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73" r:id="rId2"/>
  </p:sldMasterIdLst>
  <p:notesMasterIdLst>
    <p:notesMasterId r:id="rId17"/>
  </p:notesMasterIdLst>
  <p:sldIdLst>
    <p:sldId id="364" r:id="rId3"/>
    <p:sldId id="359" r:id="rId4"/>
    <p:sldId id="256" r:id="rId5"/>
    <p:sldId id="315" r:id="rId6"/>
    <p:sldId id="360" r:id="rId7"/>
    <p:sldId id="371" r:id="rId8"/>
    <p:sldId id="369" r:id="rId9"/>
    <p:sldId id="379" r:id="rId10"/>
    <p:sldId id="375" r:id="rId11"/>
    <p:sldId id="263" r:id="rId12"/>
    <p:sldId id="380" r:id="rId13"/>
    <p:sldId id="377" r:id="rId14"/>
    <p:sldId id="366" r:id="rId15"/>
    <p:sldId id="3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481"/>
    <a:srgbClr val="8FCAE3"/>
    <a:srgbClr val="EDB300"/>
    <a:srgbClr val="5F5006"/>
    <a:srgbClr val="BEA00E"/>
    <a:srgbClr val="1F497D"/>
    <a:srgbClr val="84CADF"/>
    <a:srgbClr val="FF6600"/>
    <a:srgbClr val="0F32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24" y="36"/>
      </p:cViewPr>
      <p:guideLst>
        <p:guide orient="horz" pos="220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8d1d11c1ec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8d1d11c1ec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ge2e0c99644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1" name="Google Shape;991;ge2e0c99644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g9237506a29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7" name="Google Shape;1077;g9237506a29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7284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8" name="Google Shape;1268;ge2e0c99644_0_144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9" name="Google Shape;1269;ge2e0c99644_0_144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81993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5A0097D9-F111-48B6-9169-9805C29F4E41}"/>
              </a:ext>
            </a:extLst>
          </p:cNvPr>
          <p:cNvSpPr/>
          <p:nvPr userDrawn="1"/>
        </p:nvSpPr>
        <p:spPr>
          <a:xfrm>
            <a:off x="3880338" y="4567873"/>
            <a:ext cx="4431324" cy="448874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3" name="Graphic 14">
            <a:extLst>
              <a:ext uri="{FF2B5EF4-FFF2-40B4-BE49-F238E27FC236}">
                <a16:creationId xmlns:a16="http://schemas.microsoft.com/office/drawing/2014/main" id="{E1AEDBCB-B8A6-46DC-B408-2BE8EC133A3A}"/>
              </a:ext>
            </a:extLst>
          </p:cNvPr>
          <p:cNvGrpSpPr/>
          <p:nvPr userDrawn="1"/>
        </p:nvGrpSpPr>
        <p:grpSpPr>
          <a:xfrm>
            <a:off x="4181510" y="1536176"/>
            <a:ext cx="3966027" cy="3201070"/>
            <a:chOff x="2444748" y="555045"/>
            <a:chExt cx="7282048" cy="5727454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4AA4A6DA-83F2-4A3A-9192-DE84413AB484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31B45117-7ACB-494A-A205-A665C05E1E25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8D349466-ECBA-47E5-9745-A423FDEDC5E4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7BB3733-CFD1-4E9E-9FE7-9BD67E0C8158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087111D-A3D1-435B-B13E-C55DF077F403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FCC4EEF-ABF7-40AE-BED4-71BE30D8BB63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35B0DB0-0826-4CF2-9899-0AF787E459FA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5F6B97A-E435-4186-ABCB-BD07DA0A107C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2" name="Graphic 14">
            <a:extLst>
              <a:ext uri="{FF2B5EF4-FFF2-40B4-BE49-F238E27FC236}">
                <a16:creationId xmlns:a16="http://schemas.microsoft.com/office/drawing/2014/main" id="{CFE13B92-5832-4817-962F-056F0D6CC120}"/>
              </a:ext>
            </a:extLst>
          </p:cNvPr>
          <p:cNvGrpSpPr/>
          <p:nvPr userDrawn="1"/>
        </p:nvGrpSpPr>
        <p:grpSpPr>
          <a:xfrm>
            <a:off x="802991" y="2192794"/>
            <a:ext cx="2744170" cy="2214881"/>
            <a:chOff x="2444748" y="555045"/>
            <a:chExt cx="7282048" cy="5727454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B55B52C-BF34-47AF-BBC7-27211A564CA7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DE15B44-7619-43B1-9DD6-C3948D47993C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8144E88-F504-4F84-B113-3F93E2343CD1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B52506-B328-477C-833A-B5256AFB88A7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F0EFBAC-7D4E-4337-88DC-9EFAD4CE6593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9C5B30E-F499-4C11-B286-656601032370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5D1ADB49-AD9C-4EEB-B012-2EDDDB10AA60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68B7E2B-E0A7-42AD-8EC7-3611D6B75790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1" name="Graphic 14">
            <a:extLst>
              <a:ext uri="{FF2B5EF4-FFF2-40B4-BE49-F238E27FC236}">
                <a16:creationId xmlns:a16="http://schemas.microsoft.com/office/drawing/2014/main" id="{07E6276E-8ACB-4581-B338-6C20FF3AABF0}"/>
              </a:ext>
            </a:extLst>
          </p:cNvPr>
          <p:cNvGrpSpPr/>
          <p:nvPr userDrawn="1"/>
        </p:nvGrpSpPr>
        <p:grpSpPr>
          <a:xfrm>
            <a:off x="8753103" y="2192794"/>
            <a:ext cx="2744170" cy="2214881"/>
            <a:chOff x="2444748" y="555045"/>
            <a:chExt cx="7282048" cy="5727454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9279636-422C-49ED-B171-A5D312A4CCAB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C8387C4-C5CC-422A-A1D9-E3DE7B06B16A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8ED0A20-1E22-484B-8DE1-F5E6CB683968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0A58AB9-62DF-4942-8F64-BCB382970738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81FDF209-81F0-442D-BA86-73F31D9FE51B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AC3C1E3-8675-4CEC-B5F7-5D9DFD2DB80A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A55425F-9542-42DB-AE74-8E941186E3EE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8C411EC-81DC-4EC4-8806-BFE9B4C536AF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0" name="그림 개체 틀 2">
            <a:extLst>
              <a:ext uri="{FF2B5EF4-FFF2-40B4-BE49-F238E27FC236}">
                <a16:creationId xmlns:a16="http://schemas.microsoft.com/office/drawing/2014/main" id="{5CC06A6E-560A-491E-AE2A-E0B7C5EE640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290236" y="1690027"/>
            <a:ext cx="3747829" cy="21844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 And Send To Back</a:t>
            </a:r>
            <a:endParaRPr lang="ko-KR" altLang="en-US" dirty="0"/>
          </a:p>
        </p:txBody>
      </p:sp>
      <p:sp>
        <p:nvSpPr>
          <p:cNvPr id="31" name="그림 개체 틀 2">
            <a:extLst>
              <a:ext uri="{FF2B5EF4-FFF2-40B4-BE49-F238E27FC236}">
                <a16:creationId xmlns:a16="http://schemas.microsoft.com/office/drawing/2014/main" id="{9F745565-7D61-4424-9B10-0F7F8DD8AE95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918338" y="2295607"/>
            <a:ext cx="2513477" cy="1497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>
            <a:extLst>
              <a:ext uri="{FF2B5EF4-FFF2-40B4-BE49-F238E27FC236}">
                <a16:creationId xmlns:a16="http://schemas.microsoft.com/office/drawing/2014/main" id="{5025294E-0FC3-4EF0-928F-11DCB45D72E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8868450" y="2295607"/>
            <a:ext cx="2513477" cy="149764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3" name="Text Placeholder 9">
            <a:extLst>
              <a:ext uri="{FF2B5EF4-FFF2-40B4-BE49-F238E27FC236}">
                <a16:creationId xmlns:a16="http://schemas.microsoft.com/office/drawing/2014/main" id="{10976E99-DCBD-4134-9E57-1CAE25A6CBD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375097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2FE957E-B654-4424-ACDA-8DED4BC6F6D5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733116 h 6858000"/>
              <a:gd name="connsiteX3" fmla="*/ 11907421 w 12192000"/>
              <a:gd name="connsiteY3" fmla="*/ 754971 h 6858000"/>
              <a:gd name="connsiteX4" fmla="*/ 4835485 w 12192000"/>
              <a:gd name="connsiteY4" fmla="*/ 4225159 h 6858000"/>
              <a:gd name="connsiteX5" fmla="*/ 3131054 w 12192000"/>
              <a:gd name="connsiteY5" fmla="*/ 6545165 h 6858000"/>
              <a:gd name="connsiteX6" fmla="*/ 2967653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733116"/>
                </a:lnTo>
                <a:lnTo>
                  <a:pt x="11907421" y="754971"/>
                </a:lnTo>
                <a:cubicBezTo>
                  <a:pt x="9224455" y="1029960"/>
                  <a:pt x="6712117" y="2253165"/>
                  <a:pt x="4835485" y="4225159"/>
                </a:cubicBezTo>
                <a:cubicBezTo>
                  <a:pt x="4165259" y="4929443"/>
                  <a:pt x="3594441" y="5709981"/>
                  <a:pt x="3131054" y="6545165"/>
                </a:cubicBezTo>
                <a:lnTo>
                  <a:pt x="296765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lIns="1737360" tIns="2194560" anchor="t">
            <a:noAutofit/>
          </a:bodyPr>
          <a:lstStyle>
            <a:lvl1pPr marL="0" indent="0" algn="l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7409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7CB42757-2FAB-4EBF-8E14-A37BF1CAD773}"/>
              </a:ext>
            </a:extLst>
          </p:cNvPr>
          <p:cNvGrpSpPr/>
          <p:nvPr userDrawn="1"/>
        </p:nvGrpSpPr>
        <p:grpSpPr>
          <a:xfrm>
            <a:off x="8849596" y="1640697"/>
            <a:ext cx="2368653" cy="2327423"/>
            <a:chOff x="854381" y="1786930"/>
            <a:chExt cx="2080490" cy="2044276"/>
          </a:xfrm>
          <a:solidFill>
            <a:schemeClr val="accent4"/>
          </a:solidFill>
        </p:grpSpPr>
        <p:sp>
          <p:nvSpPr>
            <p:cNvPr id="17" name="Chord 16">
              <a:extLst>
                <a:ext uri="{FF2B5EF4-FFF2-40B4-BE49-F238E27FC236}">
                  <a16:creationId xmlns:a16="http://schemas.microsoft.com/office/drawing/2014/main" id="{D15E9A75-51AA-4688-8AE5-02C6D5DDC8DA}"/>
                </a:ext>
              </a:extLst>
            </p:cNvPr>
            <p:cNvSpPr/>
            <p:nvPr userDrawn="1"/>
          </p:nvSpPr>
          <p:spPr>
            <a:xfrm rot="2768328">
              <a:off x="1062871" y="1786930"/>
              <a:ext cx="1872000" cy="1872000"/>
            </a:xfrm>
            <a:prstGeom prst="chord">
              <a:avLst>
                <a:gd name="adj1" fmla="val 5420356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Chord 17">
              <a:extLst>
                <a:ext uri="{FF2B5EF4-FFF2-40B4-BE49-F238E27FC236}">
                  <a16:creationId xmlns:a16="http://schemas.microsoft.com/office/drawing/2014/main" id="{D20B0A5C-34FF-49FE-A1C1-C80AAD6236C6}"/>
                </a:ext>
              </a:extLst>
            </p:cNvPr>
            <p:cNvSpPr/>
            <p:nvPr userDrawn="1"/>
          </p:nvSpPr>
          <p:spPr>
            <a:xfrm rot="13500000">
              <a:off x="854381" y="1959206"/>
              <a:ext cx="1872000" cy="1872000"/>
            </a:xfrm>
            <a:prstGeom prst="chord">
              <a:avLst>
                <a:gd name="adj1" fmla="val 5420356"/>
                <a:gd name="adj2" fmla="val 16342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280596-30F2-49B4-95B9-9F5BBB63541B}"/>
              </a:ext>
            </a:extLst>
          </p:cNvPr>
          <p:cNvGrpSpPr/>
          <p:nvPr userDrawn="1"/>
        </p:nvGrpSpPr>
        <p:grpSpPr>
          <a:xfrm>
            <a:off x="6123306" y="1640697"/>
            <a:ext cx="2368653" cy="2327423"/>
            <a:chOff x="854381" y="1786930"/>
            <a:chExt cx="2080490" cy="2044276"/>
          </a:xfrm>
          <a:solidFill>
            <a:schemeClr val="accent3"/>
          </a:solidFill>
        </p:grpSpPr>
        <p:sp>
          <p:nvSpPr>
            <p:cNvPr id="14" name="Chord 13">
              <a:extLst>
                <a:ext uri="{FF2B5EF4-FFF2-40B4-BE49-F238E27FC236}">
                  <a16:creationId xmlns:a16="http://schemas.microsoft.com/office/drawing/2014/main" id="{8A51914E-B09F-4480-AC24-2A852BBD7BD5}"/>
                </a:ext>
              </a:extLst>
            </p:cNvPr>
            <p:cNvSpPr/>
            <p:nvPr userDrawn="1"/>
          </p:nvSpPr>
          <p:spPr>
            <a:xfrm rot="2768328">
              <a:off x="1062871" y="1786930"/>
              <a:ext cx="1872000" cy="1872000"/>
            </a:xfrm>
            <a:prstGeom prst="chord">
              <a:avLst>
                <a:gd name="adj1" fmla="val 5420356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Chord 14">
              <a:extLst>
                <a:ext uri="{FF2B5EF4-FFF2-40B4-BE49-F238E27FC236}">
                  <a16:creationId xmlns:a16="http://schemas.microsoft.com/office/drawing/2014/main" id="{80D1C90A-569F-4379-8F88-F2572F73CC55}"/>
                </a:ext>
              </a:extLst>
            </p:cNvPr>
            <p:cNvSpPr/>
            <p:nvPr userDrawn="1"/>
          </p:nvSpPr>
          <p:spPr>
            <a:xfrm rot="13500000">
              <a:off x="854381" y="1959206"/>
              <a:ext cx="1872000" cy="1872000"/>
            </a:xfrm>
            <a:prstGeom prst="chord">
              <a:avLst>
                <a:gd name="adj1" fmla="val 5420356"/>
                <a:gd name="adj2" fmla="val 16342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5DA7EA0-0778-422D-8CA6-07327E3438BB}"/>
              </a:ext>
            </a:extLst>
          </p:cNvPr>
          <p:cNvGrpSpPr/>
          <p:nvPr userDrawn="1"/>
        </p:nvGrpSpPr>
        <p:grpSpPr>
          <a:xfrm>
            <a:off x="3397016" y="1640697"/>
            <a:ext cx="2368653" cy="2327423"/>
            <a:chOff x="854381" y="1786930"/>
            <a:chExt cx="2080490" cy="2044276"/>
          </a:xfrm>
          <a:solidFill>
            <a:schemeClr val="accent2"/>
          </a:solidFill>
        </p:grpSpPr>
        <p:sp>
          <p:nvSpPr>
            <p:cNvPr id="11" name="Chord 10">
              <a:extLst>
                <a:ext uri="{FF2B5EF4-FFF2-40B4-BE49-F238E27FC236}">
                  <a16:creationId xmlns:a16="http://schemas.microsoft.com/office/drawing/2014/main" id="{947D6979-47C9-426D-97FF-C2ECFE0EC544}"/>
                </a:ext>
              </a:extLst>
            </p:cNvPr>
            <p:cNvSpPr/>
            <p:nvPr userDrawn="1"/>
          </p:nvSpPr>
          <p:spPr>
            <a:xfrm rot="2768328">
              <a:off x="1062871" y="1786930"/>
              <a:ext cx="1872000" cy="1872000"/>
            </a:xfrm>
            <a:prstGeom prst="chord">
              <a:avLst>
                <a:gd name="adj1" fmla="val 5420356"/>
                <a:gd name="adj2" fmla="val 1620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hord 11">
              <a:extLst>
                <a:ext uri="{FF2B5EF4-FFF2-40B4-BE49-F238E27FC236}">
                  <a16:creationId xmlns:a16="http://schemas.microsoft.com/office/drawing/2014/main" id="{0B0C3404-C0BB-44D3-A12A-CB1FB9F25664}"/>
                </a:ext>
              </a:extLst>
            </p:cNvPr>
            <p:cNvSpPr/>
            <p:nvPr userDrawn="1"/>
          </p:nvSpPr>
          <p:spPr>
            <a:xfrm rot="13500000">
              <a:off x="854381" y="1959206"/>
              <a:ext cx="1872000" cy="1872000"/>
            </a:xfrm>
            <a:prstGeom prst="chord">
              <a:avLst>
                <a:gd name="adj1" fmla="val 5420356"/>
                <a:gd name="adj2" fmla="val 1634294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4C9915F-56DA-4E31-ADB7-5C5450966F04}"/>
              </a:ext>
            </a:extLst>
          </p:cNvPr>
          <p:cNvGrpSpPr/>
          <p:nvPr userDrawn="1"/>
        </p:nvGrpSpPr>
        <p:grpSpPr>
          <a:xfrm>
            <a:off x="716373" y="1640698"/>
            <a:ext cx="2368653" cy="2327423"/>
            <a:chOff x="854381" y="1786930"/>
            <a:chExt cx="2080490" cy="2044276"/>
          </a:xfrm>
        </p:grpSpPr>
        <p:sp>
          <p:nvSpPr>
            <p:cNvPr id="2" name="Chord 1">
              <a:extLst>
                <a:ext uri="{FF2B5EF4-FFF2-40B4-BE49-F238E27FC236}">
                  <a16:creationId xmlns:a16="http://schemas.microsoft.com/office/drawing/2014/main" id="{DA8602FB-289B-4690-B5C0-0D21B037363E}"/>
                </a:ext>
              </a:extLst>
            </p:cNvPr>
            <p:cNvSpPr/>
            <p:nvPr userDrawn="1"/>
          </p:nvSpPr>
          <p:spPr>
            <a:xfrm rot="2768328">
              <a:off x="1062871" y="1786930"/>
              <a:ext cx="1872000" cy="1872000"/>
            </a:xfrm>
            <a:prstGeom prst="chord">
              <a:avLst>
                <a:gd name="adj1" fmla="val 5420356"/>
                <a:gd name="adj2" fmla="val 1620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Chord 7">
              <a:extLst>
                <a:ext uri="{FF2B5EF4-FFF2-40B4-BE49-F238E27FC236}">
                  <a16:creationId xmlns:a16="http://schemas.microsoft.com/office/drawing/2014/main" id="{04FCF370-21DA-423A-9D4B-B29F95A54535}"/>
                </a:ext>
              </a:extLst>
            </p:cNvPr>
            <p:cNvSpPr/>
            <p:nvPr userDrawn="1"/>
          </p:nvSpPr>
          <p:spPr>
            <a:xfrm rot="13500000">
              <a:off x="854381" y="1959206"/>
              <a:ext cx="1872000" cy="1872000"/>
            </a:xfrm>
            <a:prstGeom prst="chord">
              <a:avLst>
                <a:gd name="adj1" fmla="val 5420356"/>
                <a:gd name="adj2" fmla="val 16342947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13">
            <a:extLst>
              <a:ext uri="{FF2B5EF4-FFF2-40B4-BE49-F238E27FC236}">
                <a16:creationId xmlns:a16="http://schemas.microsoft.com/office/drawing/2014/main" id="{AF96D8EC-3C4D-411C-966F-CC1079D58A6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19053" y="1868409"/>
            <a:ext cx="1872000" cy="18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lIns="144000" tIns="0"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Images</a:t>
            </a:r>
            <a:endParaRPr lang="ko-KR" altLang="en-US" dirty="0"/>
          </a:p>
        </p:txBody>
      </p:sp>
      <p:sp>
        <p:nvSpPr>
          <p:cNvPr id="5" name="Picture Placeholder 13">
            <a:extLst>
              <a:ext uri="{FF2B5EF4-FFF2-40B4-BE49-F238E27FC236}">
                <a16:creationId xmlns:a16="http://schemas.microsoft.com/office/drawing/2014/main" id="{0FF251AE-3E3A-4AB5-B08B-3CB1C67932C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45343" y="1868410"/>
            <a:ext cx="1872000" cy="18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lIns="144000" tIns="0"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Images</a:t>
            </a:r>
            <a:endParaRPr lang="ko-KR" altLang="en-US" dirty="0"/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FCD56960-5FED-4089-9C88-7E7255D9EF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371633" y="1868410"/>
            <a:ext cx="1872000" cy="18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lIns="144000" tIns="0"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Images</a:t>
            </a:r>
            <a:endParaRPr lang="ko-KR" altLang="en-US" dirty="0"/>
          </a:p>
        </p:txBody>
      </p:sp>
      <p:sp>
        <p:nvSpPr>
          <p:cNvPr id="7" name="Picture Placeholder 13">
            <a:extLst>
              <a:ext uri="{FF2B5EF4-FFF2-40B4-BE49-F238E27FC236}">
                <a16:creationId xmlns:a16="http://schemas.microsoft.com/office/drawing/2014/main" id="{5BBF3A8E-D80A-4575-9E53-E71256BF92A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097922" y="1868410"/>
            <a:ext cx="1872000" cy="18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lIns="144000" tIns="0"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962374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6663200" y="1707067"/>
            <a:ext cx="4582000" cy="288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1pPr>
            <a:lvl2pPr lvl="1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2pPr>
            <a:lvl3pPr lvl="2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3pPr>
            <a:lvl4pPr lvl="3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4pPr>
            <a:lvl5pPr lvl="4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5pPr>
            <a:lvl6pPr lvl="5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6pPr>
            <a:lvl7pPr lvl="6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7pPr>
            <a:lvl8pPr lvl="7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8pPr>
            <a:lvl9pPr lvl="8" algn="r">
              <a:spcBef>
                <a:spcPts val="0"/>
              </a:spcBef>
              <a:spcAft>
                <a:spcPts val="0"/>
              </a:spcAft>
              <a:buSzPts val="4500"/>
              <a:buNone/>
              <a:defRPr sz="60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984800" y="4593467"/>
            <a:ext cx="5260400" cy="5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 sz="2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5956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6725E0BD-61A5-4FFA-865C-940D100A09A4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0" y="3959525"/>
            <a:ext cx="2812211" cy="28984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18FFEBA-0F02-4AE7-9B68-4CBE6F986B78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2938732" y="3959525"/>
            <a:ext cx="2812211" cy="28984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EBD3096E-D895-4651-A641-CDD403904CEC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5877464" y="3959525"/>
            <a:ext cx="2812211" cy="28984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497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7"/>
          <p:cNvSpPr/>
          <p:nvPr/>
        </p:nvSpPr>
        <p:spPr>
          <a:xfrm flipH="1">
            <a:off x="-314376" y="2930500"/>
            <a:ext cx="8434211" cy="4051928"/>
          </a:xfrm>
          <a:custGeom>
            <a:avLst/>
            <a:gdLst/>
            <a:ahLst/>
            <a:cxnLst/>
            <a:rect l="l" t="t" r="r" b="b"/>
            <a:pathLst>
              <a:path w="180231" h="86592" extrusionOk="0">
                <a:moveTo>
                  <a:pt x="101320" y="1"/>
                </a:moveTo>
                <a:cubicBezTo>
                  <a:pt x="98137" y="1"/>
                  <a:pt x="94957" y="520"/>
                  <a:pt x="91944" y="1585"/>
                </a:cubicBezTo>
                <a:cubicBezTo>
                  <a:pt x="80868" y="5537"/>
                  <a:pt x="73286" y="15672"/>
                  <a:pt x="65060" y="24221"/>
                </a:cubicBezTo>
                <a:cubicBezTo>
                  <a:pt x="52075" y="37690"/>
                  <a:pt x="36025" y="48094"/>
                  <a:pt x="18551" y="54331"/>
                </a:cubicBezTo>
                <a:cubicBezTo>
                  <a:pt x="15298" y="55487"/>
                  <a:pt x="11991" y="56536"/>
                  <a:pt x="9114" y="58418"/>
                </a:cubicBezTo>
                <a:cubicBezTo>
                  <a:pt x="4759" y="61294"/>
                  <a:pt x="1667" y="66079"/>
                  <a:pt x="834" y="71322"/>
                </a:cubicBezTo>
                <a:cubicBezTo>
                  <a:pt x="1" y="76537"/>
                  <a:pt x="1022" y="82452"/>
                  <a:pt x="4275" y="86592"/>
                </a:cubicBezTo>
                <a:lnTo>
                  <a:pt x="174531" y="86592"/>
                </a:lnTo>
                <a:cubicBezTo>
                  <a:pt x="180231" y="79495"/>
                  <a:pt x="180123" y="67746"/>
                  <a:pt x="174612" y="60488"/>
                </a:cubicBezTo>
                <a:cubicBezTo>
                  <a:pt x="167810" y="51508"/>
                  <a:pt x="154664" y="50110"/>
                  <a:pt x="146196" y="42744"/>
                </a:cubicBezTo>
                <a:cubicBezTo>
                  <a:pt x="134662" y="32743"/>
                  <a:pt x="131087" y="15215"/>
                  <a:pt x="118989" y="5913"/>
                </a:cubicBezTo>
                <a:cubicBezTo>
                  <a:pt x="113934" y="2037"/>
                  <a:pt x="107621" y="1"/>
                  <a:pt x="101320" y="1"/>
                </a:cubicBezTo>
                <a:close/>
              </a:path>
            </a:pathLst>
          </a:custGeom>
          <a:solidFill>
            <a:srgbClr val="EAFAF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3" name="Google Shape;83;p7"/>
          <p:cNvSpPr/>
          <p:nvPr/>
        </p:nvSpPr>
        <p:spPr>
          <a:xfrm rot="2919000">
            <a:off x="5456777" y="3926309"/>
            <a:ext cx="757012" cy="424348"/>
          </a:xfrm>
          <a:custGeom>
            <a:avLst/>
            <a:gdLst/>
            <a:ahLst/>
            <a:cxnLst/>
            <a:rect l="l" t="t" r="r" b="b"/>
            <a:pathLst>
              <a:path w="16266" h="9118" extrusionOk="0">
                <a:moveTo>
                  <a:pt x="9512" y="1"/>
                </a:moveTo>
                <a:cubicBezTo>
                  <a:pt x="6255" y="1"/>
                  <a:pt x="2958" y="1284"/>
                  <a:pt x="968" y="3734"/>
                </a:cubicBezTo>
                <a:cubicBezTo>
                  <a:pt x="457" y="4379"/>
                  <a:pt x="0" y="5159"/>
                  <a:pt x="27" y="5992"/>
                </a:cubicBezTo>
                <a:cubicBezTo>
                  <a:pt x="54" y="6476"/>
                  <a:pt x="269" y="6960"/>
                  <a:pt x="565" y="7363"/>
                </a:cubicBezTo>
                <a:cubicBezTo>
                  <a:pt x="1524" y="8690"/>
                  <a:pt x="3211" y="9118"/>
                  <a:pt x="4909" y="9118"/>
                </a:cubicBezTo>
                <a:cubicBezTo>
                  <a:pt x="5448" y="9118"/>
                  <a:pt x="5988" y="9074"/>
                  <a:pt x="6506" y="9003"/>
                </a:cubicBezTo>
                <a:cubicBezTo>
                  <a:pt x="8845" y="8654"/>
                  <a:pt x="11103" y="7901"/>
                  <a:pt x="13200" y="6799"/>
                </a:cubicBezTo>
                <a:cubicBezTo>
                  <a:pt x="14706" y="5992"/>
                  <a:pt x="16265" y="4702"/>
                  <a:pt x="16184" y="3008"/>
                </a:cubicBezTo>
                <a:cubicBezTo>
                  <a:pt x="16184" y="2685"/>
                  <a:pt x="16104" y="2363"/>
                  <a:pt x="15916" y="2094"/>
                </a:cubicBezTo>
                <a:cubicBezTo>
                  <a:pt x="15754" y="1879"/>
                  <a:pt x="15539" y="1718"/>
                  <a:pt x="15324" y="1583"/>
                </a:cubicBezTo>
                <a:cubicBezTo>
                  <a:pt x="13633" y="518"/>
                  <a:pt x="11580" y="1"/>
                  <a:pt x="9512" y="1"/>
                </a:cubicBezTo>
                <a:close/>
              </a:path>
            </a:pathLst>
          </a:custGeom>
          <a:solidFill>
            <a:srgbClr val="EAFAF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4" name="Google Shape;84;p7"/>
          <p:cNvGrpSpPr/>
          <p:nvPr/>
        </p:nvGrpSpPr>
        <p:grpSpPr>
          <a:xfrm>
            <a:off x="7482981" y="-419762"/>
            <a:ext cx="1965975" cy="2302571"/>
            <a:chOff x="2113525" y="967625"/>
            <a:chExt cx="550200" cy="644400"/>
          </a:xfrm>
        </p:grpSpPr>
        <p:sp>
          <p:nvSpPr>
            <p:cNvPr id="85" name="Google Shape;85;p7"/>
            <p:cNvSpPr/>
            <p:nvPr/>
          </p:nvSpPr>
          <p:spPr>
            <a:xfrm>
              <a:off x="2113525" y="967625"/>
              <a:ext cx="550200" cy="644400"/>
            </a:xfrm>
            <a:custGeom>
              <a:avLst/>
              <a:gdLst/>
              <a:ahLst/>
              <a:cxnLst/>
              <a:rect l="l" t="t" r="r" b="b"/>
              <a:pathLst>
                <a:path w="22008" h="25776" extrusionOk="0">
                  <a:moveTo>
                    <a:pt x="5472" y="1"/>
                  </a:moveTo>
                  <a:lnTo>
                    <a:pt x="5472" y="1"/>
                  </a:lnTo>
                  <a:cubicBezTo>
                    <a:pt x="4378" y="4378"/>
                    <a:pt x="1" y="22706"/>
                    <a:pt x="5563" y="25411"/>
                  </a:cubicBezTo>
                  <a:cubicBezTo>
                    <a:pt x="6081" y="25661"/>
                    <a:pt x="6540" y="25776"/>
                    <a:pt x="6945" y="25776"/>
                  </a:cubicBezTo>
                  <a:cubicBezTo>
                    <a:pt x="11723" y="25776"/>
                    <a:pt x="9089" y="9789"/>
                    <a:pt x="9089" y="9788"/>
                  </a:cubicBezTo>
                  <a:lnTo>
                    <a:pt x="9089" y="9788"/>
                  </a:lnTo>
                  <a:cubicBezTo>
                    <a:pt x="9089" y="9789"/>
                    <a:pt x="13594" y="18077"/>
                    <a:pt x="17174" y="18077"/>
                  </a:cubicBezTo>
                  <a:cubicBezTo>
                    <a:pt x="17753" y="18077"/>
                    <a:pt x="18308" y="17860"/>
                    <a:pt x="18816" y="17357"/>
                  </a:cubicBezTo>
                  <a:cubicBezTo>
                    <a:pt x="22007" y="14226"/>
                    <a:pt x="17083" y="10031"/>
                    <a:pt x="11156" y="4742"/>
                  </a:cubicBezTo>
                  <a:cubicBezTo>
                    <a:pt x="10153" y="3831"/>
                    <a:pt x="9119" y="2949"/>
                    <a:pt x="8055" y="2098"/>
                  </a:cubicBezTo>
                  <a:lnTo>
                    <a:pt x="547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7"/>
            <p:cNvSpPr/>
            <p:nvPr/>
          </p:nvSpPr>
          <p:spPr>
            <a:xfrm>
              <a:off x="2243500" y="970550"/>
              <a:ext cx="244750" cy="313250"/>
            </a:xfrm>
            <a:custGeom>
              <a:avLst/>
              <a:gdLst/>
              <a:ahLst/>
              <a:cxnLst/>
              <a:rect l="l" t="t" r="r" b="b"/>
              <a:pathLst>
                <a:path w="9790" h="12530" extrusionOk="0">
                  <a:moveTo>
                    <a:pt x="405" y="1"/>
                  </a:moveTo>
                  <a:cubicBezTo>
                    <a:pt x="200" y="1"/>
                    <a:pt x="1" y="216"/>
                    <a:pt x="151" y="431"/>
                  </a:cubicBezTo>
                  <a:cubicBezTo>
                    <a:pt x="2978" y="4565"/>
                    <a:pt x="5926" y="8638"/>
                    <a:pt x="9209" y="12437"/>
                  </a:cubicBezTo>
                  <a:cubicBezTo>
                    <a:pt x="9267" y="12502"/>
                    <a:pt x="9334" y="12529"/>
                    <a:pt x="9398" y="12529"/>
                  </a:cubicBezTo>
                  <a:cubicBezTo>
                    <a:pt x="9604" y="12529"/>
                    <a:pt x="9790" y="12250"/>
                    <a:pt x="9604" y="12042"/>
                  </a:cubicBezTo>
                  <a:cubicBezTo>
                    <a:pt x="6352" y="8273"/>
                    <a:pt x="3464" y="4230"/>
                    <a:pt x="638" y="127"/>
                  </a:cubicBezTo>
                  <a:cubicBezTo>
                    <a:pt x="575" y="38"/>
                    <a:pt x="489" y="1"/>
                    <a:pt x="4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2245575" y="970550"/>
              <a:ext cx="46550" cy="441925"/>
            </a:xfrm>
            <a:custGeom>
              <a:avLst/>
              <a:gdLst/>
              <a:ahLst/>
              <a:cxnLst/>
              <a:rect l="l" t="t" r="r" b="b"/>
              <a:pathLst>
                <a:path w="1862" h="17677" extrusionOk="0">
                  <a:moveTo>
                    <a:pt x="355" y="0"/>
                  </a:moveTo>
                  <a:cubicBezTo>
                    <a:pt x="189" y="0"/>
                    <a:pt x="1" y="136"/>
                    <a:pt x="38" y="340"/>
                  </a:cubicBezTo>
                  <a:cubicBezTo>
                    <a:pt x="1011" y="5993"/>
                    <a:pt x="1284" y="11708"/>
                    <a:pt x="889" y="17392"/>
                  </a:cubicBezTo>
                  <a:cubicBezTo>
                    <a:pt x="874" y="17585"/>
                    <a:pt x="1005" y="17677"/>
                    <a:pt x="1146" y="17677"/>
                  </a:cubicBezTo>
                  <a:cubicBezTo>
                    <a:pt x="1293" y="17677"/>
                    <a:pt x="1451" y="17578"/>
                    <a:pt x="1466" y="17392"/>
                  </a:cubicBezTo>
                  <a:cubicBezTo>
                    <a:pt x="1862" y="11647"/>
                    <a:pt x="1588" y="5872"/>
                    <a:pt x="585" y="188"/>
                  </a:cubicBezTo>
                  <a:cubicBezTo>
                    <a:pt x="561" y="57"/>
                    <a:pt x="463" y="0"/>
                    <a:pt x="35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7"/>
          <p:cNvSpPr txBox="1">
            <a:spLocks noGrp="1"/>
          </p:cNvSpPr>
          <p:nvPr>
            <p:ph type="title"/>
          </p:nvPr>
        </p:nvSpPr>
        <p:spPr>
          <a:xfrm>
            <a:off x="6487033" y="2198400"/>
            <a:ext cx="47540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2400"/>
              <a:buNone/>
              <a:defRPr b="0"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89" name="Google Shape;89;p7"/>
          <p:cNvSpPr txBox="1">
            <a:spLocks noGrp="1"/>
          </p:cNvSpPr>
          <p:nvPr>
            <p:ph type="body" idx="1"/>
          </p:nvPr>
        </p:nvSpPr>
        <p:spPr>
          <a:xfrm>
            <a:off x="6487033" y="2779200"/>
            <a:ext cx="4754000" cy="18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algn="r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2133">
                <a:latin typeface="Encode Sans Medium"/>
                <a:ea typeface="Encode Sans Medium"/>
                <a:cs typeface="Encode Sans Medium"/>
                <a:sym typeface="Encode Sans Medium"/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92295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1/17/2026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240078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>
                <a:solidFill>
                  <a:srgbClr val="553E7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5" name="Google Shape;255;p20"/>
          <p:cNvSpPr/>
          <p:nvPr/>
        </p:nvSpPr>
        <p:spPr>
          <a:xfrm flipH="1">
            <a:off x="2780449" y="3673235"/>
            <a:ext cx="6629497" cy="3184853"/>
          </a:xfrm>
          <a:custGeom>
            <a:avLst/>
            <a:gdLst/>
            <a:ahLst/>
            <a:cxnLst/>
            <a:rect l="l" t="t" r="r" b="b"/>
            <a:pathLst>
              <a:path w="180231" h="86592" extrusionOk="0">
                <a:moveTo>
                  <a:pt x="101320" y="1"/>
                </a:moveTo>
                <a:cubicBezTo>
                  <a:pt x="98137" y="1"/>
                  <a:pt x="94957" y="520"/>
                  <a:pt x="91944" y="1585"/>
                </a:cubicBezTo>
                <a:cubicBezTo>
                  <a:pt x="80868" y="5537"/>
                  <a:pt x="73286" y="15672"/>
                  <a:pt x="65060" y="24221"/>
                </a:cubicBezTo>
                <a:cubicBezTo>
                  <a:pt x="52075" y="37690"/>
                  <a:pt x="36025" y="48094"/>
                  <a:pt x="18551" y="54331"/>
                </a:cubicBezTo>
                <a:cubicBezTo>
                  <a:pt x="15298" y="55487"/>
                  <a:pt x="11991" y="56536"/>
                  <a:pt x="9114" y="58418"/>
                </a:cubicBezTo>
                <a:cubicBezTo>
                  <a:pt x="4759" y="61294"/>
                  <a:pt x="1667" y="66079"/>
                  <a:pt x="834" y="71322"/>
                </a:cubicBezTo>
                <a:cubicBezTo>
                  <a:pt x="1" y="76537"/>
                  <a:pt x="1022" y="82452"/>
                  <a:pt x="4275" y="86592"/>
                </a:cubicBezTo>
                <a:lnTo>
                  <a:pt x="174531" y="86592"/>
                </a:lnTo>
                <a:cubicBezTo>
                  <a:pt x="180231" y="79495"/>
                  <a:pt x="180123" y="67746"/>
                  <a:pt x="174612" y="60488"/>
                </a:cubicBezTo>
                <a:cubicBezTo>
                  <a:pt x="167810" y="51508"/>
                  <a:pt x="154664" y="50110"/>
                  <a:pt x="146196" y="42744"/>
                </a:cubicBezTo>
                <a:cubicBezTo>
                  <a:pt x="134662" y="32743"/>
                  <a:pt x="131087" y="15215"/>
                  <a:pt x="118989" y="5913"/>
                </a:cubicBezTo>
                <a:cubicBezTo>
                  <a:pt x="113934" y="2037"/>
                  <a:pt x="107621" y="1"/>
                  <a:pt x="101320" y="1"/>
                </a:cubicBezTo>
                <a:close/>
              </a:path>
            </a:pathLst>
          </a:custGeom>
          <a:solidFill>
            <a:srgbClr val="EAFAF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6" name="Google Shape;256;p20"/>
          <p:cNvGrpSpPr/>
          <p:nvPr/>
        </p:nvGrpSpPr>
        <p:grpSpPr>
          <a:xfrm rot="10800000" flipH="1">
            <a:off x="139379" y="-2"/>
            <a:ext cx="1707644" cy="2041675"/>
            <a:chOff x="6306375" y="4683350"/>
            <a:chExt cx="401950" cy="480575"/>
          </a:xfrm>
        </p:grpSpPr>
        <p:sp>
          <p:nvSpPr>
            <p:cNvPr id="257" name="Google Shape;257;p20"/>
            <p:cNvSpPr/>
            <p:nvPr/>
          </p:nvSpPr>
          <p:spPr>
            <a:xfrm>
              <a:off x="6465000" y="4924625"/>
              <a:ext cx="243325" cy="239300"/>
            </a:xfrm>
            <a:custGeom>
              <a:avLst/>
              <a:gdLst/>
              <a:ahLst/>
              <a:cxnLst/>
              <a:rect l="l" t="t" r="r" b="b"/>
              <a:pathLst>
                <a:path w="9733" h="9572" extrusionOk="0">
                  <a:moveTo>
                    <a:pt x="9732" y="0"/>
                  </a:moveTo>
                  <a:cubicBezTo>
                    <a:pt x="9732" y="0"/>
                    <a:pt x="1452" y="162"/>
                    <a:pt x="0" y="9571"/>
                  </a:cubicBezTo>
                  <a:lnTo>
                    <a:pt x="6372" y="9571"/>
                  </a:lnTo>
                  <a:cubicBezTo>
                    <a:pt x="6372" y="9571"/>
                    <a:pt x="9356" y="4732"/>
                    <a:pt x="97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8" name="Google Shape;258;p20"/>
            <p:cNvSpPr/>
            <p:nvPr/>
          </p:nvSpPr>
          <p:spPr>
            <a:xfrm>
              <a:off x="6306375" y="4683350"/>
              <a:ext cx="258800" cy="480575"/>
            </a:xfrm>
            <a:custGeom>
              <a:avLst/>
              <a:gdLst/>
              <a:ahLst/>
              <a:cxnLst/>
              <a:rect l="l" t="t" r="r" b="b"/>
              <a:pathLst>
                <a:path w="10352" h="19223" extrusionOk="0">
                  <a:moveTo>
                    <a:pt x="4195" y="0"/>
                  </a:moveTo>
                  <a:cubicBezTo>
                    <a:pt x="1" y="9356"/>
                    <a:pt x="2367" y="19222"/>
                    <a:pt x="2367" y="19222"/>
                  </a:cubicBezTo>
                  <a:lnTo>
                    <a:pt x="8093" y="19222"/>
                  </a:lnTo>
                  <a:cubicBezTo>
                    <a:pt x="10351" y="10888"/>
                    <a:pt x="4195" y="0"/>
                    <a:pt x="41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9" name="Google Shape;259;p20"/>
            <p:cNvSpPr/>
            <p:nvPr/>
          </p:nvSpPr>
          <p:spPr>
            <a:xfrm>
              <a:off x="6415275" y="4811525"/>
              <a:ext cx="25550" cy="325500"/>
            </a:xfrm>
            <a:custGeom>
              <a:avLst/>
              <a:gdLst/>
              <a:ahLst/>
              <a:cxnLst/>
              <a:rect l="l" t="t" r="r" b="b"/>
              <a:pathLst>
                <a:path w="1022" h="13020" extrusionOk="0">
                  <a:moveTo>
                    <a:pt x="165" y="1"/>
                  </a:moveTo>
                  <a:cubicBezTo>
                    <a:pt x="154" y="1"/>
                    <a:pt x="144" y="3"/>
                    <a:pt x="134" y="8"/>
                  </a:cubicBezTo>
                  <a:cubicBezTo>
                    <a:pt x="54" y="8"/>
                    <a:pt x="0" y="62"/>
                    <a:pt x="0" y="142"/>
                  </a:cubicBezTo>
                  <a:cubicBezTo>
                    <a:pt x="0" y="223"/>
                    <a:pt x="753" y="8181"/>
                    <a:pt x="296" y="12885"/>
                  </a:cubicBezTo>
                  <a:cubicBezTo>
                    <a:pt x="269" y="12966"/>
                    <a:pt x="323" y="13020"/>
                    <a:pt x="403" y="13020"/>
                  </a:cubicBezTo>
                  <a:lnTo>
                    <a:pt x="430" y="13020"/>
                  </a:lnTo>
                  <a:cubicBezTo>
                    <a:pt x="484" y="13020"/>
                    <a:pt x="565" y="12993"/>
                    <a:pt x="565" y="12912"/>
                  </a:cubicBezTo>
                  <a:cubicBezTo>
                    <a:pt x="1022" y="8181"/>
                    <a:pt x="269" y="196"/>
                    <a:pt x="269" y="115"/>
                  </a:cubicBezTo>
                  <a:cubicBezTo>
                    <a:pt x="269" y="49"/>
                    <a:pt x="214" y="1"/>
                    <a:pt x="1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0" name="Google Shape;260;p20"/>
            <p:cNvSpPr/>
            <p:nvPr/>
          </p:nvSpPr>
          <p:spPr>
            <a:xfrm>
              <a:off x="6545650" y="4970950"/>
              <a:ext cx="114275" cy="166075"/>
            </a:xfrm>
            <a:custGeom>
              <a:avLst/>
              <a:gdLst/>
              <a:ahLst/>
              <a:cxnLst/>
              <a:rect l="l" t="t" r="r" b="b"/>
              <a:pathLst>
                <a:path w="4571" h="6643" extrusionOk="0">
                  <a:moveTo>
                    <a:pt x="4420" y="0"/>
                  </a:moveTo>
                  <a:cubicBezTo>
                    <a:pt x="4379" y="0"/>
                    <a:pt x="4335" y="23"/>
                    <a:pt x="4302" y="56"/>
                  </a:cubicBezTo>
                  <a:cubicBezTo>
                    <a:pt x="4168" y="218"/>
                    <a:pt x="995" y="4223"/>
                    <a:pt x="27" y="6455"/>
                  </a:cubicBezTo>
                  <a:cubicBezTo>
                    <a:pt x="1" y="6535"/>
                    <a:pt x="27" y="6616"/>
                    <a:pt x="108" y="6643"/>
                  </a:cubicBezTo>
                  <a:lnTo>
                    <a:pt x="162" y="6643"/>
                  </a:lnTo>
                  <a:cubicBezTo>
                    <a:pt x="189" y="6643"/>
                    <a:pt x="242" y="6616"/>
                    <a:pt x="269" y="6562"/>
                  </a:cubicBezTo>
                  <a:cubicBezTo>
                    <a:pt x="1237" y="4385"/>
                    <a:pt x="4490" y="271"/>
                    <a:pt x="4517" y="218"/>
                  </a:cubicBezTo>
                  <a:cubicBezTo>
                    <a:pt x="4571" y="164"/>
                    <a:pt x="4544" y="83"/>
                    <a:pt x="4490" y="29"/>
                  </a:cubicBezTo>
                  <a:cubicBezTo>
                    <a:pt x="4470" y="9"/>
                    <a:pt x="4445" y="0"/>
                    <a:pt x="4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61" name="Google Shape;261;p20"/>
          <p:cNvSpPr/>
          <p:nvPr/>
        </p:nvSpPr>
        <p:spPr>
          <a:xfrm rot="-2051248">
            <a:off x="4432159" y="3168897"/>
            <a:ext cx="756992" cy="424336"/>
          </a:xfrm>
          <a:custGeom>
            <a:avLst/>
            <a:gdLst/>
            <a:ahLst/>
            <a:cxnLst/>
            <a:rect l="l" t="t" r="r" b="b"/>
            <a:pathLst>
              <a:path w="16266" h="9118" extrusionOk="0">
                <a:moveTo>
                  <a:pt x="9512" y="1"/>
                </a:moveTo>
                <a:cubicBezTo>
                  <a:pt x="6255" y="1"/>
                  <a:pt x="2958" y="1284"/>
                  <a:pt x="968" y="3734"/>
                </a:cubicBezTo>
                <a:cubicBezTo>
                  <a:pt x="457" y="4379"/>
                  <a:pt x="0" y="5159"/>
                  <a:pt x="27" y="5992"/>
                </a:cubicBezTo>
                <a:cubicBezTo>
                  <a:pt x="54" y="6476"/>
                  <a:pt x="269" y="6960"/>
                  <a:pt x="565" y="7363"/>
                </a:cubicBezTo>
                <a:cubicBezTo>
                  <a:pt x="1524" y="8690"/>
                  <a:pt x="3211" y="9118"/>
                  <a:pt x="4909" y="9118"/>
                </a:cubicBezTo>
                <a:cubicBezTo>
                  <a:pt x="5448" y="9118"/>
                  <a:pt x="5988" y="9074"/>
                  <a:pt x="6506" y="9003"/>
                </a:cubicBezTo>
                <a:cubicBezTo>
                  <a:pt x="8845" y="8654"/>
                  <a:pt x="11103" y="7901"/>
                  <a:pt x="13200" y="6799"/>
                </a:cubicBezTo>
                <a:cubicBezTo>
                  <a:pt x="14706" y="5992"/>
                  <a:pt x="16265" y="4702"/>
                  <a:pt x="16184" y="3008"/>
                </a:cubicBezTo>
                <a:cubicBezTo>
                  <a:pt x="16184" y="2685"/>
                  <a:pt x="16104" y="2363"/>
                  <a:pt x="15916" y="2094"/>
                </a:cubicBezTo>
                <a:cubicBezTo>
                  <a:pt x="15754" y="1879"/>
                  <a:pt x="15539" y="1718"/>
                  <a:pt x="15324" y="1583"/>
                </a:cubicBezTo>
                <a:cubicBezTo>
                  <a:pt x="13633" y="518"/>
                  <a:pt x="11580" y="1"/>
                  <a:pt x="9512" y="1"/>
                </a:cubicBezTo>
                <a:close/>
              </a:path>
            </a:pathLst>
          </a:custGeom>
          <a:solidFill>
            <a:srgbClr val="EAFAF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62" name="Google Shape;262;p20"/>
          <p:cNvGrpSpPr/>
          <p:nvPr/>
        </p:nvGrpSpPr>
        <p:grpSpPr>
          <a:xfrm flipH="1">
            <a:off x="7651501" y="5065567"/>
            <a:ext cx="2310100" cy="2313133"/>
            <a:chOff x="943300" y="1144675"/>
            <a:chExt cx="1732575" cy="1734850"/>
          </a:xfrm>
        </p:grpSpPr>
        <p:sp>
          <p:nvSpPr>
            <p:cNvPr id="263" name="Google Shape;263;p20"/>
            <p:cNvSpPr/>
            <p:nvPr/>
          </p:nvSpPr>
          <p:spPr>
            <a:xfrm>
              <a:off x="943300" y="1213250"/>
              <a:ext cx="1732575" cy="1631900"/>
            </a:xfrm>
            <a:custGeom>
              <a:avLst/>
              <a:gdLst/>
              <a:ahLst/>
              <a:cxnLst/>
              <a:rect l="l" t="t" r="r" b="b"/>
              <a:pathLst>
                <a:path w="69303" h="65276" extrusionOk="0">
                  <a:moveTo>
                    <a:pt x="52340" y="0"/>
                  </a:moveTo>
                  <a:cubicBezTo>
                    <a:pt x="42835" y="0"/>
                    <a:pt x="38025" y="20298"/>
                    <a:pt x="38025" y="20298"/>
                  </a:cubicBezTo>
                  <a:cubicBezTo>
                    <a:pt x="35403" y="11195"/>
                    <a:pt x="32183" y="9385"/>
                    <a:pt x="29136" y="9385"/>
                  </a:cubicBezTo>
                  <a:cubicBezTo>
                    <a:pt x="29110" y="9385"/>
                    <a:pt x="29084" y="9385"/>
                    <a:pt x="29059" y="9386"/>
                  </a:cubicBezTo>
                  <a:cubicBezTo>
                    <a:pt x="20122" y="9447"/>
                    <a:pt x="23253" y="28079"/>
                    <a:pt x="24925" y="36438"/>
                  </a:cubicBezTo>
                  <a:cubicBezTo>
                    <a:pt x="24262" y="35172"/>
                    <a:pt x="17682" y="29932"/>
                    <a:pt x="14074" y="29932"/>
                  </a:cubicBezTo>
                  <a:cubicBezTo>
                    <a:pt x="14043" y="29932"/>
                    <a:pt x="14013" y="29932"/>
                    <a:pt x="13982" y="29933"/>
                  </a:cubicBezTo>
                  <a:cubicBezTo>
                    <a:pt x="0" y="30267"/>
                    <a:pt x="18086" y="61970"/>
                    <a:pt x="23283" y="64554"/>
                  </a:cubicBezTo>
                  <a:cubicBezTo>
                    <a:pt x="24241" y="65035"/>
                    <a:pt x="26253" y="65276"/>
                    <a:pt x="28846" y="65276"/>
                  </a:cubicBezTo>
                  <a:cubicBezTo>
                    <a:pt x="40328" y="65276"/>
                    <a:pt x="63217" y="60569"/>
                    <a:pt x="56597" y="51271"/>
                  </a:cubicBezTo>
                  <a:cubicBezTo>
                    <a:pt x="54625" y="48458"/>
                    <a:pt x="46985" y="46393"/>
                    <a:pt x="45070" y="46393"/>
                  </a:cubicBezTo>
                  <a:cubicBezTo>
                    <a:pt x="44978" y="46393"/>
                    <a:pt x="44898" y="46398"/>
                    <a:pt x="44834" y="46408"/>
                  </a:cubicBezTo>
                  <a:cubicBezTo>
                    <a:pt x="52554" y="42760"/>
                    <a:pt x="69302" y="34097"/>
                    <a:pt x="64044" y="26894"/>
                  </a:cubicBezTo>
                  <a:cubicBezTo>
                    <a:pt x="62972" y="25429"/>
                    <a:pt x="61366" y="24290"/>
                    <a:pt x="58410" y="24290"/>
                  </a:cubicBezTo>
                  <a:cubicBezTo>
                    <a:pt x="56335" y="24290"/>
                    <a:pt x="53596" y="24851"/>
                    <a:pt x="49910" y="26255"/>
                  </a:cubicBezTo>
                  <a:cubicBezTo>
                    <a:pt x="49910" y="26255"/>
                    <a:pt x="66050" y="6924"/>
                    <a:pt x="55290" y="632"/>
                  </a:cubicBezTo>
                  <a:cubicBezTo>
                    <a:pt x="54261" y="198"/>
                    <a:pt x="53278" y="0"/>
                    <a:pt x="523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0"/>
            <p:cNvSpPr/>
            <p:nvPr/>
          </p:nvSpPr>
          <p:spPr>
            <a:xfrm>
              <a:off x="1460025" y="1144675"/>
              <a:ext cx="914175" cy="1734850"/>
            </a:xfrm>
            <a:custGeom>
              <a:avLst/>
              <a:gdLst/>
              <a:ahLst/>
              <a:cxnLst/>
              <a:rect l="l" t="t" r="r" b="b"/>
              <a:pathLst>
                <a:path w="36567" h="69394" extrusionOk="0">
                  <a:moveTo>
                    <a:pt x="36110" y="1"/>
                  </a:moveTo>
                  <a:lnTo>
                    <a:pt x="0" y="67753"/>
                  </a:lnTo>
                  <a:lnTo>
                    <a:pt x="3222" y="69394"/>
                  </a:lnTo>
                  <a:lnTo>
                    <a:pt x="36566" y="214"/>
                  </a:lnTo>
                  <a:lnTo>
                    <a:pt x="3611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9722553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09E604E3-44BB-4135-857B-040684E1FBFD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3799963" y="174353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C4DDDBF-8A43-4C70-AED9-17AB2A1038A9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6259900" y="1743532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376A8808-F867-4B63-A7F8-F42CDB5BCF30}"/>
              </a:ext>
            </a:extLst>
          </p:cNvPr>
          <p:cNvSpPr>
            <a:spLocks noGrp="1"/>
          </p:cNvSpPr>
          <p:nvPr>
            <p:ph type="pic" idx="17" hasCustomPrompt="1"/>
          </p:nvPr>
        </p:nvSpPr>
        <p:spPr>
          <a:xfrm>
            <a:off x="3799963" y="4150301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7C006D-4532-4EB2-A208-FB9488448195}"/>
              </a:ext>
            </a:extLst>
          </p:cNvPr>
          <p:cNvSpPr>
            <a:spLocks noGrp="1"/>
          </p:cNvSpPr>
          <p:nvPr>
            <p:ph type="pic" idx="18" hasCustomPrompt="1"/>
          </p:nvPr>
        </p:nvSpPr>
        <p:spPr>
          <a:xfrm>
            <a:off x="6259900" y="4150301"/>
            <a:ext cx="2124000" cy="209502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0"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4E1E246-B5BD-440F-A7E2-CFA4B819B5D0}"/>
              </a:ext>
            </a:extLst>
          </p:cNvPr>
          <p:cNvGrpSpPr/>
          <p:nvPr userDrawn="1"/>
        </p:nvGrpSpPr>
        <p:grpSpPr>
          <a:xfrm>
            <a:off x="7405924" y="441839"/>
            <a:ext cx="3829032" cy="4683741"/>
            <a:chOff x="6446339" y="1280897"/>
            <a:chExt cx="4320717" cy="528517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15C624F9-1D25-454B-99E6-F39BA29B9FC6}"/>
                </a:ext>
              </a:extLst>
            </p:cNvPr>
            <p:cNvSpPr/>
            <p:nvPr/>
          </p:nvSpPr>
          <p:spPr>
            <a:xfrm>
              <a:off x="7360122" y="5629227"/>
              <a:ext cx="2033648" cy="936848"/>
            </a:xfrm>
            <a:custGeom>
              <a:avLst/>
              <a:gdLst>
                <a:gd name="connsiteX0" fmla="*/ 448273 w 847725"/>
                <a:gd name="connsiteY0" fmla="*/ 7144 h 390525"/>
                <a:gd name="connsiteX1" fmla="*/ 464466 w 847725"/>
                <a:gd name="connsiteY1" fmla="*/ 184309 h 390525"/>
                <a:gd name="connsiteX2" fmla="*/ 452083 w 847725"/>
                <a:gd name="connsiteY2" fmla="*/ 224314 h 390525"/>
                <a:gd name="connsiteX3" fmla="*/ 352071 w 847725"/>
                <a:gd name="connsiteY3" fmla="*/ 269081 h 390525"/>
                <a:gd name="connsiteX4" fmla="*/ 30126 w 847725"/>
                <a:gd name="connsiteY4" fmla="*/ 283369 h 390525"/>
                <a:gd name="connsiteX5" fmla="*/ 7266 w 847725"/>
                <a:gd name="connsiteY5" fmla="*/ 285274 h 390525"/>
                <a:gd name="connsiteX6" fmla="*/ 12981 w 847725"/>
                <a:gd name="connsiteY6" fmla="*/ 292894 h 390525"/>
                <a:gd name="connsiteX7" fmla="*/ 439701 w 847725"/>
                <a:gd name="connsiteY7" fmla="*/ 384334 h 390525"/>
                <a:gd name="connsiteX8" fmla="*/ 455893 w 847725"/>
                <a:gd name="connsiteY8" fmla="*/ 385286 h 390525"/>
                <a:gd name="connsiteX9" fmla="*/ 829273 w 847725"/>
                <a:gd name="connsiteY9" fmla="*/ 321469 h 390525"/>
                <a:gd name="connsiteX10" fmla="*/ 797841 w 847725"/>
                <a:gd name="connsiteY10" fmla="*/ 52864 h 390525"/>
                <a:gd name="connsiteX11" fmla="*/ 448273 w 847725"/>
                <a:gd name="connsiteY11" fmla="*/ 7144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47725" h="390525">
                  <a:moveTo>
                    <a:pt x="448273" y="7144"/>
                  </a:moveTo>
                  <a:cubicBezTo>
                    <a:pt x="460656" y="89059"/>
                    <a:pt x="469228" y="136684"/>
                    <a:pt x="464466" y="184309"/>
                  </a:cubicBezTo>
                  <a:cubicBezTo>
                    <a:pt x="463513" y="196691"/>
                    <a:pt x="460656" y="208121"/>
                    <a:pt x="452083" y="224314"/>
                  </a:cubicBezTo>
                  <a:cubicBezTo>
                    <a:pt x="433033" y="261461"/>
                    <a:pt x="379693" y="268129"/>
                    <a:pt x="352071" y="269081"/>
                  </a:cubicBezTo>
                  <a:cubicBezTo>
                    <a:pt x="256821" y="270986"/>
                    <a:pt x="63463" y="282416"/>
                    <a:pt x="30126" y="283369"/>
                  </a:cubicBezTo>
                  <a:cubicBezTo>
                    <a:pt x="26316" y="283369"/>
                    <a:pt x="5361" y="283369"/>
                    <a:pt x="7266" y="285274"/>
                  </a:cubicBezTo>
                  <a:cubicBezTo>
                    <a:pt x="8218" y="286226"/>
                    <a:pt x="12981" y="292894"/>
                    <a:pt x="12981" y="292894"/>
                  </a:cubicBezTo>
                  <a:cubicBezTo>
                    <a:pt x="24411" y="308134"/>
                    <a:pt x="381598" y="373856"/>
                    <a:pt x="439701" y="384334"/>
                  </a:cubicBezTo>
                  <a:cubicBezTo>
                    <a:pt x="445416" y="385286"/>
                    <a:pt x="450178" y="385286"/>
                    <a:pt x="455893" y="385286"/>
                  </a:cubicBezTo>
                  <a:cubicBezTo>
                    <a:pt x="508281" y="381476"/>
                    <a:pt x="794983" y="355759"/>
                    <a:pt x="829273" y="321469"/>
                  </a:cubicBezTo>
                  <a:cubicBezTo>
                    <a:pt x="870231" y="279559"/>
                    <a:pt x="827368" y="142399"/>
                    <a:pt x="797841" y="52864"/>
                  </a:cubicBezTo>
                  <a:cubicBezTo>
                    <a:pt x="810223" y="42386"/>
                    <a:pt x="634963" y="21431"/>
                    <a:pt x="448273" y="7144"/>
                  </a:cubicBez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61AEE79-AB63-4603-9494-0E1B03AC40BD}"/>
                </a:ext>
              </a:extLst>
            </p:cNvPr>
            <p:cNvSpPr/>
            <p:nvPr/>
          </p:nvSpPr>
          <p:spPr>
            <a:xfrm>
              <a:off x="7358820" y="5629227"/>
              <a:ext cx="1987948" cy="913998"/>
            </a:xfrm>
            <a:custGeom>
              <a:avLst/>
              <a:gdLst>
                <a:gd name="connsiteX0" fmla="*/ 436434 w 828675"/>
                <a:gd name="connsiteY0" fmla="*/ 7144 h 381000"/>
                <a:gd name="connsiteX1" fmla="*/ 452626 w 828675"/>
                <a:gd name="connsiteY1" fmla="*/ 178594 h 381000"/>
                <a:gd name="connsiteX2" fmla="*/ 440244 w 828675"/>
                <a:gd name="connsiteY2" fmla="*/ 217646 h 381000"/>
                <a:gd name="connsiteX3" fmla="*/ 342136 w 828675"/>
                <a:gd name="connsiteY3" fmla="*/ 260509 h 381000"/>
                <a:gd name="connsiteX4" fmla="*/ 11619 w 828675"/>
                <a:gd name="connsiteY4" fmla="*/ 281464 h 381000"/>
                <a:gd name="connsiteX5" fmla="*/ 428814 w 828675"/>
                <a:gd name="connsiteY5" fmla="*/ 372904 h 381000"/>
                <a:gd name="connsiteX6" fmla="*/ 444054 w 828675"/>
                <a:gd name="connsiteY6" fmla="*/ 373856 h 381000"/>
                <a:gd name="connsiteX7" fmla="*/ 813624 w 828675"/>
                <a:gd name="connsiteY7" fmla="*/ 311944 h 381000"/>
                <a:gd name="connsiteX8" fmla="*/ 782191 w 828675"/>
                <a:gd name="connsiteY8" fmla="*/ 52864 h 381000"/>
                <a:gd name="connsiteX9" fmla="*/ 436434 w 828675"/>
                <a:gd name="connsiteY9" fmla="*/ 7144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675" h="381000">
                  <a:moveTo>
                    <a:pt x="436434" y="7144"/>
                  </a:moveTo>
                  <a:cubicBezTo>
                    <a:pt x="448816" y="86201"/>
                    <a:pt x="457389" y="131921"/>
                    <a:pt x="452626" y="178594"/>
                  </a:cubicBezTo>
                  <a:cubicBezTo>
                    <a:pt x="451674" y="190976"/>
                    <a:pt x="448816" y="201454"/>
                    <a:pt x="440244" y="217646"/>
                  </a:cubicBezTo>
                  <a:cubicBezTo>
                    <a:pt x="421194" y="252889"/>
                    <a:pt x="367854" y="260509"/>
                    <a:pt x="342136" y="260509"/>
                  </a:cubicBezTo>
                  <a:cubicBezTo>
                    <a:pt x="269746" y="262414"/>
                    <a:pt x="43051" y="274796"/>
                    <a:pt x="11619" y="281464"/>
                  </a:cubicBezTo>
                  <a:cubicBezTo>
                    <a:pt x="-39816" y="292894"/>
                    <a:pt x="367854" y="362426"/>
                    <a:pt x="428814" y="372904"/>
                  </a:cubicBezTo>
                  <a:cubicBezTo>
                    <a:pt x="433576" y="373856"/>
                    <a:pt x="439291" y="373856"/>
                    <a:pt x="444054" y="373856"/>
                  </a:cubicBezTo>
                  <a:cubicBezTo>
                    <a:pt x="494536" y="370046"/>
                    <a:pt x="779334" y="346234"/>
                    <a:pt x="813624" y="311944"/>
                  </a:cubicBezTo>
                  <a:cubicBezTo>
                    <a:pt x="853629" y="271939"/>
                    <a:pt x="811719" y="139541"/>
                    <a:pt x="782191" y="52864"/>
                  </a:cubicBezTo>
                  <a:cubicBezTo>
                    <a:pt x="793621" y="41434"/>
                    <a:pt x="620266" y="20479"/>
                    <a:pt x="436434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B0C109B-7A7A-4CDA-8462-7695DB503E29}"/>
                </a:ext>
              </a:extLst>
            </p:cNvPr>
            <p:cNvSpPr/>
            <p:nvPr/>
          </p:nvSpPr>
          <p:spPr>
            <a:xfrm>
              <a:off x="6448412" y="1280897"/>
              <a:ext cx="4318644" cy="4592842"/>
            </a:xfrm>
            <a:custGeom>
              <a:avLst/>
              <a:gdLst>
                <a:gd name="connsiteX0" fmla="*/ 1610322 w 1800225"/>
                <a:gd name="connsiteY0" fmla="*/ 1912136 h 1914525"/>
                <a:gd name="connsiteX1" fmla="*/ 53937 w 1800225"/>
                <a:gd name="connsiteY1" fmla="*/ 1736876 h 1914525"/>
                <a:gd name="connsiteX2" fmla="*/ 7264 w 1800225"/>
                <a:gd name="connsiteY2" fmla="*/ 1681631 h 1914525"/>
                <a:gd name="connsiteX3" fmla="*/ 66319 w 1800225"/>
                <a:gd name="connsiteY3" fmla="*/ 529106 h 1914525"/>
                <a:gd name="connsiteX4" fmla="*/ 107277 w 1800225"/>
                <a:gd name="connsiteY4" fmla="*/ 432903 h 1914525"/>
                <a:gd name="connsiteX5" fmla="*/ 1729384 w 1800225"/>
                <a:gd name="connsiteY5" fmla="*/ 9041 h 1914525"/>
                <a:gd name="connsiteX6" fmla="*/ 1797012 w 1800225"/>
                <a:gd name="connsiteY6" fmla="*/ 63333 h 1914525"/>
                <a:gd name="connsiteX7" fmla="*/ 1691284 w 1800225"/>
                <a:gd name="connsiteY7" fmla="*/ 1844508 h 1914525"/>
                <a:gd name="connsiteX8" fmla="*/ 1610322 w 1800225"/>
                <a:gd name="connsiteY8" fmla="*/ 1912136 h 191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0225" h="1914525">
                  <a:moveTo>
                    <a:pt x="1610322" y="1912136"/>
                  </a:moveTo>
                  <a:lnTo>
                    <a:pt x="53937" y="1736876"/>
                  </a:lnTo>
                  <a:cubicBezTo>
                    <a:pt x="26314" y="1734018"/>
                    <a:pt x="5359" y="1709253"/>
                    <a:pt x="7264" y="1681631"/>
                  </a:cubicBezTo>
                  <a:lnTo>
                    <a:pt x="66319" y="529106"/>
                  </a:lnTo>
                  <a:cubicBezTo>
                    <a:pt x="68224" y="458621"/>
                    <a:pt x="84417" y="438618"/>
                    <a:pt x="107277" y="432903"/>
                  </a:cubicBezTo>
                  <a:lnTo>
                    <a:pt x="1729384" y="9041"/>
                  </a:lnTo>
                  <a:cubicBezTo>
                    <a:pt x="1764627" y="-484"/>
                    <a:pt x="1798917" y="27138"/>
                    <a:pt x="1797012" y="63333"/>
                  </a:cubicBezTo>
                  <a:lnTo>
                    <a:pt x="1691284" y="1844508"/>
                  </a:lnTo>
                  <a:cubicBezTo>
                    <a:pt x="1687474" y="1885466"/>
                    <a:pt x="1651279" y="1915946"/>
                    <a:pt x="1610322" y="1912136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3631643-770C-4A9C-AA33-D3DC13268E34}"/>
                </a:ext>
              </a:extLst>
            </p:cNvPr>
            <p:cNvSpPr/>
            <p:nvPr/>
          </p:nvSpPr>
          <p:spPr>
            <a:xfrm>
              <a:off x="6464696" y="1280897"/>
              <a:ext cx="4250094" cy="3998744"/>
            </a:xfrm>
            <a:custGeom>
              <a:avLst/>
              <a:gdLst>
                <a:gd name="connsiteX0" fmla="*/ 1678781 w 1771650"/>
                <a:gd name="connsiteY0" fmla="*/ 1664486 h 1666875"/>
                <a:gd name="connsiteX1" fmla="*/ 7144 w 1771650"/>
                <a:gd name="connsiteY1" fmla="*/ 1552091 h 1666875"/>
                <a:gd name="connsiteX2" fmla="*/ 58579 w 1771650"/>
                <a:gd name="connsiteY2" fmla="*/ 482433 h 1666875"/>
                <a:gd name="connsiteX3" fmla="*/ 98584 w 1771650"/>
                <a:gd name="connsiteY3" fmla="*/ 432903 h 1666875"/>
                <a:gd name="connsiteX4" fmla="*/ 1705451 w 1771650"/>
                <a:gd name="connsiteY4" fmla="*/ 9041 h 1666875"/>
                <a:gd name="connsiteX5" fmla="*/ 1772126 w 1771650"/>
                <a:gd name="connsiteY5" fmla="*/ 63333 h 1666875"/>
                <a:gd name="connsiteX6" fmla="*/ 1678781 w 1771650"/>
                <a:gd name="connsiteY6" fmla="*/ 1664486 h 166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71650" h="1666875">
                  <a:moveTo>
                    <a:pt x="1678781" y="1664486"/>
                  </a:moveTo>
                  <a:lnTo>
                    <a:pt x="7144" y="1552091"/>
                  </a:lnTo>
                  <a:lnTo>
                    <a:pt x="58579" y="482433"/>
                  </a:lnTo>
                  <a:cubicBezTo>
                    <a:pt x="59531" y="459573"/>
                    <a:pt x="75724" y="439571"/>
                    <a:pt x="98584" y="432903"/>
                  </a:cubicBezTo>
                  <a:lnTo>
                    <a:pt x="1705451" y="9041"/>
                  </a:lnTo>
                  <a:cubicBezTo>
                    <a:pt x="1740694" y="-484"/>
                    <a:pt x="1774984" y="27138"/>
                    <a:pt x="1772126" y="63333"/>
                  </a:cubicBezTo>
                  <a:lnTo>
                    <a:pt x="1678781" y="1664486"/>
                  </a:ln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5828F2-B7FB-4264-AC33-692955EDC4C3}"/>
                </a:ext>
              </a:extLst>
            </p:cNvPr>
            <p:cNvSpPr/>
            <p:nvPr/>
          </p:nvSpPr>
          <p:spPr>
            <a:xfrm>
              <a:off x="6572092" y="1577928"/>
              <a:ext cx="3907345" cy="3404644"/>
            </a:xfrm>
            <a:custGeom>
              <a:avLst/>
              <a:gdLst>
                <a:gd name="connsiteX0" fmla="*/ 1539716 w 1628775"/>
                <a:gd name="connsiteY0" fmla="*/ 1416844 h 1419225"/>
                <a:gd name="connsiteX1" fmla="*/ 7144 w 1628775"/>
                <a:gd name="connsiteY1" fmla="*/ 1357789 h 1419225"/>
                <a:gd name="connsiteX2" fmla="*/ 57626 w 1628775"/>
                <a:gd name="connsiteY2" fmla="*/ 363379 h 1419225"/>
                <a:gd name="connsiteX3" fmla="*/ 1628299 w 1628775"/>
                <a:gd name="connsiteY3" fmla="*/ 7144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8775" h="1419225">
                  <a:moveTo>
                    <a:pt x="1539716" y="1416844"/>
                  </a:moveTo>
                  <a:lnTo>
                    <a:pt x="7144" y="1357789"/>
                  </a:lnTo>
                  <a:lnTo>
                    <a:pt x="57626" y="363379"/>
                  </a:lnTo>
                  <a:lnTo>
                    <a:pt x="1628299" y="7144"/>
                  </a:lnTo>
                  <a:close/>
                </a:path>
              </a:pathLst>
            </a:custGeom>
            <a:solidFill>
              <a:srgbClr val="E6E6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4AB4176-8511-4EAA-830E-C946CF9C1459}"/>
                </a:ext>
              </a:extLst>
            </p:cNvPr>
            <p:cNvSpPr/>
            <p:nvPr/>
          </p:nvSpPr>
          <p:spPr>
            <a:xfrm>
              <a:off x="6446339" y="4996281"/>
              <a:ext cx="4044444" cy="868298"/>
            </a:xfrm>
            <a:custGeom>
              <a:avLst/>
              <a:gdLst>
                <a:gd name="connsiteX0" fmla="*/ 13844 w 1685925"/>
                <a:gd name="connsiteY0" fmla="*/ 7144 h 361950"/>
                <a:gd name="connsiteX1" fmla="*/ 7176 w 1685925"/>
                <a:gd name="connsiteY1" fmla="*/ 133826 h 361950"/>
                <a:gd name="connsiteX2" fmla="*/ 53849 w 1685925"/>
                <a:gd name="connsiteY2" fmla="*/ 189071 h 361950"/>
                <a:gd name="connsiteX3" fmla="*/ 1597851 w 1685925"/>
                <a:gd name="connsiteY3" fmla="*/ 363379 h 361950"/>
                <a:gd name="connsiteX4" fmla="*/ 1675956 w 1685925"/>
                <a:gd name="connsiteY4" fmla="*/ 296704 h 361950"/>
                <a:gd name="connsiteX5" fmla="*/ 1686434 w 1685925"/>
                <a:gd name="connsiteY5" fmla="*/ 111919 h 361950"/>
                <a:gd name="connsiteX6" fmla="*/ 13844 w 1685925"/>
                <a:gd name="connsiteY6" fmla="*/ 7144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5925" h="361950">
                  <a:moveTo>
                    <a:pt x="13844" y="7144"/>
                  </a:moveTo>
                  <a:lnTo>
                    <a:pt x="7176" y="133826"/>
                  </a:lnTo>
                  <a:cubicBezTo>
                    <a:pt x="6224" y="161449"/>
                    <a:pt x="26226" y="186214"/>
                    <a:pt x="53849" y="189071"/>
                  </a:cubicBezTo>
                  <a:lnTo>
                    <a:pt x="1597851" y="363379"/>
                  </a:lnTo>
                  <a:cubicBezTo>
                    <a:pt x="1637856" y="368141"/>
                    <a:pt x="1674051" y="337661"/>
                    <a:pt x="1675956" y="296704"/>
                  </a:cubicBezTo>
                  <a:lnTo>
                    <a:pt x="1686434" y="111919"/>
                  </a:lnTo>
                  <a:lnTo>
                    <a:pt x="13844" y="7144"/>
                  </a:ln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024283E-0225-426B-83DC-ED62F65FA849}"/>
                </a:ext>
              </a:extLst>
            </p:cNvPr>
            <p:cNvSpPr/>
            <p:nvPr/>
          </p:nvSpPr>
          <p:spPr>
            <a:xfrm>
              <a:off x="7715310" y="1593115"/>
              <a:ext cx="2775473" cy="3394037"/>
            </a:xfrm>
            <a:custGeom>
              <a:avLst/>
              <a:gdLst>
                <a:gd name="connsiteX0" fmla="*/ 1425389 w 2775473"/>
                <a:gd name="connsiteY0" fmla="*/ 306593 h 3394037"/>
                <a:gd name="connsiteX1" fmla="*/ 2775473 w 2775473"/>
                <a:gd name="connsiteY1" fmla="*/ 0 h 3394037"/>
                <a:gd name="connsiteX2" fmla="*/ 2565699 w 2775473"/>
                <a:gd name="connsiteY2" fmla="*/ 3394037 h 3394037"/>
                <a:gd name="connsiteX3" fmla="*/ 0 w 2775473"/>
                <a:gd name="connsiteY3" fmla="*/ 3281082 h 3394037"/>
                <a:gd name="connsiteX4" fmla="*/ 1425389 w 2775473"/>
                <a:gd name="connsiteY4" fmla="*/ 306593 h 3394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5473" h="3394037">
                  <a:moveTo>
                    <a:pt x="1425389" y="306593"/>
                  </a:moveTo>
                  <a:lnTo>
                    <a:pt x="2775473" y="0"/>
                  </a:lnTo>
                  <a:lnTo>
                    <a:pt x="2565699" y="3394037"/>
                  </a:lnTo>
                  <a:lnTo>
                    <a:pt x="0" y="3281082"/>
                  </a:lnTo>
                  <a:lnTo>
                    <a:pt x="1425389" y="306593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1" name="그림 개체 틀 2">
            <a:extLst>
              <a:ext uri="{FF2B5EF4-FFF2-40B4-BE49-F238E27FC236}">
                <a16:creationId xmlns:a16="http://schemas.microsoft.com/office/drawing/2014/main" id="{9402D267-5D5E-4A66-AC2F-5C21582AB3F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501708" y="648150"/>
            <a:ext cx="3485593" cy="3138847"/>
          </a:xfrm>
          <a:custGeom>
            <a:avLst/>
            <a:gdLst>
              <a:gd name="connsiteX0" fmla="*/ 0 w 4495800"/>
              <a:gd name="connsiteY0" fmla="*/ 0 h 2593057"/>
              <a:gd name="connsiteX1" fmla="*/ 4495800 w 4495800"/>
              <a:gd name="connsiteY1" fmla="*/ 0 h 2593057"/>
              <a:gd name="connsiteX2" fmla="*/ 4495800 w 4495800"/>
              <a:gd name="connsiteY2" fmla="*/ 2593057 h 2593057"/>
              <a:gd name="connsiteX3" fmla="*/ 0 w 4495800"/>
              <a:gd name="connsiteY3" fmla="*/ 2593057 h 2593057"/>
              <a:gd name="connsiteX4" fmla="*/ 0 w 4495800"/>
              <a:gd name="connsiteY4" fmla="*/ 0 h 2593057"/>
              <a:gd name="connsiteX0" fmla="*/ 0 w 4495800"/>
              <a:gd name="connsiteY0" fmla="*/ 656948 h 3250005"/>
              <a:gd name="connsiteX1" fmla="*/ 2951085 w 4495800"/>
              <a:gd name="connsiteY1" fmla="*/ 0 h 3250005"/>
              <a:gd name="connsiteX2" fmla="*/ 4495800 w 4495800"/>
              <a:gd name="connsiteY2" fmla="*/ 3250005 h 3250005"/>
              <a:gd name="connsiteX3" fmla="*/ 0 w 4495800"/>
              <a:gd name="connsiteY3" fmla="*/ 3250005 h 3250005"/>
              <a:gd name="connsiteX4" fmla="*/ 0 w 4495800"/>
              <a:gd name="connsiteY4" fmla="*/ 656948 h 3250005"/>
              <a:gd name="connsiteX0" fmla="*/ 106532 w 4602332"/>
              <a:gd name="connsiteY0" fmla="*/ 656948 h 3250005"/>
              <a:gd name="connsiteX1" fmla="*/ 3057617 w 4602332"/>
              <a:gd name="connsiteY1" fmla="*/ 0 h 3250005"/>
              <a:gd name="connsiteX2" fmla="*/ 4602332 w 4602332"/>
              <a:gd name="connsiteY2" fmla="*/ 3250005 h 3250005"/>
              <a:gd name="connsiteX3" fmla="*/ 0 w 4602332"/>
              <a:gd name="connsiteY3" fmla="*/ 2584180 h 3250005"/>
              <a:gd name="connsiteX4" fmla="*/ 106532 w 4602332"/>
              <a:gd name="connsiteY4" fmla="*/ 656948 h 3250005"/>
              <a:gd name="connsiteX0" fmla="*/ 106532 w 3057617"/>
              <a:gd name="connsiteY0" fmla="*/ 656948 h 2584180"/>
              <a:gd name="connsiteX1" fmla="*/ 3057617 w 3057617"/>
              <a:gd name="connsiteY1" fmla="*/ 0 h 2584180"/>
              <a:gd name="connsiteX2" fmla="*/ 2196483 w 3057617"/>
              <a:gd name="connsiteY2" fmla="*/ 2122541 h 2584180"/>
              <a:gd name="connsiteX3" fmla="*/ 0 w 3057617"/>
              <a:gd name="connsiteY3" fmla="*/ 2584180 h 2584180"/>
              <a:gd name="connsiteX4" fmla="*/ 106532 w 3057617"/>
              <a:gd name="connsiteY4" fmla="*/ 656948 h 2584180"/>
              <a:gd name="connsiteX0" fmla="*/ 106532 w 3057617"/>
              <a:gd name="connsiteY0" fmla="*/ 656948 h 2681834"/>
              <a:gd name="connsiteX1" fmla="*/ 3057617 w 3057617"/>
              <a:gd name="connsiteY1" fmla="*/ 0 h 2681834"/>
              <a:gd name="connsiteX2" fmla="*/ 2897819 w 3057617"/>
              <a:gd name="connsiteY2" fmla="*/ 2681834 h 2681834"/>
              <a:gd name="connsiteX3" fmla="*/ 0 w 3057617"/>
              <a:gd name="connsiteY3" fmla="*/ 2584180 h 2681834"/>
              <a:gd name="connsiteX4" fmla="*/ 106532 w 3057617"/>
              <a:gd name="connsiteY4" fmla="*/ 656948 h 2681834"/>
              <a:gd name="connsiteX0" fmla="*/ 0 w 2951085"/>
              <a:gd name="connsiteY0" fmla="*/ 656948 h 2681834"/>
              <a:gd name="connsiteX1" fmla="*/ 2951085 w 2951085"/>
              <a:gd name="connsiteY1" fmla="*/ 0 h 2681834"/>
              <a:gd name="connsiteX2" fmla="*/ 2791287 w 2951085"/>
              <a:gd name="connsiteY2" fmla="*/ 2681834 h 2681834"/>
              <a:gd name="connsiteX3" fmla="*/ 594804 w 2951085"/>
              <a:gd name="connsiteY3" fmla="*/ 2335605 h 2681834"/>
              <a:gd name="connsiteX4" fmla="*/ 0 w 2951085"/>
              <a:gd name="connsiteY4" fmla="*/ 656948 h 2681834"/>
              <a:gd name="connsiteX0" fmla="*/ 115409 w 3066494"/>
              <a:gd name="connsiteY0" fmla="*/ 656948 h 2681834"/>
              <a:gd name="connsiteX1" fmla="*/ 3066494 w 3066494"/>
              <a:gd name="connsiteY1" fmla="*/ 0 h 2681834"/>
              <a:gd name="connsiteX2" fmla="*/ 2906696 w 3066494"/>
              <a:gd name="connsiteY2" fmla="*/ 2681834 h 2681834"/>
              <a:gd name="connsiteX3" fmla="*/ 0 w 3066494"/>
              <a:gd name="connsiteY3" fmla="*/ 2557547 h 2681834"/>
              <a:gd name="connsiteX4" fmla="*/ 115409 w 3066494"/>
              <a:gd name="connsiteY4" fmla="*/ 656948 h 2681834"/>
              <a:gd name="connsiteX0" fmla="*/ 115409 w 2906696"/>
              <a:gd name="connsiteY0" fmla="*/ 292964 h 2317850"/>
              <a:gd name="connsiteX1" fmla="*/ 2853430 w 2906696"/>
              <a:gd name="connsiteY1" fmla="*/ 0 h 2317850"/>
              <a:gd name="connsiteX2" fmla="*/ 2906696 w 2906696"/>
              <a:gd name="connsiteY2" fmla="*/ 2317850 h 2317850"/>
              <a:gd name="connsiteX3" fmla="*/ 0 w 2906696"/>
              <a:gd name="connsiteY3" fmla="*/ 2193563 h 2317850"/>
              <a:gd name="connsiteX4" fmla="*/ 115409 w 2906696"/>
              <a:gd name="connsiteY4" fmla="*/ 292964 h 2317850"/>
              <a:gd name="connsiteX0" fmla="*/ 115409 w 3057617"/>
              <a:gd name="connsiteY0" fmla="*/ 648071 h 2672957"/>
              <a:gd name="connsiteX1" fmla="*/ 3057617 w 3057617"/>
              <a:gd name="connsiteY1" fmla="*/ 0 h 2672957"/>
              <a:gd name="connsiteX2" fmla="*/ 2906696 w 3057617"/>
              <a:gd name="connsiteY2" fmla="*/ 2672957 h 2672957"/>
              <a:gd name="connsiteX3" fmla="*/ 0 w 3057617"/>
              <a:gd name="connsiteY3" fmla="*/ 2548670 h 2672957"/>
              <a:gd name="connsiteX4" fmla="*/ 115409 w 3057617"/>
              <a:gd name="connsiteY4" fmla="*/ 648071 h 2672957"/>
              <a:gd name="connsiteX0" fmla="*/ 115409 w 2971257"/>
              <a:gd name="connsiteY0" fmla="*/ 510911 h 2535797"/>
              <a:gd name="connsiteX1" fmla="*/ 2971257 w 2971257"/>
              <a:gd name="connsiteY1" fmla="*/ 0 h 2535797"/>
              <a:gd name="connsiteX2" fmla="*/ 2906696 w 2971257"/>
              <a:gd name="connsiteY2" fmla="*/ 2535797 h 2535797"/>
              <a:gd name="connsiteX3" fmla="*/ 0 w 2971257"/>
              <a:gd name="connsiteY3" fmla="*/ 2411510 h 2535797"/>
              <a:gd name="connsiteX4" fmla="*/ 115409 w 2971257"/>
              <a:gd name="connsiteY4" fmla="*/ 510911 h 2535797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0669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115409 w 3077937"/>
              <a:gd name="connsiteY0" fmla="*/ 668391 h 2568990"/>
              <a:gd name="connsiteX1" fmla="*/ 3077937 w 3077937"/>
              <a:gd name="connsiteY1" fmla="*/ 0 h 2568990"/>
              <a:gd name="connsiteX2" fmla="*/ 2769536 w 3077937"/>
              <a:gd name="connsiteY2" fmla="*/ 2535797 h 2568990"/>
              <a:gd name="connsiteX3" fmla="*/ 0 w 3077937"/>
              <a:gd name="connsiteY3" fmla="*/ 2568990 h 2568990"/>
              <a:gd name="connsiteX4" fmla="*/ 115409 w 3077937"/>
              <a:gd name="connsiteY4" fmla="*/ 668391 h 2568990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1685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0 w 2962528"/>
              <a:gd name="connsiteY0" fmla="*/ 668391 h 2693277"/>
              <a:gd name="connsiteX1" fmla="*/ 2962528 w 2962528"/>
              <a:gd name="connsiteY1" fmla="*/ 0 h 2693277"/>
              <a:gd name="connsiteX2" fmla="*/ 2801447 w 2962528"/>
              <a:gd name="connsiteY2" fmla="*/ 2693277 h 2693277"/>
              <a:gd name="connsiteX3" fmla="*/ 331631 w 2962528"/>
              <a:gd name="connsiteY3" fmla="*/ 2289590 h 2693277"/>
              <a:gd name="connsiteX4" fmla="*/ 0 w 2962528"/>
              <a:gd name="connsiteY4" fmla="*/ 668391 h 2693277"/>
              <a:gd name="connsiteX0" fmla="*/ 120489 w 3083017"/>
              <a:gd name="connsiteY0" fmla="*/ 66839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20489 w 3083017"/>
              <a:gd name="connsiteY4" fmla="*/ 668391 h 2693277"/>
              <a:gd name="connsiteX0" fmla="*/ 262729 w 3083017"/>
              <a:gd name="connsiteY0" fmla="*/ 84111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262729 w 3083017"/>
              <a:gd name="connsiteY4" fmla="*/ 841111 h 2693277"/>
              <a:gd name="connsiteX0" fmla="*/ 105249 w 3083017"/>
              <a:gd name="connsiteY0" fmla="*/ 70903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05249 w 3083017"/>
              <a:gd name="connsiteY4" fmla="*/ 709031 h 269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3017" h="2693277">
                <a:moveTo>
                  <a:pt x="105249" y="709031"/>
                </a:moveTo>
                <a:lnTo>
                  <a:pt x="3083017" y="0"/>
                </a:lnTo>
                <a:lnTo>
                  <a:pt x="2921936" y="2693277"/>
                </a:lnTo>
                <a:lnTo>
                  <a:pt x="0" y="2574070"/>
                </a:lnTo>
                <a:lnTo>
                  <a:pt x="105249" y="7090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5" r:id="rId3"/>
    <p:sldLayoutId id="2147483676" r:id="rId4"/>
    <p:sldLayoutId id="2147483678" r:id="rId5"/>
    <p:sldLayoutId id="2147483680" r:id="rId6"/>
    <p:sldLayoutId id="2147483681" r:id="rId7"/>
    <p:sldLayoutId id="2147483682" r:id="rId8"/>
    <p:sldLayoutId id="2147483684" r:id="rId9"/>
    <p:sldLayoutId id="2147483685" r:id="rId10"/>
    <p:sldLayoutId id="2147483686" r:id="rId11"/>
    <p:sldLayoutId id="2147483693" r:id="rId12"/>
    <p:sldLayoutId id="2147483687" r:id="rId13"/>
    <p:sldLayoutId id="2147483688" r:id="rId14"/>
    <p:sldLayoutId id="2147483671" r:id="rId15"/>
    <p:sldLayoutId id="2147483672" r:id="rId16"/>
    <p:sldLayoutId id="2147483694" r:id="rId17"/>
    <p:sldLayoutId id="2147483695" r:id="rId18"/>
    <p:sldLayoutId id="2147483698" r:id="rId19"/>
    <p:sldLayoutId id="2147483699" r:id="rId20"/>
    <p:sldLayoutId id="2147483700" r:id="rId21"/>
    <p:sldLayoutId id="2147483701" r:id="rId2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E06ABEA-3EBC-4CAE-B7D8-E368FE56A8FC}"/>
              </a:ext>
            </a:extLst>
          </p:cNvPr>
          <p:cNvSpPr txBox="1"/>
          <p:nvPr/>
        </p:nvSpPr>
        <p:spPr>
          <a:xfrm>
            <a:off x="3852566" y="2371840"/>
            <a:ext cx="7377549" cy="923330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ar-AE" altLang="ko-KR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مشروع تخطيط منتج</a:t>
            </a:r>
            <a:endParaRPr lang="ko-KR" alt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val 57">
            <a:extLst>
              <a:ext uri="{FF2B5EF4-FFF2-40B4-BE49-F238E27FC236}">
                <a16:creationId xmlns:a16="http://schemas.microsoft.com/office/drawing/2014/main" id="{335198DC-E967-413C-B624-1974AC937F89}"/>
              </a:ext>
            </a:extLst>
          </p:cNvPr>
          <p:cNvSpPr/>
          <p:nvPr/>
        </p:nvSpPr>
        <p:spPr>
          <a:xfrm>
            <a:off x="8257765" y="4993114"/>
            <a:ext cx="644416" cy="559361"/>
          </a:xfrm>
          <a:prstGeom prst="ellipse">
            <a:avLst/>
          </a:prstGeom>
          <a:solidFill>
            <a:schemeClr val="bg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CF1AF0-2944-4454-B3D7-D5A297C90E1D}"/>
              </a:ext>
            </a:extLst>
          </p:cNvPr>
          <p:cNvSpPr txBox="1"/>
          <p:nvPr/>
        </p:nvSpPr>
        <p:spPr>
          <a:xfrm>
            <a:off x="7922018" y="4927671"/>
            <a:ext cx="2500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800" b="1" dirty="0">
                <a:solidFill>
                  <a:srgbClr val="EDB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اسم المدرسة</a:t>
            </a:r>
            <a:endParaRPr lang="ko-KR" altLang="en-US" sz="2800" b="1" dirty="0">
              <a:solidFill>
                <a:srgbClr val="EDB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1833A8-8C43-4D38-862C-E33B6A3D6427}"/>
              </a:ext>
            </a:extLst>
          </p:cNvPr>
          <p:cNvSpPr txBox="1"/>
          <p:nvPr/>
        </p:nvSpPr>
        <p:spPr>
          <a:xfrm>
            <a:off x="7541341" y="5673652"/>
            <a:ext cx="3567557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chemeClr val="accent5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اكتب هنا اسم المدرسة</a:t>
            </a:r>
            <a:endParaRPr lang="ko-KR" altLang="en-US" sz="2400" b="1" dirty="0">
              <a:solidFill>
                <a:schemeClr val="accent5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val 73">
            <a:extLst>
              <a:ext uri="{FF2B5EF4-FFF2-40B4-BE49-F238E27FC236}">
                <a16:creationId xmlns:a16="http://schemas.microsoft.com/office/drawing/2014/main" id="{B1A9333F-F0BF-422A-8471-AA9FD917A133}"/>
              </a:ext>
            </a:extLst>
          </p:cNvPr>
          <p:cNvSpPr/>
          <p:nvPr/>
        </p:nvSpPr>
        <p:spPr>
          <a:xfrm>
            <a:off x="4657852" y="4993114"/>
            <a:ext cx="644416" cy="559361"/>
          </a:xfrm>
          <a:prstGeom prst="ellipse">
            <a:avLst/>
          </a:prstGeom>
          <a:solidFill>
            <a:schemeClr val="bg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4E6BC9B-664E-482E-A686-BBAC96A11904}"/>
              </a:ext>
            </a:extLst>
          </p:cNvPr>
          <p:cNvSpPr txBox="1"/>
          <p:nvPr/>
        </p:nvSpPr>
        <p:spPr>
          <a:xfrm>
            <a:off x="3794020" y="4930365"/>
            <a:ext cx="26936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800" b="1" dirty="0">
                <a:solidFill>
                  <a:srgbClr val="EDB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اسم المعلم</a:t>
            </a:r>
            <a:r>
              <a:rPr lang="he-IL" altLang="ko-KR" sz="2800" b="1" dirty="0">
                <a:solidFill>
                  <a:srgbClr val="EDB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ar-SA" altLang="ko-KR" sz="2800" b="1" dirty="0">
                <a:solidFill>
                  <a:srgbClr val="EDB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he-IL" altLang="ko-KR" sz="2800" b="1" dirty="0">
                <a:solidFill>
                  <a:srgbClr val="EDB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ko-KR" altLang="en-US" sz="2800" b="1" dirty="0">
              <a:solidFill>
                <a:srgbClr val="EDB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11588452-236F-4384-B733-83D57BCFBF2E}"/>
              </a:ext>
            </a:extLst>
          </p:cNvPr>
          <p:cNvSpPr/>
          <p:nvPr/>
        </p:nvSpPr>
        <p:spPr>
          <a:xfrm>
            <a:off x="10672260" y="4993114"/>
            <a:ext cx="436638" cy="345229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3" name="TextBox 6">
            <a:extLst>
              <a:ext uri="{FF2B5EF4-FFF2-40B4-BE49-F238E27FC236}">
                <a16:creationId xmlns:a16="http://schemas.microsoft.com/office/drawing/2014/main" id="{AA0A7262-0A62-485B-AB84-3392A560F442}"/>
              </a:ext>
            </a:extLst>
          </p:cNvPr>
          <p:cNvSpPr txBox="1"/>
          <p:nvPr/>
        </p:nvSpPr>
        <p:spPr>
          <a:xfrm>
            <a:off x="2331481" y="3472444"/>
            <a:ext cx="9838189" cy="923330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ar-SA" altLang="ko-KR" sz="6000" b="1" dirty="0">
                <a:ln>
                  <a:solidFill>
                    <a:schemeClr val="bg1"/>
                  </a:solidFill>
                </a:ln>
                <a:solidFill>
                  <a:srgbClr val="2064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اكتب هنا اسم المنتج </a:t>
            </a:r>
            <a:endParaRPr lang="ko-KR" altLang="en-US" sz="6000" b="1" dirty="0">
              <a:ln>
                <a:solidFill>
                  <a:schemeClr val="bg1"/>
                </a:solidFill>
              </a:ln>
              <a:solidFill>
                <a:srgbClr val="20648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BF06B13B-2005-4F4A-B4EF-9130EBD4B72A}"/>
              </a:ext>
            </a:extLst>
          </p:cNvPr>
          <p:cNvGrpSpPr/>
          <p:nvPr/>
        </p:nvGrpSpPr>
        <p:grpSpPr>
          <a:xfrm>
            <a:off x="-22332" y="-198810"/>
            <a:ext cx="12192002" cy="6844538"/>
            <a:chOff x="-1" y="13462"/>
            <a:chExt cx="12192002" cy="6844538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BB19E1D0-EFD3-4AF6-9518-BF584783B747}"/>
                </a:ext>
              </a:extLst>
            </p:cNvPr>
            <p:cNvSpPr/>
            <p:nvPr/>
          </p:nvSpPr>
          <p:spPr>
            <a:xfrm>
              <a:off x="-1" y="233527"/>
              <a:ext cx="4184073" cy="6624473"/>
            </a:xfrm>
            <a:custGeom>
              <a:avLst/>
              <a:gdLst>
                <a:gd name="connsiteX0" fmla="*/ 0 w 4034380"/>
                <a:gd name="connsiteY0" fmla="*/ 0 h 6387470"/>
                <a:gd name="connsiteX1" fmla="*/ 99121 w 4034380"/>
                <a:gd name="connsiteY1" fmla="*/ 407095 h 6387470"/>
                <a:gd name="connsiteX2" fmla="*/ 3835330 w 4034380"/>
                <a:gd name="connsiteY2" fmla="*/ 6230244 h 6387470"/>
                <a:gd name="connsiteX3" fmla="*/ 4034380 w 4034380"/>
                <a:gd name="connsiteY3" fmla="*/ 6387470 h 6387470"/>
                <a:gd name="connsiteX4" fmla="*/ 0 w 4034380"/>
                <a:gd name="connsiteY4" fmla="*/ 6387470 h 63874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34380" h="6387470">
                  <a:moveTo>
                    <a:pt x="0" y="0"/>
                  </a:moveTo>
                  <a:lnTo>
                    <a:pt x="99121" y="407095"/>
                  </a:lnTo>
                  <a:cubicBezTo>
                    <a:pt x="706345" y="2679955"/>
                    <a:pt x="2007852" y="4719094"/>
                    <a:pt x="3835330" y="6230244"/>
                  </a:cubicBezTo>
                  <a:lnTo>
                    <a:pt x="4034380" y="6387470"/>
                  </a:lnTo>
                  <a:lnTo>
                    <a:pt x="0" y="638747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תמונה 18" descr="C:\Users\thu197\AppData\Local\Microsoft\Windows\Temporary Internet Files\Content.Outlook\FE2GP0RL\לוגו אגף מדעים מזהפ (3).jpg">
              <a:extLst>
                <a:ext uri="{FF2B5EF4-FFF2-40B4-BE49-F238E27FC236}">
                  <a16:creationId xmlns:a16="http://schemas.microsoft.com/office/drawing/2014/main" id="{F61B1F90-1E82-400E-BDD0-9C005943FE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98414" y="24013"/>
              <a:ext cx="2393587" cy="1181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תיבת טקסט 1">
              <a:extLst>
                <a:ext uri="{FF2B5EF4-FFF2-40B4-BE49-F238E27FC236}">
                  <a16:creationId xmlns:a16="http://schemas.microsoft.com/office/drawing/2014/main" id="{F8C7C454-5392-4E57-AEEB-84738F667DDB}"/>
                </a:ext>
              </a:extLst>
            </p:cNvPr>
            <p:cNvSpPr txBox="1"/>
            <p:nvPr/>
          </p:nvSpPr>
          <p:spPr>
            <a:xfrm>
              <a:off x="9892250" y="1315616"/>
              <a:ext cx="2299750" cy="83099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 rtl="1"/>
              <a:r>
                <a:rPr lang="he-IL" sz="1600" b="1" dirty="0">
                  <a:solidFill>
                    <a:schemeClr val="tx2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הפיקוח על הוראת</a:t>
              </a:r>
            </a:p>
            <a:p>
              <a:pPr algn="ctr" rtl="1"/>
              <a:r>
                <a:rPr lang="he-IL" sz="1600" b="1" dirty="0">
                  <a:solidFill>
                    <a:schemeClr val="tx2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מדע וטכנולוגיה לכל </a:t>
              </a:r>
            </a:p>
            <a:p>
              <a:pPr algn="ctr" rtl="1"/>
              <a:r>
                <a:rPr lang="he-IL" sz="1600" b="1" dirty="0">
                  <a:solidFill>
                    <a:schemeClr val="tx2">
                      <a:lumMod val="7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בחינוך העיוני</a:t>
              </a:r>
            </a:p>
          </p:txBody>
        </p:sp>
        <p:grpSp>
          <p:nvGrpSpPr>
            <p:cNvPr id="47" name="קבוצה 46">
              <a:extLst>
                <a:ext uri="{FF2B5EF4-FFF2-40B4-BE49-F238E27FC236}">
                  <a16:creationId xmlns:a16="http://schemas.microsoft.com/office/drawing/2014/main" id="{5F242D9D-C5D2-49C5-A0A0-307D522F2AC1}"/>
                </a:ext>
              </a:extLst>
            </p:cNvPr>
            <p:cNvGrpSpPr/>
            <p:nvPr/>
          </p:nvGrpSpPr>
          <p:grpSpPr>
            <a:xfrm>
              <a:off x="432620" y="13462"/>
              <a:ext cx="11627658" cy="2432744"/>
              <a:chOff x="452284" y="13462"/>
              <a:chExt cx="11627658" cy="2432744"/>
            </a:xfrm>
          </p:grpSpPr>
          <p:grpSp>
            <p:nvGrpSpPr>
              <p:cNvPr id="21" name="Group 14">
                <a:extLst>
                  <a:ext uri="{FF2B5EF4-FFF2-40B4-BE49-F238E27FC236}">
                    <a16:creationId xmlns:a16="http://schemas.microsoft.com/office/drawing/2014/main" id="{06E3A1DE-9E65-4B97-8DA3-9EED85C9263D}"/>
                  </a:ext>
                </a:extLst>
              </p:cNvPr>
              <p:cNvGrpSpPr/>
              <p:nvPr/>
            </p:nvGrpSpPr>
            <p:grpSpPr>
              <a:xfrm>
                <a:off x="452284" y="13462"/>
                <a:ext cx="3230280" cy="2432543"/>
                <a:chOff x="494432" y="1464074"/>
                <a:chExt cx="6513474" cy="4771670"/>
              </a:xfrm>
            </p:grpSpPr>
            <p:sp>
              <p:nvSpPr>
                <p:cNvPr id="22" name="Freeform: Shape 2">
                  <a:extLst>
                    <a:ext uri="{FF2B5EF4-FFF2-40B4-BE49-F238E27FC236}">
                      <a16:creationId xmlns:a16="http://schemas.microsoft.com/office/drawing/2014/main" id="{1E87CEF6-0AAD-4D80-B0C5-8361D6BDD4C0}"/>
                    </a:ext>
                  </a:extLst>
                </p:cNvPr>
                <p:cNvSpPr/>
                <p:nvPr/>
              </p:nvSpPr>
              <p:spPr>
                <a:xfrm>
                  <a:off x="494432" y="2451503"/>
                  <a:ext cx="4978429" cy="3784241"/>
                </a:xfrm>
                <a:custGeom>
                  <a:avLst/>
                  <a:gdLst>
                    <a:gd name="connsiteX0" fmla="*/ 1005 w 7155770"/>
                    <a:gd name="connsiteY0" fmla="*/ 1973084 h 5439298"/>
                    <a:gd name="connsiteX1" fmla="*/ 740251 w 7155770"/>
                    <a:gd name="connsiteY1" fmla="*/ 427475 h 5439298"/>
                    <a:gd name="connsiteX2" fmla="*/ 2022873 w 7155770"/>
                    <a:gd name="connsiteY2" fmla="*/ 2616 h 5439298"/>
                    <a:gd name="connsiteX3" fmla="*/ 3624925 w 7155770"/>
                    <a:gd name="connsiteY3" fmla="*/ 1033290 h 5439298"/>
                    <a:gd name="connsiteX4" fmla="*/ 3735179 w 7155770"/>
                    <a:gd name="connsiteY4" fmla="*/ 1330567 h 5439298"/>
                    <a:gd name="connsiteX5" fmla="*/ 3744245 w 7155770"/>
                    <a:gd name="connsiteY5" fmla="*/ 1424152 h 5439298"/>
                    <a:gd name="connsiteX6" fmla="*/ 3833809 w 7155770"/>
                    <a:gd name="connsiteY6" fmla="*/ 1604522 h 5439298"/>
                    <a:gd name="connsiteX7" fmla="*/ 4431361 w 7155770"/>
                    <a:gd name="connsiteY7" fmla="*/ 2115362 h 5439298"/>
                    <a:gd name="connsiteX8" fmla="*/ 4263860 w 7155770"/>
                    <a:gd name="connsiteY8" fmla="*/ 2552286 h 5439298"/>
                    <a:gd name="connsiteX9" fmla="*/ 4362635 w 7155770"/>
                    <a:gd name="connsiteY9" fmla="*/ 2928964 h 5439298"/>
                    <a:gd name="connsiteX10" fmla="*/ 4406869 w 7155770"/>
                    <a:gd name="connsiteY10" fmla="*/ 2975756 h 5439298"/>
                    <a:gd name="connsiteX11" fmla="*/ 4520340 w 7155770"/>
                    <a:gd name="connsiteY11" fmla="*/ 2867256 h 5439298"/>
                    <a:gd name="connsiteX12" fmla="*/ 4618458 w 7155770"/>
                    <a:gd name="connsiteY12" fmla="*/ 2875372 h 5439298"/>
                    <a:gd name="connsiteX13" fmla="*/ 4737485 w 7155770"/>
                    <a:gd name="connsiteY13" fmla="*/ 2917485 h 5439298"/>
                    <a:gd name="connsiteX14" fmla="*/ 4815570 w 7155770"/>
                    <a:gd name="connsiteY14" fmla="*/ 3005586 h 5439298"/>
                    <a:gd name="connsiteX15" fmla="*/ 5361797 w 7155770"/>
                    <a:gd name="connsiteY15" fmla="*/ 3811365 h 5439298"/>
                    <a:gd name="connsiteX16" fmla="*/ 5238968 w 7155770"/>
                    <a:gd name="connsiteY16" fmla="*/ 3747537 h 5439298"/>
                    <a:gd name="connsiteX17" fmla="*/ 4673146 w 7155770"/>
                    <a:gd name="connsiteY17" fmla="*/ 2979046 h 5439298"/>
                    <a:gd name="connsiteX18" fmla="*/ 5282616 w 7155770"/>
                    <a:gd name="connsiteY18" fmla="*/ 3857938 h 5439298"/>
                    <a:gd name="connsiteX19" fmla="*/ 5312300 w 7155770"/>
                    <a:gd name="connsiteY19" fmla="*/ 3886671 h 5439298"/>
                    <a:gd name="connsiteX20" fmla="*/ 5364210 w 7155770"/>
                    <a:gd name="connsiteY20" fmla="*/ 3880603 h 5439298"/>
                    <a:gd name="connsiteX21" fmla="*/ 6084008 w 7155770"/>
                    <a:gd name="connsiteY21" fmla="*/ 3746660 h 5439298"/>
                    <a:gd name="connsiteX22" fmla="*/ 6274833 w 7155770"/>
                    <a:gd name="connsiteY22" fmla="*/ 3769032 h 5439298"/>
                    <a:gd name="connsiteX23" fmla="*/ 6656994 w 7155770"/>
                    <a:gd name="connsiteY23" fmla="*/ 4013741 h 5439298"/>
                    <a:gd name="connsiteX24" fmla="*/ 6999602 w 7155770"/>
                    <a:gd name="connsiteY24" fmla="*/ 4280604 h 5439298"/>
                    <a:gd name="connsiteX25" fmla="*/ 7101741 w 7155770"/>
                    <a:gd name="connsiteY25" fmla="*/ 4656259 h 5439298"/>
                    <a:gd name="connsiteX26" fmla="*/ 7155771 w 7155770"/>
                    <a:gd name="connsiteY26" fmla="*/ 5438129 h 5439298"/>
                    <a:gd name="connsiteX27" fmla="*/ 5847999 w 7155770"/>
                    <a:gd name="connsiteY27" fmla="*/ 5439299 h 5439298"/>
                    <a:gd name="connsiteX28" fmla="*/ 5800330 w 7155770"/>
                    <a:gd name="connsiteY28" fmla="*/ 5429867 h 5439298"/>
                    <a:gd name="connsiteX29" fmla="*/ 5773570 w 7155770"/>
                    <a:gd name="connsiteY29" fmla="*/ 5391337 h 5439298"/>
                    <a:gd name="connsiteX30" fmla="*/ 5339133 w 7155770"/>
                    <a:gd name="connsiteY30" fmla="*/ 4811624 h 5439298"/>
                    <a:gd name="connsiteX31" fmla="*/ 5262510 w 7155770"/>
                    <a:gd name="connsiteY31" fmla="*/ 4726155 h 5439298"/>
                    <a:gd name="connsiteX32" fmla="*/ 5280277 w 7155770"/>
                    <a:gd name="connsiteY32" fmla="*/ 4621091 h 5439298"/>
                    <a:gd name="connsiteX33" fmla="*/ 5170973 w 7155770"/>
                    <a:gd name="connsiteY33" fmla="*/ 4571155 h 5439298"/>
                    <a:gd name="connsiteX34" fmla="*/ 5144286 w 7155770"/>
                    <a:gd name="connsiteY34" fmla="*/ 4462290 h 5439298"/>
                    <a:gd name="connsiteX35" fmla="*/ 5171338 w 7155770"/>
                    <a:gd name="connsiteY35" fmla="*/ 4428512 h 5439298"/>
                    <a:gd name="connsiteX36" fmla="*/ 5125642 w 7155770"/>
                    <a:gd name="connsiteY36" fmla="*/ 4135401 h 5439298"/>
                    <a:gd name="connsiteX37" fmla="*/ 4438380 w 7155770"/>
                    <a:gd name="connsiteY37" fmla="*/ 3036952 h 5439298"/>
                    <a:gd name="connsiteX38" fmla="*/ 4391003 w 7155770"/>
                    <a:gd name="connsiteY38" fmla="*/ 3254097 h 5439298"/>
                    <a:gd name="connsiteX39" fmla="*/ 4553168 w 7155770"/>
                    <a:gd name="connsiteY39" fmla="*/ 3542017 h 5439298"/>
                    <a:gd name="connsiteX40" fmla="*/ 4311163 w 7155770"/>
                    <a:gd name="connsiteY40" fmla="*/ 4045180 h 5439298"/>
                    <a:gd name="connsiteX41" fmla="*/ 3818528 w 7155770"/>
                    <a:gd name="connsiteY41" fmla="*/ 4122241 h 5439298"/>
                    <a:gd name="connsiteX42" fmla="*/ 3622585 w 7155770"/>
                    <a:gd name="connsiteY42" fmla="*/ 4285868 h 5439298"/>
                    <a:gd name="connsiteX43" fmla="*/ 3627630 w 7155770"/>
                    <a:gd name="connsiteY43" fmla="*/ 4516978 h 5439298"/>
                    <a:gd name="connsiteX44" fmla="*/ 3614470 w 7155770"/>
                    <a:gd name="connsiteY44" fmla="*/ 4997111 h 5439298"/>
                    <a:gd name="connsiteX45" fmla="*/ 3557076 w 7155770"/>
                    <a:gd name="connsiteY45" fmla="*/ 5438714 h 5439298"/>
                    <a:gd name="connsiteX46" fmla="*/ 1151658 w 7155770"/>
                    <a:gd name="connsiteY46" fmla="*/ 5438714 h 5439298"/>
                    <a:gd name="connsiteX47" fmla="*/ 1155533 w 7155770"/>
                    <a:gd name="connsiteY47" fmla="*/ 5402816 h 5439298"/>
                    <a:gd name="connsiteX48" fmla="*/ 1179148 w 7155770"/>
                    <a:gd name="connsiteY48" fmla="*/ 4610636 h 5439298"/>
                    <a:gd name="connsiteX49" fmla="*/ 893277 w 7155770"/>
                    <a:gd name="connsiteY49" fmla="*/ 3879214 h 5439298"/>
                    <a:gd name="connsiteX50" fmla="*/ 555495 w 7155770"/>
                    <a:gd name="connsiteY50" fmla="*/ 3500050 h 5439298"/>
                    <a:gd name="connsiteX51" fmla="*/ 293238 w 7155770"/>
                    <a:gd name="connsiteY51" fmla="*/ 3083378 h 5439298"/>
                    <a:gd name="connsiteX52" fmla="*/ 1005 w 7155770"/>
                    <a:gd name="connsiteY52" fmla="*/ 1973084 h 5439298"/>
                    <a:gd name="connsiteX53" fmla="*/ 5932591 w 7155770"/>
                    <a:gd name="connsiteY53" fmla="*/ 4678631 h 5439298"/>
                    <a:gd name="connsiteX54" fmla="*/ 6059881 w 7155770"/>
                    <a:gd name="connsiteY54" fmla="*/ 4810162 h 5439298"/>
                    <a:gd name="connsiteX55" fmla="*/ 6088541 w 7155770"/>
                    <a:gd name="connsiteY55" fmla="*/ 4813013 h 5439298"/>
                    <a:gd name="connsiteX56" fmla="*/ 6250413 w 7155770"/>
                    <a:gd name="connsiteY56" fmla="*/ 4738072 h 5439298"/>
                    <a:gd name="connsiteX57" fmla="*/ 6321479 w 7155770"/>
                    <a:gd name="connsiteY57" fmla="*/ 4690841 h 5439298"/>
                    <a:gd name="connsiteX58" fmla="*/ 6288943 w 7155770"/>
                    <a:gd name="connsiteY58" fmla="*/ 4676438 h 5439298"/>
                    <a:gd name="connsiteX59" fmla="*/ 6044161 w 7155770"/>
                    <a:gd name="connsiteY59" fmla="*/ 4613780 h 5439298"/>
                    <a:gd name="connsiteX60" fmla="*/ 6015428 w 7155770"/>
                    <a:gd name="connsiteY60" fmla="*/ 4616193 h 5439298"/>
                    <a:gd name="connsiteX61" fmla="*/ 5932591 w 7155770"/>
                    <a:gd name="connsiteY61" fmla="*/ 4678631 h 543929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</a:cxnLst>
                  <a:rect l="l" t="t" r="r" b="b"/>
                  <a:pathLst>
                    <a:path w="7155770" h="5439298">
                      <a:moveTo>
                        <a:pt x="1005" y="1973084"/>
                      </a:moveTo>
                      <a:cubicBezTo>
                        <a:pt x="20015" y="1383501"/>
                        <a:pt x="281394" y="797135"/>
                        <a:pt x="740251" y="427475"/>
                      </a:cubicBezTo>
                      <a:cubicBezTo>
                        <a:pt x="1113127" y="127054"/>
                        <a:pt x="1545006" y="-21950"/>
                        <a:pt x="2022873" y="2616"/>
                      </a:cubicBezTo>
                      <a:cubicBezTo>
                        <a:pt x="2749031" y="39903"/>
                        <a:pt x="3293138" y="377393"/>
                        <a:pt x="3624925" y="1033290"/>
                      </a:cubicBezTo>
                      <a:cubicBezTo>
                        <a:pt x="3672375" y="1127021"/>
                        <a:pt x="3701328" y="1230402"/>
                        <a:pt x="3735179" y="1330567"/>
                      </a:cubicBezTo>
                      <a:cubicBezTo>
                        <a:pt x="3744976" y="1359593"/>
                        <a:pt x="3746512" y="1393225"/>
                        <a:pt x="3744245" y="1424152"/>
                      </a:cubicBezTo>
                      <a:cubicBezTo>
                        <a:pt x="3738542" y="1503041"/>
                        <a:pt x="3771736" y="1560434"/>
                        <a:pt x="3833809" y="1604522"/>
                      </a:cubicBezTo>
                      <a:cubicBezTo>
                        <a:pt x="4027266" y="1741755"/>
                        <a:pt x="4320010" y="1897120"/>
                        <a:pt x="4431361" y="2115362"/>
                      </a:cubicBezTo>
                      <a:cubicBezTo>
                        <a:pt x="4547611" y="2343255"/>
                        <a:pt x="4272925" y="2362411"/>
                        <a:pt x="4263860" y="2552286"/>
                      </a:cubicBezTo>
                      <a:cubicBezTo>
                        <a:pt x="4258815" y="2657715"/>
                        <a:pt x="4518293" y="2841155"/>
                        <a:pt x="4362635" y="2928964"/>
                      </a:cubicBezTo>
                      <a:cubicBezTo>
                        <a:pt x="4377404" y="2944537"/>
                        <a:pt x="4392100" y="2960183"/>
                        <a:pt x="4406869" y="2975756"/>
                      </a:cubicBezTo>
                      <a:cubicBezTo>
                        <a:pt x="4421199" y="2922384"/>
                        <a:pt x="4465871" y="2876615"/>
                        <a:pt x="4520340" y="2867256"/>
                      </a:cubicBezTo>
                      <a:cubicBezTo>
                        <a:pt x="4552875" y="2861627"/>
                        <a:pt x="4586142" y="2868500"/>
                        <a:pt x="4618458" y="2875372"/>
                      </a:cubicBezTo>
                      <a:cubicBezTo>
                        <a:pt x="4659913" y="2884219"/>
                        <a:pt x="4702538" y="2893504"/>
                        <a:pt x="4737485" y="2917485"/>
                      </a:cubicBezTo>
                      <a:cubicBezTo>
                        <a:pt x="4770021" y="2939857"/>
                        <a:pt x="4793198" y="2973051"/>
                        <a:pt x="4815570" y="3005586"/>
                      </a:cubicBezTo>
                      <a:cubicBezTo>
                        <a:pt x="4999523" y="3272888"/>
                        <a:pt x="5181647" y="3541505"/>
                        <a:pt x="5361797" y="3811365"/>
                      </a:cubicBezTo>
                      <a:cubicBezTo>
                        <a:pt x="5316614" y="3833664"/>
                        <a:pt x="5268798" y="3788115"/>
                        <a:pt x="5238968" y="3747537"/>
                      </a:cubicBezTo>
                      <a:cubicBezTo>
                        <a:pt x="5050336" y="3491349"/>
                        <a:pt x="4861705" y="3235234"/>
                        <a:pt x="4673146" y="2979046"/>
                      </a:cubicBezTo>
                      <a:cubicBezTo>
                        <a:pt x="4876327" y="3272010"/>
                        <a:pt x="5079435" y="3564974"/>
                        <a:pt x="5282616" y="3857938"/>
                      </a:cubicBezTo>
                      <a:cubicBezTo>
                        <a:pt x="5290585" y="3869416"/>
                        <a:pt x="5299286" y="3881553"/>
                        <a:pt x="5312300" y="3886671"/>
                      </a:cubicBezTo>
                      <a:cubicBezTo>
                        <a:pt x="5328897" y="3893251"/>
                        <a:pt x="5347540" y="3886817"/>
                        <a:pt x="5364210" y="3880603"/>
                      </a:cubicBezTo>
                      <a:cubicBezTo>
                        <a:pt x="5594078" y="3795207"/>
                        <a:pt x="5838787" y="3749657"/>
                        <a:pt x="6084008" y="3746660"/>
                      </a:cubicBezTo>
                      <a:cubicBezTo>
                        <a:pt x="6148347" y="3745856"/>
                        <a:pt x="6213929" y="3748195"/>
                        <a:pt x="6274833" y="3769032"/>
                      </a:cubicBezTo>
                      <a:cubicBezTo>
                        <a:pt x="6419158" y="3818457"/>
                        <a:pt x="6538990" y="3920669"/>
                        <a:pt x="6656994" y="4013741"/>
                      </a:cubicBezTo>
                      <a:cubicBezTo>
                        <a:pt x="6765787" y="4099576"/>
                        <a:pt x="6914060" y="4170423"/>
                        <a:pt x="6999602" y="4280604"/>
                      </a:cubicBezTo>
                      <a:cubicBezTo>
                        <a:pt x="7080392" y="4384717"/>
                        <a:pt x="7092602" y="4524802"/>
                        <a:pt x="7101741" y="4656259"/>
                      </a:cubicBezTo>
                      <a:cubicBezTo>
                        <a:pt x="7119727" y="4916907"/>
                        <a:pt x="7137712" y="5177481"/>
                        <a:pt x="7155771" y="5438129"/>
                      </a:cubicBezTo>
                      <a:cubicBezTo>
                        <a:pt x="6719871" y="5438495"/>
                        <a:pt x="6283899" y="5438934"/>
                        <a:pt x="5847999" y="5439299"/>
                      </a:cubicBezTo>
                      <a:cubicBezTo>
                        <a:pt x="5831548" y="5439299"/>
                        <a:pt x="5814002" y="5439006"/>
                        <a:pt x="5800330" y="5429867"/>
                      </a:cubicBezTo>
                      <a:cubicBezTo>
                        <a:pt x="5787169" y="5421094"/>
                        <a:pt x="5780150" y="5405813"/>
                        <a:pt x="5773570" y="5391337"/>
                      </a:cubicBezTo>
                      <a:cubicBezTo>
                        <a:pt x="5672528" y="5169951"/>
                        <a:pt x="5523231" y="4970718"/>
                        <a:pt x="5339133" y="4811624"/>
                      </a:cubicBezTo>
                      <a:cubicBezTo>
                        <a:pt x="5309961" y="4786400"/>
                        <a:pt x="5279033" y="4761030"/>
                        <a:pt x="5262510" y="4726155"/>
                      </a:cubicBezTo>
                      <a:cubicBezTo>
                        <a:pt x="5246060" y="4691280"/>
                        <a:pt x="5249057" y="4643683"/>
                        <a:pt x="5280277" y="4621091"/>
                      </a:cubicBezTo>
                      <a:cubicBezTo>
                        <a:pt x="5241380" y="4609978"/>
                        <a:pt x="5201095" y="4598134"/>
                        <a:pt x="5170973" y="4571155"/>
                      </a:cubicBezTo>
                      <a:cubicBezTo>
                        <a:pt x="5140850" y="4544177"/>
                        <a:pt x="5124326" y="4497457"/>
                        <a:pt x="5144286" y="4462290"/>
                      </a:cubicBezTo>
                      <a:cubicBezTo>
                        <a:pt x="5151378" y="4449714"/>
                        <a:pt x="5162345" y="4439844"/>
                        <a:pt x="5171338" y="4428512"/>
                      </a:cubicBezTo>
                      <a:cubicBezTo>
                        <a:pt x="5237067" y="4345601"/>
                        <a:pt x="5181720" y="4225111"/>
                        <a:pt x="5125642" y="4135401"/>
                      </a:cubicBezTo>
                      <a:cubicBezTo>
                        <a:pt x="4896579" y="3769251"/>
                        <a:pt x="4667443" y="3403102"/>
                        <a:pt x="4438380" y="3036952"/>
                      </a:cubicBezTo>
                      <a:cubicBezTo>
                        <a:pt x="4438892" y="3037829"/>
                        <a:pt x="4384569" y="3217614"/>
                        <a:pt x="4391003" y="3254097"/>
                      </a:cubicBezTo>
                      <a:cubicBezTo>
                        <a:pt x="4410671" y="3365887"/>
                        <a:pt x="4514125" y="3437099"/>
                        <a:pt x="4553168" y="3542017"/>
                      </a:cubicBezTo>
                      <a:cubicBezTo>
                        <a:pt x="4636809" y="3766985"/>
                        <a:pt x="4558505" y="4006503"/>
                        <a:pt x="4311163" y="4045180"/>
                      </a:cubicBezTo>
                      <a:cubicBezTo>
                        <a:pt x="4146952" y="4070843"/>
                        <a:pt x="3982740" y="4096505"/>
                        <a:pt x="3818528" y="4122241"/>
                      </a:cubicBezTo>
                      <a:cubicBezTo>
                        <a:pt x="3720045" y="4137668"/>
                        <a:pt x="3648394" y="4181974"/>
                        <a:pt x="3622585" y="4285868"/>
                      </a:cubicBezTo>
                      <a:cubicBezTo>
                        <a:pt x="3603868" y="4361175"/>
                        <a:pt x="3615493" y="4440356"/>
                        <a:pt x="3627630" y="4516978"/>
                      </a:cubicBezTo>
                      <a:cubicBezTo>
                        <a:pt x="3653146" y="4678047"/>
                        <a:pt x="3640644" y="4836775"/>
                        <a:pt x="3614470" y="4997111"/>
                      </a:cubicBezTo>
                      <a:cubicBezTo>
                        <a:pt x="3590562" y="5143557"/>
                        <a:pt x="3575866" y="5291464"/>
                        <a:pt x="3557076" y="5438714"/>
                      </a:cubicBezTo>
                      <a:cubicBezTo>
                        <a:pt x="2755246" y="5438714"/>
                        <a:pt x="1953488" y="5438714"/>
                        <a:pt x="1151658" y="5438714"/>
                      </a:cubicBezTo>
                      <a:cubicBezTo>
                        <a:pt x="1152901" y="5426723"/>
                        <a:pt x="1153193" y="5414587"/>
                        <a:pt x="1155533" y="5402816"/>
                      </a:cubicBezTo>
                      <a:cubicBezTo>
                        <a:pt x="1207955" y="5140048"/>
                        <a:pt x="1215193" y="4876109"/>
                        <a:pt x="1179148" y="4610636"/>
                      </a:cubicBezTo>
                      <a:cubicBezTo>
                        <a:pt x="1143469" y="4348014"/>
                        <a:pt x="1052955" y="4092631"/>
                        <a:pt x="893277" y="3879214"/>
                      </a:cubicBezTo>
                      <a:cubicBezTo>
                        <a:pt x="791650" y="3743370"/>
                        <a:pt x="667577" y="3626901"/>
                        <a:pt x="555495" y="3500050"/>
                      </a:cubicBezTo>
                      <a:cubicBezTo>
                        <a:pt x="440049" y="3369470"/>
                        <a:pt x="372054" y="3235454"/>
                        <a:pt x="293238" y="3083378"/>
                      </a:cubicBezTo>
                      <a:cubicBezTo>
                        <a:pt x="107604" y="2724979"/>
                        <a:pt x="-12301" y="2384418"/>
                        <a:pt x="1005" y="1973084"/>
                      </a:cubicBezTo>
                      <a:close/>
                      <a:moveTo>
                        <a:pt x="5932591" y="4678631"/>
                      </a:moveTo>
                      <a:cubicBezTo>
                        <a:pt x="5975581" y="4723449"/>
                        <a:pt x="6016963" y="4767610"/>
                        <a:pt x="6059881" y="4810162"/>
                      </a:cubicBezTo>
                      <a:cubicBezTo>
                        <a:pt x="6065291" y="4815572"/>
                        <a:pt x="6080645" y="4816523"/>
                        <a:pt x="6088541" y="4813013"/>
                      </a:cubicBezTo>
                      <a:cubicBezTo>
                        <a:pt x="6143010" y="4789178"/>
                        <a:pt x="6197260" y="4764685"/>
                        <a:pt x="6250413" y="4738072"/>
                      </a:cubicBezTo>
                      <a:cubicBezTo>
                        <a:pt x="6273443" y="4726521"/>
                        <a:pt x="6293769" y="4709485"/>
                        <a:pt x="6321479" y="4690841"/>
                      </a:cubicBezTo>
                      <a:cubicBezTo>
                        <a:pt x="6305321" y="4683457"/>
                        <a:pt x="6296986" y="4676146"/>
                        <a:pt x="6288943" y="4676438"/>
                      </a:cubicBezTo>
                      <a:cubicBezTo>
                        <a:pt x="6200916" y="4679947"/>
                        <a:pt x="6122173" y="4649020"/>
                        <a:pt x="6044161" y="4613780"/>
                      </a:cubicBezTo>
                      <a:cubicBezTo>
                        <a:pt x="6036338" y="4610271"/>
                        <a:pt x="6022520" y="4611368"/>
                        <a:pt x="6015428" y="4616193"/>
                      </a:cubicBezTo>
                      <a:cubicBezTo>
                        <a:pt x="5988449" y="4634544"/>
                        <a:pt x="5963152" y="4655235"/>
                        <a:pt x="5932591" y="4678631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 w="7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3" name="Freeform: Shape 3">
                  <a:extLst>
                    <a:ext uri="{FF2B5EF4-FFF2-40B4-BE49-F238E27FC236}">
                      <a16:creationId xmlns:a16="http://schemas.microsoft.com/office/drawing/2014/main" id="{263485B2-643C-4682-BD99-24B34352699D}"/>
                    </a:ext>
                  </a:extLst>
                </p:cNvPr>
                <p:cNvSpPr/>
                <p:nvPr/>
              </p:nvSpPr>
              <p:spPr>
                <a:xfrm>
                  <a:off x="4462881" y="1464074"/>
                  <a:ext cx="2545025" cy="1805189"/>
                </a:xfrm>
                <a:custGeom>
                  <a:avLst/>
                  <a:gdLst>
                    <a:gd name="connsiteX0" fmla="*/ 3658104 w 3658104"/>
                    <a:gd name="connsiteY0" fmla="*/ 1440326 h 2594697"/>
                    <a:gd name="connsiteX1" fmla="*/ 3639022 w 3658104"/>
                    <a:gd name="connsiteY1" fmla="*/ 1517826 h 2594697"/>
                    <a:gd name="connsiteX2" fmla="*/ 3252108 w 3658104"/>
                    <a:gd name="connsiteY2" fmla="*/ 1916804 h 2594697"/>
                    <a:gd name="connsiteX3" fmla="*/ 3127596 w 3658104"/>
                    <a:gd name="connsiteY3" fmla="*/ 1956358 h 2594697"/>
                    <a:gd name="connsiteX4" fmla="*/ 3113339 w 3658104"/>
                    <a:gd name="connsiteY4" fmla="*/ 2085841 h 2594697"/>
                    <a:gd name="connsiteX5" fmla="*/ 2703029 w 3658104"/>
                    <a:gd name="connsiteY5" fmla="*/ 2528175 h 2594697"/>
                    <a:gd name="connsiteX6" fmla="*/ 1985352 w 3658104"/>
                    <a:gd name="connsiteY6" fmla="*/ 2427937 h 2594697"/>
                    <a:gd name="connsiteX7" fmla="*/ 1882628 w 3658104"/>
                    <a:gd name="connsiteY7" fmla="*/ 2494397 h 2594697"/>
                    <a:gd name="connsiteX8" fmla="*/ 976977 w 3658104"/>
                    <a:gd name="connsiteY8" fmla="*/ 2376027 h 2594697"/>
                    <a:gd name="connsiteX9" fmla="*/ 888145 w 3658104"/>
                    <a:gd name="connsiteY9" fmla="*/ 2256121 h 2594697"/>
                    <a:gd name="connsiteX10" fmla="*/ 833968 w 3658104"/>
                    <a:gd name="connsiteY10" fmla="*/ 2231701 h 2594697"/>
                    <a:gd name="connsiteX11" fmla="*/ 204100 w 3658104"/>
                    <a:gd name="connsiteY11" fmla="*/ 2073046 h 2594697"/>
                    <a:gd name="connsiteX12" fmla="*/ 162352 w 3658104"/>
                    <a:gd name="connsiteY12" fmla="*/ 1269388 h 2594697"/>
                    <a:gd name="connsiteX13" fmla="*/ 177560 w 3658104"/>
                    <a:gd name="connsiteY13" fmla="*/ 1252133 h 2594697"/>
                    <a:gd name="connsiteX14" fmla="*/ 110369 w 3658104"/>
                    <a:gd name="connsiteY14" fmla="*/ 989511 h 2594697"/>
                    <a:gd name="connsiteX15" fmla="*/ 421099 w 3658104"/>
                    <a:gd name="connsiteY15" fmla="*/ 502433 h 2594697"/>
                    <a:gd name="connsiteX16" fmla="*/ 858023 w 3658104"/>
                    <a:gd name="connsiteY16" fmla="*/ 411114 h 2594697"/>
                    <a:gd name="connsiteX17" fmla="*/ 895383 w 3658104"/>
                    <a:gd name="connsiteY17" fmla="*/ 393494 h 2594697"/>
                    <a:gd name="connsiteX18" fmla="*/ 1430059 w 3658104"/>
                    <a:gd name="connsiteY18" fmla="*/ 7311 h 2594697"/>
                    <a:gd name="connsiteX19" fmla="*/ 1457403 w 3658104"/>
                    <a:gd name="connsiteY19" fmla="*/ 0 h 2594697"/>
                    <a:gd name="connsiteX20" fmla="*/ 1618252 w 3658104"/>
                    <a:gd name="connsiteY20" fmla="*/ 0 h 2594697"/>
                    <a:gd name="connsiteX21" fmla="*/ 1645669 w 3658104"/>
                    <a:gd name="connsiteY21" fmla="*/ 7092 h 2594697"/>
                    <a:gd name="connsiteX22" fmla="*/ 2088587 w 3658104"/>
                    <a:gd name="connsiteY22" fmla="*/ 239226 h 2594697"/>
                    <a:gd name="connsiteX23" fmla="*/ 2135014 w 3658104"/>
                    <a:gd name="connsiteY23" fmla="*/ 247122 h 2594697"/>
                    <a:gd name="connsiteX24" fmla="*/ 2670786 w 3658104"/>
                    <a:gd name="connsiteY24" fmla="*/ 213417 h 2594697"/>
                    <a:gd name="connsiteX25" fmla="*/ 3140903 w 3658104"/>
                    <a:gd name="connsiteY25" fmla="*/ 782821 h 2594697"/>
                    <a:gd name="connsiteX26" fmla="*/ 3164299 w 3658104"/>
                    <a:gd name="connsiteY26" fmla="*/ 810677 h 2594697"/>
                    <a:gd name="connsiteX27" fmla="*/ 3254009 w 3658104"/>
                    <a:gd name="connsiteY27" fmla="*/ 841165 h 2594697"/>
                    <a:gd name="connsiteX28" fmla="*/ 3639899 w 3658104"/>
                    <a:gd name="connsiteY28" fmla="*/ 1246504 h 2594697"/>
                    <a:gd name="connsiteX29" fmla="*/ 3657958 w 3658104"/>
                    <a:gd name="connsiteY29" fmla="*/ 1316107 h 2594697"/>
                    <a:gd name="connsiteX30" fmla="*/ 3658104 w 3658104"/>
                    <a:gd name="connsiteY30" fmla="*/ 1440326 h 2594697"/>
                    <a:gd name="connsiteX31" fmla="*/ 2443039 w 3658104"/>
                    <a:gd name="connsiteY31" fmla="*/ 2463104 h 2594697"/>
                    <a:gd name="connsiteX32" fmla="*/ 2853861 w 3658104"/>
                    <a:gd name="connsiteY32" fmla="*/ 2324774 h 2594697"/>
                    <a:gd name="connsiteX33" fmla="*/ 3023776 w 3658104"/>
                    <a:gd name="connsiteY33" fmla="*/ 1922653 h 2594697"/>
                    <a:gd name="connsiteX34" fmla="*/ 3079050 w 3658104"/>
                    <a:gd name="connsiteY34" fmla="*/ 1849174 h 2594697"/>
                    <a:gd name="connsiteX35" fmla="*/ 3379909 w 3658104"/>
                    <a:gd name="connsiteY35" fmla="*/ 1726271 h 2594697"/>
                    <a:gd name="connsiteX36" fmla="*/ 3456020 w 3658104"/>
                    <a:gd name="connsiteY36" fmla="*/ 1106931 h 2594697"/>
                    <a:gd name="connsiteX37" fmla="*/ 3108441 w 3658104"/>
                    <a:gd name="connsiteY37" fmla="*/ 913620 h 2594697"/>
                    <a:gd name="connsiteX38" fmla="*/ 3042347 w 3658104"/>
                    <a:gd name="connsiteY38" fmla="*/ 820694 h 2594697"/>
                    <a:gd name="connsiteX39" fmla="*/ 3039422 w 3658104"/>
                    <a:gd name="connsiteY39" fmla="*/ 704736 h 2594697"/>
                    <a:gd name="connsiteX40" fmla="*/ 2745362 w 3658104"/>
                    <a:gd name="connsiteY40" fmla="*/ 359716 h 2594697"/>
                    <a:gd name="connsiteX41" fmla="*/ 2139109 w 3658104"/>
                    <a:gd name="connsiteY41" fmla="*/ 365784 h 2594697"/>
                    <a:gd name="connsiteX42" fmla="*/ 2044428 w 3658104"/>
                    <a:gd name="connsiteY42" fmla="*/ 344289 h 2594697"/>
                    <a:gd name="connsiteX43" fmla="*/ 1971680 w 3658104"/>
                    <a:gd name="connsiteY43" fmla="*/ 267594 h 2594697"/>
                    <a:gd name="connsiteX44" fmla="*/ 1386118 w 3658104"/>
                    <a:gd name="connsiteY44" fmla="*/ 129337 h 2594697"/>
                    <a:gd name="connsiteX45" fmla="*/ 960746 w 3658104"/>
                    <a:gd name="connsiteY45" fmla="*/ 491831 h 2594697"/>
                    <a:gd name="connsiteX46" fmla="*/ 895383 w 3658104"/>
                    <a:gd name="connsiteY46" fmla="*/ 528607 h 2594697"/>
                    <a:gd name="connsiteX47" fmla="*/ 402016 w 3658104"/>
                    <a:gd name="connsiteY47" fmla="*/ 639739 h 2594697"/>
                    <a:gd name="connsiteX48" fmla="*/ 272753 w 3658104"/>
                    <a:gd name="connsiteY48" fmla="*/ 1217551 h 2594697"/>
                    <a:gd name="connsiteX49" fmla="*/ 250600 w 3658104"/>
                    <a:gd name="connsiteY49" fmla="*/ 1327367 h 2594697"/>
                    <a:gd name="connsiteX50" fmla="*/ 268366 w 3658104"/>
                    <a:gd name="connsiteY50" fmla="*/ 1989917 h 2594697"/>
                    <a:gd name="connsiteX51" fmla="*/ 850053 w 3658104"/>
                    <a:gd name="connsiteY51" fmla="*/ 2115013 h 2594697"/>
                    <a:gd name="connsiteX52" fmla="*/ 948902 w 3658104"/>
                    <a:gd name="connsiteY52" fmla="*/ 2160709 h 2594697"/>
                    <a:gd name="connsiteX53" fmla="*/ 1029326 w 3658104"/>
                    <a:gd name="connsiteY53" fmla="*/ 2281565 h 2594697"/>
                    <a:gd name="connsiteX54" fmla="*/ 1936878 w 3658104"/>
                    <a:gd name="connsiteY54" fmla="*/ 2328211 h 2594697"/>
                    <a:gd name="connsiteX55" fmla="*/ 2028050 w 3658104"/>
                    <a:gd name="connsiteY55" fmla="*/ 2324848 h 2594697"/>
                    <a:gd name="connsiteX56" fmla="*/ 2443039 w 3658104"/>
                    <a:gd name="connsiteY56" fmla="*/ 2463104 h 25946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</a:cxnLst>
                  <a:rect l="l" t="t" r="r" b="b"/>
                  <a:pathLst>
                    <a:path w="3658104" h="2594697">
                      <a:moveTo>
                        <a:pt x="3658104" y="1440326"/>
                      </a:moveTo>
                      <a:cubicBezTo>
                        <a:pt x="3651817" y="1466208"/>
                        <a:pt x="3646698" y="1492383"/>
                        <a:pt x="3639022" y="1517826"/>
                      </a:cubicBezTo>
                      <a:cubicBezTo>
                        <a:pt x="3578923" y="1717498"/>
                        <a:pt x="3441837" y="1843106"/>
                        <a:pt x="3252108" y="1916804"/>
                      </a:cubicBezTo>
                      <a:cubicBezTo>
                        <a:pt x="3211531" y="1932596"/>
                        <a:pt x="3168978" y="1943344"/>
                        <a:pt x="3127596" y="1956358"/>
                      </a:cubicBezTo>
                      <a:cubicBezTo>
                        <a:pt x="3123136" y="1999275"/>
                        <a:pt x="3122698" y="2043582"/>
                        <a:pt x="3113339" y="2085841"/>
                      </a:cubicBezTo>
                      <a:cubicBezTo>
                        <a:pt x="3063038" y="2312711"/>
                        <a:pt x="2914472" y="2453746"/>
                        <a:pt x="2703029" y="2528175"/>
                      </a:cubicBezTo>
                      <a:cubicBezTo>
                        <a:pt x="2449473" y="2617446"/>
                        <a:pt x="2208932" y="2579866"/>
                        <a:pt x="1985352" y="2427937"/>
                      </a:cubicBezTo>
                      <a:cubicBezTo>
                        <a:pt x="1951793" y="2449798"/>
                        <a:pt x="1918088" y="2473632"/>
                        <a:pt x="1882628" y="2494397"/>
                      </a:cubicBezTo>
                      <a:cubicBezTo>
                        <a:pt x="1592297" y="2664311"/>
                        <a:pt x="1203116" y="2614083"/>
                        <a:pt x="976977" y="2376027"/>
                      </a:cubicBezTo>
                      <a:cubicBezTo>
                        <a:pt x="942907" y="2340201"/>
                        <a:pt x="914319" y="2298308"/>
                        <a:pt x="888145" y="2256121"/>
                      </a:cubicBezTo>
                      <a:cubicBezTo>
                        <a:pt x="873523" y="2232506"/>
                        <a:pt x="861532" y="2226803"/>
                        <a:pt x="833968" y="2231701"/>
                      </a:cubicBezTo>
                      <a:cubicBezTo>
                        <a:pt x="600665" y="2273083"/>
                        <a:pt x="387248" y="2227168"/>
                        <a:pt x="204100" y="2073046"/>
                      </a:cubicBezTo>
                      <a:cubicBezTo>
                        <a:pt x="-51942" y="1857582"/>
                        <a:pt x="-68466" y="1511611"/>
                        <a:pt x="162352" y="1269388"/>
                      </a:cubicBezTo>
                      <a:cubicBezTo>
                        <a:pt x="167324" y="1264124"/>
                        <a:pt x="171930" y="1258567"/>
                        <a:pt x="177560" y="1252133"/>
                      </a:cubicBezTo>
                      <a:cubicBezTo>
                        <a:pt x="134643" y="1169662"/>
                        <a:pt x="107517" y="1083169"/>
                        <a:pt x="110369" y="989511"/>
                      </a:cubicBezTo>
                      <a:cubicBezTo>
                        <a:pt x="117168" y="765566"/>
                        <a:pt x="233491" y="610128"/>
                        <a:pt x="421099" y="502433"/>
                      </a:cubicBezTo>
                      <a:cubicBezTo>
                        <a:pt x="556066" y="425006"/>
                        <a:pt x="703681" y="399709"/>
                        <a:pt x="858023" y="411114"/>
                      </a:cubicBezTo>
                      <a:cubicBezTo>
                        <a:pt x="874546" y="412357"/>
                        <a:pt x="886390" y="413600"/>
                        <a:pt x="895383" y="393494"/>
                      </a:cubicBezTo>
                      <a:cubicBezTo>
                        <a:pt x="998984" y="161872"/>
                        <a:pt x="1187543" y="47085"/>
                        <a:pt x="1430059" y="7311"/>
                      </a:cubicBezTo>
                      <a:cubicBezTo>
                        <a:pt x="1439344" y="5776"/>
                        <a:pt x="1448337" y="2486"/>
                        <a:pt x="1457403" y="0"/>
                      </a:cubicBezTo>
                      <a:cubicBezTo>
                        <a:pt x="1510995" y="0"/>
                        <a:pt x="1564660" y="0"/>
                        <a:pt x="1618252" y="0"/>
                      </a:cubicBezTo>
                      <a:cubicBezTo>
                        <a:pt x="1627391" y="2413"/>
                        <a:pt x="1636383" y="5703"/>
                        <a:pt x="1645669" y="7092"/>
                      </a:cubicBezTo>
                      <a:cubicBezTo>
                        <a:pt x="1820409" y="32901"/>
                        <a:pt x="1971315" y="104698"/>
                        <a:pt x="2088587" y="239226"/>
                      </a:cubicBezTo>
                      <a:cubicBezTo>
                        <a:pt x="2104819" y="257870"/>
                        <a:pt x="2116590" y="254945"/>
                        <a:pt x="2135014" y="247122"/>
                      </a:cubicBezTo>
                      <a:cubicBezTo>
                        <a:pt x="2309535" y="172839"/>
                        <a:pt x="2488662" y="160922"/>
                        <a:pt x="2670786" y="213417"/>
                      </a:cubicBezTo>
                      <a:cubicBezTo>
                        <a:pt x="2956658" y="295815"/>
                        <a:pt x="3145290" y="531532"/>
                        <a:pt x="3140903" y="782821"/>
                      </a:cubicBezTo>
                      <a:cubicBezTo>
                        <a:pt x="3140757" y="792253"/>
                        <a:pt x="3154063" y="806363"/>
                        <a:pt x="3164299" y="810677"/>
                      </a:cubicBezTo>
                      <a:cubicBezTo>
                        <a:pt x="3193398" y="822887"/>
                        <a:pt x="3224910" y="829102"/>
                        <a:pt x="3254009" y="841165"/>
                      </a:cubicBezTo>
                      <a:cubicBezTo>
                        <a:pt x="3442494" y="919104"/>
                        <a:pt x="3581263" y="1044785"/>
                        <a:pt x="3639899" y="1246504"/>
                      </a:cubicBezTo>
                      <a:cubicBezTo>
                        <a:pt x="3646553" y="1269534"/>
                        <a:pt x="3651963" y="1292930"/>
                        <a:pt x="3657958" y="1316107"/>
                      </a:cubicBezTo>
                      <a:cubicBezTo>
                        <a:pt x="3658104" y="1357489"/>
                        <a:pt x="3658104" y="1398871"/>
                        <a:pt x="3658104" y="1440326"/>
                      </a:cubicBezTo>
                      <a:close/>
                      <a:moveTo>
                        <a:pt x="2443039" y="2463104"/>
                      </a:moveTo>
                      <a:cubicBezTo>
                        <a:pt x="2594383" y="2459595"/>
                        <a:pt x="2734468" y="2420918"/>
                        <a:pt x="2853861" y="2324774"/>
                      </a:cubicBezTo>
                      <a:cubicBezTo>
                        <a:pt x="2981736" y="2221758"/>
                        <a:pt x="3051120" y="2092348"/>
                        <a:pt x="3023776" y="1922653"/>
                      </a:cubicBezTo>
                      <a:cubicBezTo>
                        <a:pt x="3016904" y="1880174"/>
                        <a:pt x="3036205" y="1856120"/>
                        <a:pt x="3079050" y="1849174"/>
                      </a:cubicBezTo>
                      <a:cubicBezTo>
                        <a:pt x="3188792" y="1831335"/>
                        <a:pt x="3290127" y="1793243"/>
                        <a:pt x="3379909" y="1726271"/>
                      </a:cubicBezTo>
                      <a:cubicBezTo>
                        <a:pt x="3593180" y="1567250"/>
                        <a:pt x="3626374" y="1304921"/>
                        <a:pt x="3456020" y="1106931"/>
                      </a:cubicBezTo>
                      <a:cubicBezTo>
                        <a:pt x="3364409" y="1000478"/>
                        <a:pt x="3244577" y="941330"/>
                        <a:pt x="3108441" y="913620"/>
                      </a:cubicBezTo>
                      <a:cubicBezTo>
                        <a:pt x="3045856" y="900899"/>
                        <a:pt x="3036278" y="885399"/>
                        <a:pt x="3042347" y="820694"/>
                      </a:cubicBezTo>
                      <a:cubicBezTo>
                        <a:pt x="3045929" y="782382"/>
                        <a:pt x="3047391" y="741951"/>
                        <a:pt x="3039422" y="704736"/>
                      </a:cubicBezTo>
                      <a:cubicBezTo>
                        <a:pt x="3003670" y="537746"/>
                        <a:pt x="2894731" y="428588"/>
                        <a:pt x="2745362" y="359716"/>
                      </a:cubicBezTo>
                      <a:cubicBezTo>
                        <a:pt x="2543716" y="266643"/>
                        <a:pt x="2340169" y="269421"/>
                        <a:pt x="2139109" y="365784"/>
                      </a:cubicBezTo>
                      <a:cubicBezTo>
                        <a:pt x="2087125" y="390716"/>
                        <a:pt x="2081057" y="388742"/>
                        <a:pt x="2044428" y="344289"/>
                      </a:cubicBezTo>
                      <a:cubicBezTo>
                        <a:pt x="2022055" y="317164"/>
                        <a:pt x="1998659" y="289893"/>
                        <a:pt x="1971680" y="267594"/>
                      </a:cubicBezTo>
                      <a:cubicBezTo>
                        <a:pt x="1799499" y="125462"/>
                        <a:pt x="1601436" y="82106"/>
                        <a:pt x="1386118" y="129337"/>
                      </a:cubicBezTo>
                      <a:cubicBezTo>
                        <a:pt x="1182205" y="174009"/>
                        <a:pt x="1028229" y="283825"/>
                        <a:pt x="960746" y="491831"/>
                      </a:cubicBezTo>
                      <a:cubicBezTo>
                        <a:pt x="950364" y="523855"/>
                        <a:pt x="928284" y="533286"/>
                        <a:pt x="895383" y="528607"/>
                      </a:cubicBezTo>
                      <a:cubicBezTo>
                        <a:pt x="717061" y="503310"/>
                        <a:pt x="550655" y="535845"/>
                        <a:pt x="402016" y="639739"/>
                      </a:cubicBezTo>
                      <a:cubicBezTo>
                        <a:pt x="215871" y="769880"/>
                        <a:pt x="131426" y="1000844"/>
                        <a:pt x="272753" y="1217551"/>
                      </a:cubicBezTo>
                      <a:cubicBezTo>
                        <a:pt x="302364" y="1262954"/>
                        <a:pt x="295783" y="1286862"/>
                        <a:pt x="250600" y="1327367"/>
                      </a:cubicBezTo>
                      <a:cubicBezTo>
                        <a:pt x="33746" y="1521847"/>
                        <a:pt x="39815" y="1808596"/>
                        <a:pt x="268366" y="1989917"/>
                      </a:cubicBezTo>
                      <a:cubicBezTo>
                        <a:pt x="440401" y="2126419"/>
                        <a:pt x="636856" y="2163780"/>
                        <a:pt x="850053" y="2115013"/>
                      </a:cubicBezTo>
                      <a:cubicBezTo>
                        <a:pt x="915051" y="2100171"/>
                        <a:pt x="918121" y="2102876"/>
                        <a:pt x="948902" y="2160709"/>
                      </a:cubicBezTo>
                      <a:cubicBezTo>
                        <a:pt x="971567" y="2203334"/>
                        <a:pt x="997156" y="2246032"/>
                        <a:pt x="1029326" y="2281565"/>
                      </a:cubicBezTo>
                      <a:cubicBezTo>
                        <a:pt x="1254149" y="2530076"/>
                        <a:pt x="1673671" y="2550694"/>
                        <a:pt x="1936878" y="2328211"/>
                      </a:cubicBezTo>
                      <a:cubicBezTo>
                        <a:pt x="1978040" y="2293409"/>
                        <a:pt x="1986302" y="2292751"/>
                        <a:pt x="2028050" y="2324848"/>
                      </a:cubicBezTo>
                      <a:cubicBezTo>
                        <a:pt x="2150515" y="2418944"/>
                        <a:pt x="2290452" y="2459741"/>
                        <a:pt x="2443039" y="2463104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4" name="Freeform: Shape 4">
                  <a:extLst>
                    <a:ext uri="{FF2B5EF4-FFF2-40B4-BE49-F238E27FC236}">
                      <a16:creationId xmlns:a16="http://schemas.microsoft.com/office/drawing/2014/main" id="{5DFC751C-AA9C-471C-9935-271C1D4A8009}"/>
                    </a:ext>
                  </a:extLst>
                </p:cNvPr>
                <p:cNvSpPr/>
                <p:nvPr/>
              </p:nvSpPr>
              <p:spPr>
                <a:xfrm>
                  <a:off x="3430795" y="2067644"/>
                  <a:ext cx="974620" cy="666881"/>
                </a:xfrm>
                <a:custGeom>
                  <a:avLst/>
                  <a:gdLst>
                    <a:gd name="connsiteX0" fmla="*/ 1269220 w 1400875"/>
                    <a:gd name="connsiteY0" fmla="*/ 632077 h 958544"/>
                    <a:gd name="connsiteX1" fmla="*/ 1057046 w 1400875"/>
                    <a:gd name="connsiteY1" fmla="*/ 894041 h 958544"/>
                    <a:gd name="connsiteX2" fmla="*/ 905995 w 1400875"/>
                    <a:gd name="connsiteY2" fmla="*/ 880149 h 958544"/>
                    <a:gd name="connsiteX3" fmla="*/ 868342 w 1400875"/>
                    <a:gd name="connsiteY3" fmla="*/ 887022 h 958544"/>
                    <a:gd name="connsiteX4" fmla="*/ 468048 w 1400875"/>
                    <a:gd name="connsiteY4" fmla="*/ 885633 h 958544"/>
                    <a:gd name="connsiteX5" fmla="*/ 406560 w 1400875"/>
                    <a:gd name="connsiteY5" fmla="*/ 872107 h 958544"/>
                    <a:gd name="connsiteX6" fmla="*/ 86179 w 1400875"/>
                    <a:gd name="connsiteY6" fmla="*/ 770699 h 958544"/>
                    <a:gd name="connsiteX7" fmla="*/ 48379 w 1400875"/>
                    <a:gd name="connsiteY7" fmla="*/ 565252 h 958544"/>
                    <a:gd name="connsiteX8" fmla="*/ 46698 w 1400875"/>
                    <a:gd name="connsiteY8" fmla="*/ 529719 h 958544"/>
                    <a:gd name="connsiteX9" fmla="*/ 190657 w 1400875"/>
                    <a:gd name="connsiteY9" fmla="*/ 193399 h 958544"/>
                    <a:gd name="connsiteX10" fmla="*/ 242348 w 1400875"/>
                    <a:gd name="connsiteY10" fmla="*/ 148654 h 958544"/>
                    <a:gd name="connsiteX11" fmla="*/ 444213 w 1400875"/>
                    <a:gd name="connsiteY11" fmla="*/ 3232 h 958544"/>
                    <a:gd name="connsiteX12" fmla="*/ 654925 w 1400875"/>
                    <a:gd name="connsiteY12" fmla="*/ 45930 h 958544"/>
                    <a:gd name="connsiteX13" fmla="*/ 704276 w 1400875"/>
                    <a:gd name="connsiteY13" fmla="*/ 45637 h 958544"/>
                    <a:gd name="connsiteX14" fmla="*/ 1067429 w 1400875"/>
                    <a:gd name="connsiteY14" fmla="*/ 99229 h 958544"/>
                    <a:gd name="connsiteX15" fmla="*/ 1087608 w 1400875"/>
                    <a:gd name="connsiteY15" fmla="*/ 120286 h 958544"/>
                    <a:gd name="connsiteX16" fmla="*/ 1231348 w 1400875"/>
                    <a:gd name="connsiteY16" fmla="*/ 222132 h 958544"/>
                    <a:gd name="connsiteX17" fmla="*/ 1392196 w 1400875"/>
                    <a:gd name="connsiteY17" fmla="*/ 384735 h 958544"/>
                    <a:gd name="connsiteX18" fmla="*/ 1325810 w 1400875"/>
                    <a:gd name="connsiteY18" fmla="*/ 593839 h 958544"/>
                    <a:gd name="connsiteX19" fmla="*/ 1269220 w 1400875"/>
                    <a:gd name="connsiteY19" fmla="*/ 632077 h 958544"/>
                    <a:gd name="connsiteX20" fmla="*/ 1009596 w 1400875"/>
                    <a:gd name="connsiteY20" fmla="*/ 827946 h 958544"/>
                    <a:gd name="connsiteX21" fmla="*/ 1154871 w 1400875"/>
                    <a:gd name="connsiteY21" fmla="*/ 779546 h 958544"/>
                    <a:gd name="connsiteX22" fmla="*/ 1206855 w 1400875"/>
                    <a:gd name="connsiteY22" fmla="*/ 655839 h 958544"/>
                    <a:gd name="connsiteX23" fmla="*/ 1254379 w 1400875"/>
                    <a:gd name="connsiteY23" fmla="*/ 552530 h 958544"/>
                    <a:gd name="connsiteX24" fmla="*/ 1277994 w 1400875"/>
                    <a:gd name="connsiteY24" fmla="*/ 329901 h 958544"/>
                    <a:gd name="connsiteX25" fmla="*/ 1123360 w 1400875"/>
                    <a:gd name="connsiteY25" fmla="*/ 271995 h 958544"/>
                    <a:gd name="connsiteX26" fmla="*/ 1072327 w 1400875"/>
                    <a:gd name="connsiteY26" fmla="*/ 231929 h 958544"/>
                    <a:gd name="connsiteX27" fmla="*/ 1006452 w 1400875"/>
                    <a:gd name="connsiteY27" fmla="*/ 139368 h 958544"/>
                    <a:gd name="connsiteX28" fmla="*/ 712611 w 1400875"/>
                    <a:gd name="connsiteY28" fmla="*/ 127231 h 958544"/>
                    <a:gd name="connsiteX29" fmla="*/ 646882 w 1400875"/>
                    <a:gd name="connsiteY29" fmla="*/ 125038 h 958544"/>
                    <a:gd name="connsiteX30" fmla="*/ 460737 w 1400875"/>
                    <a:gd name="connsiteY30" fmla="*/ 75833 h 958544"/>
                    <a:gd name="connsiteX31" fmla="*/ 299376 w 1400875"/>
                    <a:gd name="connsiteY31" fmla="*/ 190328 h 958544"/>
                    <a:gd name="connsiteX32" fmla="*/ 210398 w 1400875"/>
                    <a:gd name="connsiteY32" fmla="*/ 267023 h 958544"/>
                    <a:gd name="connsiteX33" fmla="*/ 71410 w 1400875"/>
                    <a:gd name="connsiteY33" fmla="*/ 365214 h 958544"/>
                    <a:gd name="connsiteX34" fmla="*/ 119299 w 1400875"/>
                    <a:gd name="connsiteY34" fmla="*/ 507419 h 958544"/>
                    <a:gd name="connsiteX35" fmla="*/ 120469 w 1400875"/>
                    <a:gd name="connsiteY35" fmla="*/ 576730 h 958544"/>
                    <a:gd name="connsiteX36" fmla="*/ 143353 w 1400875"/>
                    <a:gd name="connsiteY36" fmla="*/ 734069 h 958544"/>
                    <a:gd name="connsiteX37" fmla="*/ 406779 w 1400875"/>
                    <a:gd name="connsiteY37" fmla="*/ 793510 h 958544"/>
                    <a:gd name="connsiteX38" fmla="*/ 489982 w 1400875"/>
                    <a:gd name="connsiteY38" fmla="*/ 811569 h 958544"/>
                    <a:gd name="connsiteX39" fmla="*/ 835075 w 1400875"/>
                    <a:gd name="connsiteY39" fmla="*/ 815810 h 958544"/>
                    <a:gd name="connsiteX40" fmla="*/ 905044 w 1400875"/>
                    <a:gd name="connsiteY40" fmla="*/ 800310 h 958544"/>
                    <a:gd name="connsiteX41" fmla="*/ 1009596 w 1400875"/>
                    <a:gd name="connsiteY41" fmla="*/ 827946 h 95854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</a:cxnLst>
                  <a:rect l="l" t="t" r="r" b="b"/>
                  <a:pathLst>
                    <a:path w="1400875" h="958544">
                      <a:moveTo>
                        <a:pt x="1269220" y="632077"/>
                      </a:moveTo>
                      <a:cubicBezTo>
                        <a:pt x="1285524" y="779838"/>
                        <a:pt x="1205393" y="881758"/>
                        <a:pt x="1057046" y="894041"/>
                      </a:cubicBezTo>
                      <a:cubicBezTo>
                        <a:pt x="1007476" y="898135"/>
                        <a:pt x="956443" y="884244"/>
                        <a:pt x="905995" y="880149"/>
                      </a:cubicBezTo>
                      <a:cubicBezTo>
                        <a:pt x="893492" y="879126"/>
                        <a:pt x="876969" y="879857"/>
                        <a:pt x="868342" y="887022"/>
                      </a:cubicBezTo>
                      <a:cubicBezTo>
                        <a:pt x="753262" y="982142"/>
                        <a:pt x="585321" y="983092"/>
                        <a:pt x="468048" y="885633"/>
                      </a:cubicBezTo>
                      <a:cubicBezTo>
                        <a:pt x="447723" y="868744"/>
                        <a:pt x="431419" y="866916"/>
                        <a:pt x="406560" y="872107"/>
                      </a:cubicBezTo>
                      <a:cubicBezTo>
                        <a:pt x="281464" y="898281"/>
                        <a:pt x="171575" y="868670"/>
                        <a:pt x="86179" y="770699"/>
                      </a:cubicBezTo>
                      <a:cubicBezTo>
                        <a:pt x="34195" y="711039"/>
                        <a:pt x="23814" y="640924"/>
                        <a:pt x="48379" y="565252"/>
                      </a:cubicBezTo>
                      <a:cubicBezTo>
                        <a:pt x="51889" y="554431"/>
                        <a:pt x="52766" y="537469"/>
                        <a:pt x="46698" y="529719"/>
                      </a:cubicBezTo>
                      <a:cubicBezTo>
                        <a:pt x="-51786" y="404403"/>
                        <a:pt x="9849" y="228712"/>
                        <a:pt x="190657" y="193399"/>
                      </a:cubicBezTo>
                      <a:cubicBezTo>
                        <a:pt x="219318" y="187769"/>
                        <a:pt x="232186" y="176802"/>
                        <a:pt x="242348" y="148654"/>
                      </a:cubicBezTo>
                      <a:cubicBezTo>
                        <a:pt x="275834" y="55654"/>
                        <a:pt x="352164" y="15880"/>
                        <a:pt x="444213" y="3232"/>
                      </a:cubicBezTo>
                      <a:cubicBezTo>
                        <a:pt x="518642" y="-7004"/>
                        <a:pt x="590147" y="7034"/>
                        <a:pt x="654925" y="45930"/>
                      </a:cubicBezTo>
                      <a:cubicBezTo>
                        <a:pt x="673496" y="57043"/>
                        <a:pt x="686510" y="54484"/>
                        <a:pt x="704276" y="45637"/>
                      </a:cubicBezTo>
                      <a:cubicBezTo>
                        <a:pt x="823670" y="-13877"/>
                        <a:pt x="970627" y="8350"/>
                        <a:pt x="1067429" y="99229"/>
                      </a:cubicBezTo>
                      <a:cubicBezTo>
                        <a:pt x="1074520" y="105882"/>
                        <a:pt x="1081320" y="112901"/>
                        <a:pt x="1087608" y="120286"/>
                      </a:cubicBezTo>
                      <a:cubicBezTo>
                        <a:pt x="1145440" y="187988"/>
                        <a:pt x="1145659" y="187477"/>
                        <a:pt x="1231348" y="222132"/>
                      </a:cubicBezTo>
                      <a:cubicBezTo>
                        <a:pt x="1307970" y="253132"/>
                        <a:pt x="1367776" y="301972"/>
                        <a:pt x="1392196" y="384735"/>
                      </a:cubicBezTo>
                      <a:cubicBezTo>
                        <a:pt x="1415666" y="464356"/>
                        <a:pt x="1390880" y="542733"/>
                        <a:pt x="1325810" y="593839"/>
                      </a:cubicBezTo>
                      <a:cubicBezTo>
                        <a:pt x="1307751" y="607876"/>
                        <a:pt x="1287791" y="619574"/>
                        <a:pt x="1269220" y="632077"/>
                      </a:cubicBezTo>
                      <a:close/>
                      <a:moveTo>
                        <a:pt x="1009596" y="827946"/>
                      </a:moveTo>
                      <a:cubicBezTo>
                        <a:pt x="1063627" y="823706"/>
                        <a:pt x="1112758" y="811789"/>
                        <a:pt x="1154871" y="779546"/>
                      </a:cubicBezTo>
                      <a:cubicBezTo>
                        <a:pt x="1195157" y="748692"/>
                        <a:pt x="1218772" y="708480"/>
                        <a:pt x="1206855" y="655839"/>
                      </a:cubicBezTo>
                      <a:cubicBezTo>
                        <a:pt x="1190770" y="584992"/>
                        <a:pt x="1189893" y="585211"/>
                        <a:pt x="1254379" y="552530"/>
                      </a:cubicBezTo>
                      <a:cubicBezTo>
                        <a:pt x="1355274" y="501351"/>
                        <a:pt x="1366022" y="401040"/>
                        <a:pt x="1277994" y="329901"/>
                      </a:cubicBezTo>
                      <a:cubicBezTo>
                        <a:pt x="1233029" y="293564"/>
                        <a:pt x="1180315" y="275724"/>
                        <a:pt x="1123360" y="271995"/>
                      </a:cubicBezTo>
                      <a:cubicBezTo>
                        <a:pt x="1095065" y="270167"/>
                        <a:pt x="1084098" y="257373"/>
                        <a:pt x="1072327" y="231929"/>
                      </a:cubicBezTo>
                      <a:cubicBezTo>
                        <a:pt x="1056608" y="197932"/>
                        <a:pt x="1035112" y="162326"/>
                        <a:pt x="1006452" y="139368"/>
                      </a:cubicBezTo>
                      <a:cubicBezTo>
                        <a:pt x="923030" y="72689"/>
                        <a:pt x="803052" y="69911"/>
                        <a:pt x="712611" y="127231"/>
                      </a:cubicBezTo>
                      <a:cubicBezTo>
                        <a:pt x="688484" y="142512"/>
                        <a:pt x="669986" y="142366"/>
                        <a:pt x="646882" y="125038"/>
                      </a:cubicBezTo>
                      <a:cubicBezTo>
                        <a:pt x="591901" y="83949"/>
                        <a:pt x="528512" y="69911"/>
                        <a:pt x="460737" y="75833"/>
                      </a:cubicBezTo>
                      <a:cubicBezTo>
                        <a:pt x="380751" y="82779"/>
                        <a:pt x="305299" y="129059"/>
                        <a:pt x="299376" y="190328"/>
                      </a:cubicBezTo>
                      <a:cubicBezTo>
                        <a:pt x="293308" y="253205"/>
                        <a:pt x="261211" y="260955"/>
                        <a:pt x="210398" y="267023"/>
                      </a:cubicBezTo>
                      <a:cubicBezTo>
                        <a:pt x="149129" y="274335"/>
                        <a:pt x="95756" y="302995"/>
                        <a:pt x="71410" y="365214"/>
                      </a:cubicBezTo>
                      <a:cubicBezTo>
                        <a:pt x="48087" y="424728"/>
                        <a:pt x="79233" y="468230"/>
                        <a:pt x="119299" y="507419"/>
                      </a:cubicBezTo>
                      <a:cubicBezTo>
                        <a:pt x="142841" y="530450"/>
                        <a:pt x="133775" y="553042"/>
                        <a:pt x="120469" y="576730"/>
                      </a:cubicBezTo>
                      <a:cubicBezTo>
                        <a:pt x="86837" y="636683"/>
                        <a:pt x="92832" y="686985"/>
                        <a:pt x="143353" y="734069"/>
                      </a:cubicBezTo>
                      <a:cubicBezTo>
                        <a:pt x="219025" y="804477"/>
                        <a:pt x="308296" y="824803"/>
                        <a:pt x="406779" y="793510"/>
                      </a:cubicBezTo>
                      <a:cubicBezTo>
                        <a:pt x="440338" y="782836"/>
                        <a:pt x="463223" y="782397"/>
                        <a:pt x="489982" y="811569"/>
                      </a:cubicBezTo>
                      <a:cubicBezTo>
                        <a:pt x="576036" y="905446"/>
                        <a:pt x="761816" y="907128"/>
                        <a:pt x="835075" y="815810"/>
                      </a:cubicBezTo>
                      <a:cubicBezTo>
                        <a:pt x="854816" y="791171"/>
                        <a:pt x="875361" y="788392"/>
                        <a:pt x="905044" y="800310"/>
                      </a:cubicBezTo>
                      <a:cubicBezTo>
                        <a:pt x="938238" y="813543"/>
                        <a:pt x="974575" y="819027"/>
                        <a:pt x="1009596" y="827946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25" name="Freeform: Shape 5">
                  <a:extLst>
                    <a:ext uri="{FF2B5EF4-FFF2-40B4-BE49-F238E27FC236}">
                      <a16:creationId xmlns:a16="http://schemas.microsoft.com/office/drawing/2014/main" id="{04E4DC25-3655-44E6-9343-9B4595B42DD5}"/>
                    </a:ext>
                  </a:extLst>
                </p:cNvPr>
                <p:cNvSpPr/>
                <p:nvPr/>
              </p:nvSpPr>
              <p:spPr>
                <a:xfrm>
                  <a:off x="2853303" y="2477404"/>
                  <a:ext cx="558912" cy="486189"/>
                </a:xfrm>
                <a:custGeom>
                  <a:avLst/>
                  <a:gdLst>
                    <a:gd name="connsiteX0" fmla="*/ 803355 w 803355"/>
                    <a:gd name="connsiteY0" fmla="*/ 398362 h 698826"/>
                    <a:gd name="connsiteX1" fmla="*/ 709112 w 803355"/>
                    <a:gd name="connsiteY1" fmla="*/ 542614 h 698826"/>
                    <a:gd name="connsiteX2" fmla="*/ 673360 w 803355"/>
                    <a:gd name="connsiteY2" fmla="*/ 582094 h 698826"/>
                    <a:gd name="connsiteX3" fmla="*/ 430991 w 803355"/>
                    <a:gd name="connsiteY3" fmla="*/ 675167 h 698826"/>
                    <a:gd name="connsiteX4" fmla="*/ 392314 w 803355"/>
                    <a:gd name="connsiteY4" fmla="*/ 672974 h 698826"/>
                    <a:gd name="connsiteX5" fmla="*/ 187378 w 803355"/>
                    <a:gd name="connsiteY5" fmla="*/ 611047 h 698826"/>
                    <a:gd name="connsiteX6" fmla="*/ 151260 w 803355"/>
                    <a:gd name="connsiteY6" fmla="*/ 588309 h 698826"/>
                    <a:gd name="connsiteX7" fmla="*/ 23312 w 803355"/>
                    <a:gd name="connsiteY7" fmla="*/ 332048 h 698826"/>
                    <a:gd name="connsiteX8" fmla="*/ 35595 w 803355"/>
                    <a:gd name="connsiteY8" fmla="*/ 275239 h 698826"/>
                    <a:gd name="connsiteX9" fmla="*/ 184527 w 803355"/>
                    <a:gd name="connsiteY9" fmla="*/ 91214 h 698826"/>
                    <a:gd name="connsiteX10" fmla="*/ 235779 w 803355"/>
                    <a:gd name="connsiteY10" fmla="*/ 64162 h 698826"/>
                    <a:gd name="connsiteX11" fmla="*/ 472446 w 803355"/>
                    <a:gd name="connsiteY11" fmla="*/ 47785 h 698826"/>
                    <a:gd name="connsiteX12" fmla="*/ 523113 w 803355"/>
                    <a:gd name="connsiteY12" fmla="*/ 64674 h 698826"/>
                    <a:gd name="connsiteX13" fmla="*/ 706261 w 803355"/>
                    <a:gd name="connsiteY13" fmla="*/ 207098 h 698826"/>
                    <a:gd name="connsiteX14" fmla="*/ 734263 w 803355"/>
                    <a:gd name="connsiteY14" fmla="*/ 253598 h 698826"/>
                    <a:gd name="connsiteX15" fmla="*/ 803355 w 803355"/>
                    <a:gd name="connsiteY15" fmla="*/ 398362 h 698826"/>
                    <a:gd name="connsiteX16" fmla="*/ 514632 w 803355"/>
                    <a:gd name="connsiteY16" fmla="*/ 635760 h 698826"/>
                    <a:gd name="connsiteX17" fmla="*/ 618087 w 803355"/>
                    <a:gd name="connsiteY17" fmla="*/ 535887 h 698826"/>
                    <a:gd name="connsiteX18" fmla="*/ 659615 w 803355"/>
                    <a:gd name="connsiteY18" fmla="*/ 486024 h 698826"/>
                    <a:gd name="connsiteX19" fmla="*/ 699681 w 803355"/>
                    <a:gd name="connsiteY19" fmla="*/ 469647 h 698826"/>
                    <a:gd name="connsiteX20" fmla="*/ 679428 w 803355"/>
                    <a:gd name="connsiteY20" fmla="*/ 300244 h 698826"/>
                    <a:gd name="connsiteX21" fmla="*/ 645431 w 803355"/>
                    <a:gd name="connsiteY21" fmla="*/ 246652 h 698826"/>
                    <a:gd name="connsiteX22" fmla="*/ 509953 w 803355"/>
                    <a:gd name="connsiteY22" fmla="*/ 138079 h 698826"/>
                    <a:gd name="connsiteX23" fmla="*/ 441592 w 803355"/>
                    <a:gd name="connsiteY23" fmla="*/ 117534 h 698826"/>
                    <a:gd name="connsiteX24" fmla="*/ 265755 w 803355"/>
                    <a:gd name="connsiteY24" fmla="*/ 132888 h 698826"/>
                    <a:gd name="connsiteX25" fmla="*/ 214503 w 803355"/>
                    <a:gd name="connsiteY25" fmla="*/ 161329 h 698826"/>
                    <a:gd name="connsiteX26" fmla="*/ 103005 w 803355"/>
                    <a:gd name="connsiteY26" fmla="*/ 287157 h 698826"/>
                    <a:gd name="connsiteX27" fmla="*/ 90942 w 803355"/>
                    <a:gd name="connsiteY27" fmla="*/ 346159 h 698826"/>
                    <a:gd name="connsiteX28" fmla="*/ 73980 w 803355"/>
                    <a:gd name="connsiteY28" fmla="*/ 460873 h 698826"/>
                    <a:gd name="connsiteX29" fmla="*/ 179335 w 803355"/>
                    <a:gd name="connsiteY29" fmla="*/ 516805 h 698826"/>
                    <a:gd name="connsiteX30" fmla="*/ 232123 w 803355"/>
                    <a:gd name="connsiteY30" fmla="*/ 549121 h 698826"/>
                    <a:gd name="connsiteX31" fmla="*/ 388585 w 803355"/>
                    <a:gd name="connsiteY31" fmla="*/ 596205 h 698826"/>
                    <a:gd name="connsiteX32" fmla="*/ 449854 w 803355"/>
                    <a:gd name="connsiteY32" fmla="*/ 599642 h 698826"/>
                    <a:gd name="connsiteX33" fmla="*/ 514632 w 803355"/>
                    <a:gd name="connsiteY33" fmla="*/ 635760 h 6988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</a:cxnLst>
                  <a:rect l="l" t="t" r="r" b="b"/>
                  <a:pathLst>
                    <a:path w="803355" h="698826">
                      <a:moveTo>
                        <a:pt x="803355" y="398362"/>
                      </a:moveTo>
                      <a:cubicBezTo>
                        <a:pt x="799699" y="459630"/>
                        <a:pt x="767530" y="508470"/>
                        <a:pt x="709112" y="542614"/>
                      </a:cubicBezTo>
                      <a:cubicBezTo>
                        <a:pt x="694344" y="551241"/>
                        <a:pt x="678990" y="566522"/>
                        <a:pt x="673360" y="582094"/>
                      </a:cubicBezTo>
                      <a:cubicBezTo>
                        <a:pt x="634976" y="688767"/>
                        <a:pt x="531813" y="728686"/>
                        <a:pt x="430991" y="675167"/>
                      </a:cubicBezTo>
                      <a:cubicBezTo>
                        <a:pt x="420462" y="669611"/>
                        <a:pt x="403427" y="668587"/>
                        <a:pt x="392314" y="672974"/>
                      </a:cubicBezTo>
                      <a:cubicBezTo>
                        <a:pt x="310281" y="704998"/>
                        <a:pt x="238484" y="683210"/>
                        <a:pt x="187378" y="611047"/>
                      </a:cubicBezTo>
                      <a:cubicBezTo>
                        <a:pt x="179701" y="600153"/>
                        <a:pt x="164347" y="590283"/>
                        <a:pt x="151260" y="588309"/>
                      </a:cubicBezTo>
                      <a:cubicBezTo>
                        <a:pt x="25506" y="569958"/>
                        <a:pt x="-37298" y="444057"/>
                        <a:pt x="23312" y="332048"/>
                      </a:cubicBezTo>
                      <a:cubicBezTo>
                        <a:pt x="32232" y="315598"/>
                        <a:pt x="36911" y="293956"/>
                        <a:pt x="35595" y="275239"/>
                      </a:cubicBezTo>
                      <a:cubicBezTo>
                        <a:pt x="28942" y="181216"/>
                        <a:pt x="90869" y="102400"/>
                        <a:pt x="184527" y="91214"/>
                      </a:cubicBezTo>
                      <a:cubicBezTo>
                        <a:pt x="206168" y="88655"/>
                        <a:pt x="221375" y="82879"/>
                        <a:pt x="235779" y="64162"/>
                      </a:cubicBezTo>
                      <a:cubicBezTo>
                        <a:pt x="296097" y="-14727"/>
                        <a:pt x="399844" y="-21673"/>
                        <a:pt x="472446" y="47785"/>
                      </a:cubicBezTo>
                      <a:cubicBezTo>
                        <a:pt x="488092" y="62773"/>
                        <a:pt x="501618" y="67379"/>
                        <a:pt x="523113" y="64674"/>
                      </a:cubicBezTo>
                      <a:cubicBezTo>
                        <a:pt x="615674" y="53122"/>
                        <a:pt x="694417" y="114171"/>
                        <a:pt x="706261" y="207098"/>
                      </a:cubicBezTo>
                      <a:cubicBezTo>
                        <a:pt x="709039" y="228739"/>
                        <a:pt x="717520" y="241169"/>
                        <a:pt x="734263" y="253598"/>
                      </a:cubicBezTo>
                      <a:cubicBezTo>
                        <a:pt x="780105" y="287668"/>
                        <a:pt x="802990" y="334461"/>
                        <a:pt x="803355" y="398362"/>
                      </a:cubicBezTo>
                      <a:close/>
                      <a:moveTo>
                        <a:pt x="514632" y="635760"/>
                      </a:moveTo>
                      <a:cubicBezTo>
                        <a:pt x="575023" y="630130"/>
                        <a:pt x="613115" y="595767"/>
                        <a:pt x="618087" y="535887"/>
                      </a:cubicBezTo>
                      <a:cubicBezTo>
                        <a:pt x="620426" y="507958"/>
                        <a:pt x="628981" y="490118"/>
                        <a:pt x="659615" y="486024"/>
                      </a:cubicBezTo>
                      <a:cubicBezTo>
                        <a:pt x="673506" y="484196"/>
                        <a:pt x="687910" y="477616"/>
                        <a:pt x="699681" y="469647"/>
                      </a:cubicBezTo>
                      <a:cubicBezTo>
                        <a:pt x="762485" y="427241"/>
                        <a:pt x="751957" y="336800"/>
                        <a:pt x="679428" y="300244"/>
                      </a:cubicBezTo>
                      <a:cubicBezTo>
                        <a:pt x="655959" y="288400"/>
                        <a:pt x="640825" y="279919"/>
                        <a:pt x="645431" y="246652"/>
                      </a:cubicBezTo>
                      <a:cubicBezTo>
                        <a:pt x="655740" y="172004"/>
                        <a:pt x="582188" y="114098"/>
                        <a:pt x="509953" y="138079"/>
                      </a:cubicBezTo>
                      <a:cubicBezTo>
                        <a:pt x="479830" y="148096"/>
                        <a:pt x="461040" y="143782"/>
                        <a:pt x="441592" y="117534"/>
                      </a:cubicBezTo>
                      <a:cubicBezTo>
                        <a:pt x="389462" y="47273"/>
                        <a:pt x="305675" y="54657"/>
                        <a:pt x="265755" y="132888"/>
                      </a:cubicBezTo>
                      <a:cubicBezTo>
                        <a:pt x="253765" y="156431"/>
                        <a:pt x="240239" y="164108"/>
                        <a:pt x="214503" y="161329"/>
                      </a:cubicBezTo>
                      <a:cubicBezTo>
                        <a:pt x="131666" y="152263"/>
                        <a:pt x="85824" y="206659"/>
                        <a:pt x="103005" y="287157"/>
                      </a:cubicBezTo>
                      <a:cubicBezTo>
                        <a:pt x="106954" y="305508"/>
                        <a:pt x="102275" y="331829"/>
                        <a:pt x="90942" y="346159"/>
                      </a:cubicBezTo>
                      <a:cubicBezTo>
                        <a:pt x="62062" y="382715"/>
                        <a:pt x="52265" y="419637"/>
                        <a:pt x="73980" y="460873"/>
                      </a:cubicBezTo>
                      <a:cubicBezTo>
                        <a:pt x="95841" y="502328"/>
                        <a:pt x="131593" y="523312"/>
                        <a:pt x="179335" y="516805"/>
                      </a:cubicBezTo>
                      <a:cubicBezTo>
                        <a:pt x="207192" y="513003"/>
                        <a:pt x="221303" y="524189"/>
                        <a:pt x="232123" y="549121"/>
                      </a:cubicBezTo>
                      <a:cubicBezTo>
                        <a:pt x="263415" y="621503"/>
                        <a:pt x="324026" y="640073"/>
                        <a:pt x="388585" y="596205"/>
                      </a:cubicBezTo>
                      <a:cubicBezTo>
                        <a:pt x="412420" y="579974"/>
                        <a:pt x="428505" y="582753"/>
                        <a:pt x="449854" y="599642"/>
                      </a:cubicBezTo>
                      <a:cubicBezTo>
                        <a:pt x="469083" y="614703"/>
                        <a:pt x="492917" y="623915"/>
                        <a:pt x="514632" y="63576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 w="730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grpSp>
              <p:nvGrpSpPr>
                <p:cNvPr id="26" name="Group 6">
                  <a:extLst>
                    <a:ext uri="{FF2B5EF4-FFF2-40B4-BE49-F238E27FC236}">
                      <a16:creationId xmlns:a16="http://schemas.microsoft.com/office/drawing/2014/main" id="{F3980F80-9069-4CE5-B6AD-1DA30D3CF70A}"/>
                    </a:ext>
                  </a:extLst>
                </p:cNvPr>
                <p:cNvGrpSpPr/>
                <p:nvPr/>
              </p:nvGrpSpPr>
              <p:grpSpPr>
                <a:xfrm>
                  <a:off x="5247787" y="1823136"/>
                  <a:ext cx="862340" cy="1087064"/>
                  <a:chOff x="6804248" y="2144238"/>
                  <a:chExt cx="1305367" cy="1645545"/>
                </a:xfrm>
                <a:solidFill>
                  <a:schemeClr val="accent3">
                    <a:lumMod val="75000"/>
                  </a:schemeClr>
                </a:solidFill>
              </p:grpSpPr>
              <p:sp>
                <p:nvSpPr>
                  <p:cNvPr id="27" name="Oval 1">
                    <a:extLst>
                      <a:ext uri="{FF2B5EF4-FFF2-40B4-BE49-F238E27FC236}">
                        <a16:creationId xmlns:a16="http://schemas.microsoft.com/office/drawing/2014/main" id="{706746EF-C46B-4F2D-9213-35F15134AE21}"/>
                      </a:ext>
                    </a:extLst>
                  </p:cNvPr>
                  <p:cNvSpPr/>
                  <p:nvPr/>
                </p:nvSpPr>
                <p:spPr>
                  <a:xfrm flipH="1">
                    <a:off x="7253541" y="3472481"/>
                    <a:ext cx="406780" cy="726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20008" h="164304">
                        <a:moveTo>
                          <a:pt x="852708" y="0"/>
                        </a:moveTo>
                        <a:lnTo>
                          <a:pt x="67299" y="0"/>
                        </a:lnTo>
                        <a:cubicBezTo>
                          <a:pt x="30131" y="0"/>
                          <a:pt x="0" y="30131"/>
                          <a:pt x="0" y="67299"/>
                        </a:cubicBezTo>
                        <a:lnTo>
                          <a:pt x="0" y="97005"/>
                        </a:lnTo>
                        <a:cubicBezTo>
                          <a:pt x="0" y="134173"/>
                          <a:pt x="30131" y="164304"/>
                          <a:pt x="67299" y="164304"/>
                        </a:cubicBezTo>
                        <a:lnTo>
                          <a:pt x="852708" y="164304"/>
                        </a:lnTo>
                        <a:cubicBezTo>
                          <a:pt x="889877" y="164304"/>
                          <a:pt x="920008" y="134173"/>
                          <a:pt x="920008" y="97005"/>
                        </a:cubicBezTo>
                        <a:lnTo>
                          <a:pt x="920008" y="67299"/>
                        </a:lnTo>
                        <a:cubicBezTo>
                          <a:pt x="920008" y="30131"/>
                          <a:pt x="889877" y="0"/>
                          <a:pt x="85270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28" name="Oval 1">
                    <a:extLst>
                      <a:ext uri="{FF2B5EF4-FFF2-40B4-BE49-F238E27FC236}">
                        <a16:creationId xmlns:a16="http://schemas.microsoft.com/office/drawing/2014/main" id="{7920EDC4-01A2-492A-A018-493DF00B7B85}"/>
                      </a:ext>
                    </a:extLst>
                  </p:cNvPr>
                  <p:cNvSpPr/>
                  <p:nvPr/>
                </p:nvSpPr>
                <p:spPr>
                  <a:xfrm flipH="1">
                    <a:off x="7297125" y="3673561"/>
                    <a:ext cx="319612" cy="1162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22862" h="262858">
                        <a:moveTo>
                          <a:pt x="722862" y="0"/>
                        </a:moveTo>
                        <a:lnTo>
                          <a:pt x="0" y="0"/>
                        </a:lnTo>
                        <a:lnTo>
                          <a:pt x="0" y="131429"/>
                        </a:lnTo>
                        <a:cubicBezTo>
                          <a:pt x="0" y="204015"/>
                          <a:pt x="161818" y="262858"/>
                          <a:pt x="361431" y="262858"/>
                        </a:cubicBezTo>
                        <a:cubicBezTo>
                          <a:pt x="561044" y="262858"/>
                          <a:pt x="722862" y="204015"/>
                          <a:pt x="722862" y="131429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29" name="Oval 1">
                    <a:extLst>
                      <a:ext uri="{FF2B5EF4-FFF2-40B4-BE49-F238E27FC236}">
                        <a16:creationId xmlns:a16="http://schemas.microsoft.com/office/drawing/2014/main" id="{A54ADC08-E8BA-4FE1-B9B2-294C89444088}"/>
                      </a:ext>
                    </a:extLst>
                  </p:cNvPr>
                  <p:cNvSpPr/>
                  <p:nvPr/>
                </p:nvSpPr>
                <p:spPr>
                  <a:xfrm flipH="1">
                    <a:off x="7268070" y="3573021"/>
                    <a:ext cx="377724" cy="726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4293" h="164306">
                        <a:moveTo>
                          <a:pt x="786994" y="0"/>
                        </a:moveTo>
                        <a:lnTo>
                          <a:pt x="67299" y="0"/>
                        </a:lnTo>
                        <a:cubicBezTo>
                          <a:pt x="30131" y="0"/>
                          <a:pt x="0" y="30131"/>
                          <a:pt x="0" y="67299"/>
                        </a:cubicBezTo>
                        <a:lnTo>
                          <a:pt x="0" y="97007"/>
                        </a:lnTo>
                        <a:cubicBezTo>
                          <a:pt x="0" y="134174"/>
                          <a:pt x="30131" y="164306"/>
                          <a:pt x="67299" y="164306"/>
                        </a:cubicBezTo>
                        <a:lnTo>
                          <a:pt x="786994" y="164306"/>
                        </a:lnTo>
                        <a:cubicBezTo>
                          <a:pt x="824162" y="164306"/>
                          <a:pt x="854293" y="134174"/>
                          <a:pt x="854293" y="97007"/>
                        </a:cubicBezTo>
                        <a:lnTo>
                          <a:pt x="854293" y="67299"/>
                        </a:lnTo>
                        <a:cubicBezTo>
                          <a:pt x="854293" y="30131"/>
                          <a:pt x="824162" y="0"/>
                          <a:pt x="78699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30" name="Oval 1">
                    <a:extLst>
                      <a:ext uri="{FF2B5EF4-FFF2-40B4-BE49-F238E27FC236}">
                        <a16:creationId xmlns:a16="http://schemas.microsoft.com/office/drawing/2014/main" id="{8BA74D9B-8FFD-43B3-A337-05DF068B697F}"/>
                      </a:ext>
                    </a:extLst>
                  </p:cNvPr>
                  <p:cNvSpPr/>
                  <p:nvPr/>
                </p:nvSpPr>
                <p:spPr>
                  <a:xfrm flipH="1">
                    <a:off x="7239014" y="3371941"/>
                    <a:ext cx="435836" cy="726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85723" h="164305">
                        <a:moveTo>
                          <a:pt x="918424" y="0"/>
                        </a:moveTo>
                        <a:lnTo>
                          <a:pt x="67300" y="0"/>
                        </a:lnTo>
                        <a:cubicBezTo>
                          <a:pt x="30131" y="0"/>
                          <a:pt x="0" y="30130"/>
                          <a:pt x="0" y="67298"/>
                        </a:cubicBezTo>
                        <a:lnTo>
                          <a:pt x="0" y="97006"/>
                        </a:lnTo>
                        <a:cubicBezTo>
                          <a:pt x="0" y="134173"/>
                          <a:pt x="30131" y="164305"/>
                          <a:pt x="67300" y="164305"/>
                        </a:cubicBezTo>
                        <a:lnTo>
                          <a:pt x="918424" y="164305"/>
                        </a:lnTo>
                        <a:cubicBezTo>
                          <a:pt x="955592" y="164305"/>
                          <a:pt x="985723" y="134173"/>
                          <a:pt x="985723" y="97006"/>
                        </a:cubicBezTo>
                        <a:lnTo>
                          <a:pt x="985723" y="67298"/>
                        </a:lnTo>
                        <a:cubicBezTo>
                          <a:pt x="985723" y="30130"/>
                          <a:pt x="955592" y="0"/>
                          <a:pt x="918424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31" name="Oval 1">
                    <a:extLst>
                      <a:ext uri="{FF2B5EF4-FFF2-40B4-BE49-F238E27FC236}">
                        <a16:creationId xmlns:a16="http://schemas.microsoft.com/office/drawing/2014/main" id="{45775B3B-022D-4E5C-9466-63B9524784E3}"/>
                      </a:ext>
                    </a:extLst>
                  </p:cNvPr>
                  <p:cNvSpPr/>
                  <p:nvPr/>
                </p:nvSpPr>
                <p:spPr>
                  <a:xfrm flipH="1">
                    <a:off x="6804248" y="2144238"/>
                    <a:ext cx="1305367" cy="58015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52328" h="1312117">
                        <a:moveTo>
                          <a:pt x="0" y="1083508"/>
                        </a:moveTo>
                        <a:lnTo>
                          <a:pt x="0" y="1312117"/>
                        </a:lnTo>
                        <a:lnTo>
                          <a:pt x="326584" y="1266395"/>
                        </a:lnTo>
                        <a:lnTo>
                          <a:pt x="326584" y="1129230"/>
                        </a:lnTo>
                        <a:close/>
                        <a:moveTo>
                          <a:pt x="2952328" y="1083508"/>
                        </a:moveTo>
                        <a:lnTo>
                          <a:pt x="2625744" y="1129230"/>
                        </a:lnTo>
                        <a:lnTo>
                          <a:pt x="2625744" y="1266395"/>
                        </a:lnTo>
                        <a:lnTo>
                          <a:pt x="2952328" y="1312117"/>
                        </a:lnTo>
                        <a:close/>
                        <a:moveTo>
                          <a:pt x="602354" y="225997"/>
                        </a:moveTo>
                        <a:lnTo>
                          <a:pt x="427229" y="372943"/>
                        </a:lnTo>
                        <a:lnTo>
                          <a:pt x="672178" y="593732"/>
                        </a:lnTo>
                        <a:lnTo>
                          <a:pt x="777253" y="505564"/>
                        </a:lnTo>
                        <a:close/>
                        <a:moveTo>
                          <a:pt x="2333760" y="225997"/>
                        </a:moveTo>
                        <a:lnTo>
                          <a:pt x="2158860" y="505564"/>
                        </a:lnTo>
                        <a:lnTo>
                          <a:pt x="2263935" y="593732"/>
                        </a:lnTo>
                        <a:lnTo>
                          <a:pt x="2508884" y="372943"/>
                        </a:lnTo>
                        <a:close/>
                        <a:moveTo>
                          <a:pt x="1614138" y="0"/>
                        </a:moveTo>
                        <a:lnTo>
                          <a:pt x="1385529" y="0"/>
                        </a:lnTo>
                        <a:lnTo>
                          <a:pt x="1431251" y="326584"/>
                        </a:lnTo>
                        <a:lnTo>
                          <a:pt x="1568416" y="326584"/>
                        </a:ln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32" name="Oval 1">
                    <a:extLst>
                      <a:ext uri="{FF2B5EF4-FFF2-40B4-BE49-F238E27FC236}">
                        <a16:creationId xmlns:a16="http://schemas.microsoft.com/office/drawing/2014/main" id="{A0A16EB3-287E-4DDE-8F49-39EA061B71EC}"/>
                      </a:ext>
                    </a:extLst>
                  </p:cNvPr>
                  <p:cNvSpPr/>
                  <p:nvPr/>
                </p:nvSpPr>
                <p:spPr>
                  <a:xfrm flipH="1">
                    <a:off x="7023065" y="2349405"/>
                    <a:ext cx="867734" cy="957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62541" h="2165060">
                        <a:moveTo>
                          <a:pt x="983432" y="198538"/>
                        </a:moveTo>
                        <a:cubicBezTo>
                          <a:pt x="1424692" y="199056"/>
                          <a:pt x="1782226" y="556942"/>
                          <a:pt x="1782226" y="998335"/>
                        </a:cubicBezTo>
                        <a:cubicBezTo>
                          <a:pt x="1782226" y="1297141"/>
                          <a:pt x="1568968" y="1592048"/>
                          <a:pt x="1401058" y="1726777"/>
                        </a:cubicBezTo>
                        <a:cubicBezTo>
                          <a:pt x="1324499" y="1815355"/>
                          <a:pt x="1330568" y="1817170"/>
                          <a:pt x="1299456" y="1930538"/>
                        </a:cubicBezTo>
                        <a:cubicBezTo>
                          <a:pt x="1287062" y="2010030"/>
                          <a:pt x="1312171" y="2017975"/>
                          <a:pt x="1240941" y="2022107"/>
                        </a:cubicBezTo>
                        <a:lnTo>
                          <a:pt x="1199256" y="2021773"/>
                        </a:lnTo>
                        <a:lnTo>
                          <a:pt x="1196081" y="2038665"/>
                        </a:lnTo>
                        <a:lnTo>
                          <a:pt x="738881" y="2038665"/>
                        </a:lnTo>
                        <a:lnTo>
                          <a:pt x="735747" y="2021994"/>
                        </a:lnTo>
                        <a:lnTo>
                          <a:pt x="721599" y="2022107"/>
                        </a:lnTo>
                        <a:cubicBezTo>
                          <a:pt x="650369" y="2017975"/>
                          <a:pt x="675479" y="2010030"/>
                          <a:pt x="663084" y="1930538"/>
                        </a:cubicBezTo>
                        <a:cubicBezTo>
                          <a:pt x="631973" y="1817170"/>
                          <a:pt x="638043" y="1815355"/>
                          <a:pt x="561482" y="1726777"/>
                        </a:cubicBezTo>
                        <a:cubicBezTo>
                          <a:pt x="393573" y="1592048"/>
                          <a:pt x="180314" y="1297141"/>
                          <a:pt x="180314" y="998335"/>
                        </a:cubicBezTo>
                        <a:cubicBezTo>
                          <a:pt x="180314" y="556942"/>
                          <a:pt x="537849" y="199056"/>
                          <a:pt x="979110" y="198538"/>
                        </a:cubicBezTo>
                        <a:lnTo>
                          <a:pt x="979110" y="198736"/>
                        </a:lnTo>
                        <a:lnTo>
                          <a:pt x="981272" y="198569"/>
                        </a:lnTo>
                        <a:lnTo>
                          <a:pt x="983432" y="198736"/>
                        </a:lnTo>
                        <a:close/>
                        <a:moveTo>
                          <a:pt x="983110" y="0"/>
                        </a:moveTo>
                        <a:lnTo>
                          <a:pt x="981272" y="142"/>
                        </a:lnTo>
                        <a:lnTo>
                          <a:pt x="979432" y="0"/>
                        </a:lnTo>
                        <a:cubicBezTo>
                          <a:pt x="438507" y="0"/>
                          <a:pt x="0" y="438506"/>
                          <a:pt x="0" y="979431"/>
                        </a:cubicBezTo>
                        <a:cubicBezTo>
                          <a:pt x="0" y="1345477"/>
                          <a:pt x="261357" y="1706742"/>
                          <a:pt x="466993" y="1871641"/>
                        </a:cubicBezTo>
                        <a:cubicBezTo>
                          <a:pt x="528256" y="1942221"/>
                          <a:pt x="501219" y="1979308"/>
                          <a:pt x="514383" y="2071318"/>
                        </a:cubicBezTo>
                        <a:cubicBezTo>
                          <a:pt x="548609" y="2142347"/>
                          <a:pt x="579223" y="2165060"/>
                          <a:pt x="639719" y="2165060"/>
                        </a:cubicBezTo>
                        <a:lnTo>
                          <a:pt x="981272" y="2163837"/>
                        </a:lnTo>
                        <a:lnTo>
                          <a:pt x="1322821" y="2165060"/>
                        </a:lnTo>
                        <a:cubicBezTo>
                          <a:pt x="1383319" y="2165060"/>
                          <a:pt x="1413932" y="2142347"/>
                          <a:pt x="1448157" y="2071318"/>
                        </a:cubicBezTo>
                        <a:cubicBezTo>
                          <a:pt x="1461321" y="1979308"/>
                          <a:pt x="1434285" y="1942221"/>
                          <a:pt x="1495548" y="1871641"/>
                        </a:cubicBezTo>
                        <a:cubicBezTo>
                          <a:pt x="1701183" y="1706742"/>
                          <a:pt x="1962541" y="1345477"/>
                          <a:pt x="1962541" y="979431"/>
                        </a:cubicBezTo>
                        <a:cubicBezTo>
                          <a:pt x="1962541" y="438506"/>
                          <a:pt x="1524034" y="0"/>
                          <a:pt x="983110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  <p:sp>
                <p:nvSpPr>
                  <p:cNvPr id="33" name="Oval 1">
                    <a:extLst>
                      <a:ext uri="{FF2B5EF4-FFF2-40B4-BE49-F238E27FC236}">
                        <a16:creationId xmlns:a16="http://schemas.microsoft.com/office/drawing/2014/main" id="{ED952C4C-7257-475D-9814-DAB24FBA10CC}"/>
                      </a:ext>
                    </a:extLst>
                  </p:cNvPr>
                  <p:cNvSpPr/>
                  <p:nvPr/>
                </p:nvSpPr>
                <p:spPr>
                  <a:xfrm>
                    <a:off x="7295982" y="2781927"/>
                    <a:ext cx="314505" cy="4792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52160" h="993834">
                        <a:moveTo>
                          <a:pt x="198701" y="0"/>
                        </a:moveTo>
                        <a:cubicBezTo>
                          <a:pt x="224613" y="0"/>
                          <a:pt x="248174" y="10856"/>
                          <a:pt x="265274" y="29005"/>
                        </a:cubicBezTo>
                        <a:cubicBezTo>
                          <a:pt x="282373" y="10856"/>
                          <a:pt x="305935" y="0"/>
                          <a:pt x="331846" y="0"/>
                        </a:cubicBezTo>
                        <a:cubicBezTo>
                          <a:pt x="357757" y="0"/>
                          <a:pt x="381319" y="10856"/>
                          <a:pt x="398419" y="29005"/>
                        </a:cubicBezTo>
                        <a:cubicBezTo>
                          <a:pt x="415518" y="10856"/>
                          <a:pt x="439080" y="0"/>
                          <a:pt x="464991" y="0"/>
                        </a:cubicBezTo>
                        <a:cubicBezTo>
                          <a:pt x="493781" y="0"/>
                          <a:pt x="519672" y="13403"/>
                          <a:pt x="536964" y="35278"/>
                        </a:cubicBezTo>
                        <a:cubicBezTo>
                          <a:pt x="547749" y="12292"/>
                          <a:pt x="572873" y="-1398"/>
                          <a:pt x="599292" y="2787"/>
                        </a:cubicBezTo>
                        <a:lnTo>
                          <a:pt x="601385" y="3119"/>
                        </a:lnTo>
                        <a:cubicBezTo>
                          <a:pt x="634213" y="8318"/>
                          <a:pt x="656609" y="39145"/>
                          <a:pt x="651411" y="71971"/>
                        </a:cubicBezTo>
                        <a:lnTo>
                          <a:pt x="505401" y="993834"/>
                        </a:lnTo>
                        <a:lnTo>
                          <a:pt x="381396" y="993834"/>
                        </a:lnTo>
                        <a:lnTo>
                          <a:pt x="507063" y="200404"/>
                        </a:lnTo>
                        <a:cubicBezTo>
                          <a:pt x="494607" y="207834"/>
                          <a:pt x="480204" y="211576"/>
                          <a:pt x="464991" y="211576"/>
                        </a:cubicBezTo>
                        <a:cubicBezTo>
                          <a:pt x="439080" y="211576"/>
                          <a:pt x="415518" y="200720"/>
                          <a:pt x="398419" y="182571"/>
                        </a:cubicBezTo>
                        <a:cubicBezTo>
                          <a:pt x="381319" y="200720"/>
                          <a:pt x="357757" y="211576"/>
                          <a:pt x="331846" y="211576"/>
                        </a:cubicBezTo>
                        <a:cubicBezTo>
                          <a:pt x="305935" y="211576"/>
                          <a:pt x="282373" y="200720"/>
                          <a:pt x="265274" y="182571"/>
                        </a:cubicBezTo>
                        <a:cubicBezTo>
                          <a:pt x="248174" y="200720"/>
                          <a:pt x="224613" y="211576"/>
                          <a:pt x="198701" y="211576"/>
                        </a:cubicBezTo>
                        <a:cubicBezTo>
                          <a:pt x="177469" y="211576"/>
                          <a:pt x="157813" y="204286"/>
                          <a:pt x="142909" y="190419"/>
                        </a:cubicBezTo>
                        <a:lnTo>
                          <a:pt x="270158" y="993834"/>
                        </a:lnTo>
                        <a:lnTo>
                          <a:pt x="146152" y="993834"/>
                        </a:lnTo>
                        <a:lnTo>
                          <a:pt x="750" y="75802"/>
                        </a:lnTo>
                        <a:cubicBezTo>
                          <a:pt x="-4449" y="42974"/>
                          <a:pt x="17947" y="12148"/>
                          <a:pt x="50775" y="6949"/>
                        </a:cubicBezTo>
                        <a:lnTo>
                          <a:pt x="52868" y="6617"/>
                        </a:lnTo>
                        <a:cubicBezTo>
                          <a:pt x="82704" y="1892"/>
                          <a:pt x="110887" y="19962"/>
                          <a:pt x="118608" y="48277"/>
                        </a:cubicBezTo>
                        <a:cubicBezTo>
                          <a:pt x="134584" y="18793"/>
                          <a:pt x="164609" y="0"/>
                          <a:pt x="198701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 w="2855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ko-KR" altLang="en-US"/>
                  </a:p>
                </p:txBody>
              </p:sp>
            </p:grpSp>
          </p:grpSp>
          <p:grpSp>
            <p:nvGrpSpPr>
              <p:cNvPr id="34" name="Graphic 27">
                <a:extLst>
                  <a:ext uri="{FF2B5EF4-FFF2-40B4-BE49-F238E27FC236}">
                    <a16:creationId xmlns:a16="http://schemas.microsoft.com/office/drawing/2014/main" id="{FCBBD37F-5349-4011-882A-7ADC96846BAF}"/>
                  </a:ext>
                </a:extLst>
              </p:cNvPr>
              <p:cNvGrpSpPr/>
              <p:nvPr/>
            </p:nvGrpSpPr>
            <p:grpSpPr>
              <a:xfrm>
                <a:off x="6190328" y="472703"/>
                <a:ext cx="1773685" cy="1927189"/>
                <a:chOff x="3033791" y="66648"/>
                <a:chExt cx="6126139" cy="6725057"/>
              </a:xfrm>
              <a:solidFill>
                <a:schemeClr val="accent1"/>
              </a:solidFill>
            </p:grpSpPr>
            <p:sp>
              <p:nvSpPr>
                <p:cNvPr id="35" name="Freeform: Shape 32">
                  <a:extLst>
                    <a:ext uri="{FF2B5EF4-FFF2-40B4-BE49-F238E27FC236}">
                      <a16:creationId xmlns:a16="http://schemas.microsoft.com/office/drawing/2014/main" id="{4DD1EAA6-0C73-4A31-82B4-4D70BBFAC113}"/>
                    </a:ext>
                  </a:extLst>
                </p:cNvPr>
                <p:cNvSpPr/>
                <p:nvPr/>
              </p:nvSpPr>
              <p:spPr>
                <a:xfrm>
                  <a:off x="3033791" y="66648"/>
                  <a:ext cx="6126139" cy="6725057"/>
                </a:xfrm>
                <a:custGeom>
                  <a:avLst/>
                  <a:gdLst>
                    <a:gd name="connsiteX0" fmla="*/ 2177431 w 6126139"/>
                    <a:gd name="connsiteY0" fmla="*/ 6725058 h 6725057"/>
                    <a:gd name="connsiteX1" fmla="*/ 2176098 w 6126139"/>
                    <a:gd name="connsiteY1" fmla="*/ 6722867 h 6725057"/>
                    <a:gd name="connsiteX2" fmla="*/ 2142665 w 6126139"/>
                    <a:gd name="connsiteY2" fmla="*/ 6671527 h 6725057"/>
                    <a:gd name="connsiteX3" fmla="*/ 1859677 w 6126139"/>
                    <a:gd name="connsiteY3" fmla="*/ 5963820 h 6725057"/>
                    <a:gd name="connsiteX4" fmla="*/ 1209310 w 6126139"/>
                    <a:gd name="connsiteY4" fmla="*/ 5928196 h 6725057"/>
                    <a:gd name="connsiteX5" fmla="*/ 495602 w 6126139"/>
                    <a:gd name="connsiteY5" fmla="*/ 5616729 h 6725057"/>
                    <a:gd name="connsiteX6" fmla="*/ 552752 w 6126139"/>
                    <a:gd name="connsiteY6" fmla="*/ 5027703 h 6725057"/>
                    <a:gd name="connsiteX7" fmla="*/ 569325 w 6126139"/>
                    <a:gd name="connsiteY7" fmla="*/ 4913689 h 6725057"/>
                    <a:gd name="connsiteX8" fmla="*/ 465979 w 6126139"/>
                    <a:gd name="connsiteY8" fmla="*/ 4759193 h 6725057"/>
                    <a:gd name="connsiteX9" fmla="*/ 399495 w 6126139"/>
                    <a:gd name="connsiteY9" fmla="*/ 4591458 h 6725057"/>
                    <a:gd name="connsiteX10" fmla="*/ 511032 w 6126139"/>
                    <a:gd name="connsiteY10" fmla="*/ 4438582 h 6725057"/>
                    <a:gd name="connsiteX11" fmla="*/ 363490 w 6126139"/>
                    <a:gd name="connsiteY11" fmla="*/ 4273513 h 6725057"/>
                    <a:gd name="connsiteX12" fmla="*/ 454549 w 6126139"/>
                    <a:gd name="connsiteY12" fmla="*/ 4036341 h 6725057"/>
                    <a:gd name="connsiteX13" fmla="*/ 477695 w 6126139"/>
                    <a:gd name="connsiteY13" fmla="*/ 3793644 h 6725057"/>
                    <a:gd name="connsiteX14" fmla="*/ 386541 w 6126139"/>
                    <a:gd name="connsiteY14" fmla="*/ 3771451 h 6725057"/>
                    <a:gd name="connsiteX15" fmla="*/ 96314 w 6126139"/>
                    <a:gd name="connsiteY15" fmla="*/ 3645911 h 6725057"/>
                    <a:gd name="connsiteX16" fmla="*/ 8112 w 6126139"/>
                    <a:gd name="connsiteY16" fmla="*/ 3529611 h 6725057"/>
                    <a:gd name="connsiteX17" fmla="*/ 57642 w 6126139"/>
                    <a:gd name="connsiteY17" fmla="*/ 3296534 h 6725057"/>
                    <a:gd name="connsiteX18" fmla="*/ 512842 w 6126139"/>
                    <a:gd name="connsiteY18" fmla="*/ 2672551 h 6725057"/>
                    <a:gd name="connsiteX19" fmla="*/ 829739 w 6126139"/>
                    <a:gd name="connsiteY19" fmla="*/ 2257547 h 6725057"/>
                    <a:gd name="connsiteX20" fmla="*/ 834120 w 6126139"/>
                    <a:gd name="connsiteY20" fmla="*/ 2216971 h 6725057"/>
                    <a:gd name="connsiteX21" fmla="*/ 1065387 w 6126139"/>
                    <a:gd name="connsiteY21" fmla="*/ 1136550 h 6725057"/>
                    <a:gd name="connsiteX22" fmla="*/ 1956165 w 6126139"/>
                    <a:gd name="connsiteY22" fmla="*/ 298350 h 6725057"/>
                    <a:gd name="connsiteX23" fmla="*/ 3503978 w 6126139"/>
                    <a:gd name="connsiteY23" fmla="*/ 7551 h 6725057"/>
                    <a:gd name="connsiteX24" fmla="*/ 5464032 w 6126139"/>
                    <a:gd name="connsiteY24" fmla="*/ 777743 h 6725057"/>
                    <a:gd name="connsiteX25" fmla="*/ 5967238 w 6126139"/>
                    <a:gd name="connsiteY25" fmla="*/ 3418740 h 6725057"/>
                    <a:gd name="connsiteX26" fmla="*/ 5624720 w 6126139"/>
                    <a:gd name="connsiteY26" fmla="*/ 4085204 h 6725057"/>
                    <a:gd name="connsiteX27" fmla="*/ 5268580 w 6126139"/>
                    <a:gd name="connsiteY27" fmla="*/ 4724237 h 6725057"/>
                    <a:gd name="connsiteX28" fmla="*/ 5352780 w 6126139"/>
                    <a:gd name="connsiteY28" fmla="*/ 6013731 h 6725057"/>
                    <a:gd name="connsiteX29" fmla="*/ 5400882 w 6126139"/>
                    <a:gd name="connsiteY29" fmla="*/ 6292813 h 6725057"/>
                    <a:gd name="connsiteX30" fmla="*/ 5303060 w 6126139"/>
                    <a:gd name="connsiteY30" fmla="*/ 6518175 h 6725057"/>
                    <a:gd name="connsiteX31" fmla="*/ 5056458 w 6126139"/>
                    <a:gd name="connsiteY31" fmla="*/ 6629141 h 6725057"/>
                    <a:gd name="connsiteX32" fmla="*/ 4201780 w 6126139"/>
                    <a:gd name="connsiteY32" fmla="*/ 6537606 h 6725057"/>
                    <a:gd name="connsiteX33" fmla="*/ 3504168 w 6126139"/>
                    <a:gd name="connsiteY33" fmla="*/ 6062023 h 6725057"/>
                    <a:gd name="connsiteX34" fmla="*/ 3196035 w 6126139"/>
                    <a:gd name="connsiteY34" fmla="*/ 5247444 h 6725057"/>
                    <a:gd name="connsiteX35" fmla="*/ 3196225 w 6126139"/>
                    <a:gd name="connsiteY35" fmla="*/ 4708520 h 6725057"/>
                    <a:gd name="connsiteX36" fmla="*/ 3280902 w 6126139"/>
                    <a:gd name="connsiteY36" fmla="*/ 4708425 h 6725057"/>
                    <a:gd name="connsiteX37" fmla="*/ 3265377 w 6126139"/>
                    <a:gd name="connsiteY37" fmla="*/ 5088187 h 6725057"/>
                    <a:gd name="connsiteX38" fmla="*/ 3635709 w 6126139"/>
                    <a:gd name="connsiteY38" fmla="*/ 6097170 h 6725057"/>
                    <a:gd name="connsiteX39" fmla="*/ 4317127 w 6126139"/>
                    <a:gd name="connsiteY39" fmla="*/ 6482932 h 6725057"/>
                    <a:gd name="connsiteX40" fmla="*/ 5247244 w 6126139"/>
                    <a:gd name="connsiteY40" fmla="*/ 6454548 h 6725057"/>
                    <a:gd name="connsiteX41" fmla="*/ 5312490 w 6126139"/>
                    <a:gd name="connsiteY41" fmla="*/ 6278716 h 6725057"/>
                    <a:gd name="connsiteX42" fmla="*/ 5179711 w 6126139"/>
                    <a:gd name="connsiteY42" fmla="*/ 5377652 h 6725057"/>
                    <a:gd name="connsiteX43" fmla="*/ 5250101 w 6126139"/>
                    <a:gd name="connsiteY43" fmla="*/ 4534308 h 6725057"/>
                    <a:gd name="connsiteX44" fmla="*/ 5631673 w 6126139"/>
                    <a:gd name="connsiteY44" fmla="*/ 3916230 h 6725057"/>
                    <a:gd name="connsiteX45" fmla="*/ 5932853 w 6126139"/>
                    <a:gd name="connsiteY45" fmla="*/ 3243670 h 6725057"/>
                    <a:gd name="connsiteX46" fmla="*/ 5303917 w 6126139"/>
                    <a:gd name="connsiteY46" fmla="*/ 746691 h 6725057"/>
                    <a:gd name="connsiteX47" fmla="*/ 3209084 w 6126139"/>
                    <a:gd name="connsiteY47" fmla="*/ 85466 h 6725057"/>
                    <a:gd name="connsiteX48" fmla="*/ 1982169 w 6126139"/>
                    <a:gd name="connsiteY48" fmla="*/ 383789 h 6725057"/>
                    <a:gd name="connsiteX49" fmla="*/ 1173210 w 6126139"/>
                    <a:gd name="connsiteY49" fmla="*/ 1118262 h 6725057"/>
                    <a:gd name="connsiteX50" fmla="*/ 890889 w 6126139"/>
                    <a:gd name="connsiteY50" fmla="*/ 2059332 h 6725057"/>
                    <a:gd name="connsiteX51" fmla="*/ 909844 w 6126139"/>
                    <a:gd name="connsiteY51" fmla="*/ 2294695 h 6725057"/>
                    <a:gd name="connsiteX52" fmla="*/ 849456 w 6126139"/>
                    <a:gd name="connsiteY52" fmla="*/ 2389087 h 6725057"/>
                    <a:gd name="connsiteX53" fmla="*/ 412925 w 6126139"/>
                    <a:gd name="connsiteY53" fmla="*/ 2916296 h 6725057"/>
                    <a:gd name="connsiteX54" fmla="*/ 90599 w 6126139"/>
                    <a:gd name="connsiteY54" fmla="*/ 3448172 h 6725057"/>
                    <a:gd name="connsiteX55" fmla="*/ 93933 w 6126139"/>
                    <a:gd name="connsiteY55" fmla="*/ 3512847 h 6725057"/>
                    <a:gd name="connsiteX56" fmla="*/ 147558 w 6126139"/>
                    <a:gd name="connsiteY56" fmla="*/ 3579331 h 6725057"/>
                    <a:gd name="connsiteX57" fmla="*/ 327962 w 6126139"/>
                    <a:gd name="connsiteY57" fmla="*/ 3670867 h 6725057"/>
                    <a:gd name="connsiteX58" fmla="*/ 576183 w 6126139"/>
                    <a:gd name="connsiteY58" fmla="*/ 3769546 h 6725057"/>
                    <a:gd name="connsiteX59" fmla="*/ 496554 w 6126139"/>
                    <a:gd name="connsiteY59" fmla="*/ 4125019 h 6725057"/>
                    <a:gd name="connsiteX60" fmla="*/ 446453 w 6126139"/>
                    <a:gd name="connsiteY60" fmla="*/ 4265512 h 6725057"/>
                    <a:gd name="connsiteX61" fmla="*/ 599139 w 6126139"/>
                    <a:gd name="connsiteY61" fmla="*/ 4450107 h 6725057"/>
                    <a:gd name="connsiteX62" fmla="*/ 486267 w 6126139"/>
                    <a:gd name="connsiteY62" fmla="*/ 4641655 h 6725057"/>
                    <a:gd name="connsiteX63" fmla="*/ 546370 w 6126139"/>
                    <a:gd name="connsiteY63" fmla="*/ 4717855 h 6725057"/>
                    <a:gd name="connsiteX64" fmla="*/ 546942 w 6126139"/>
                    <a:gd name="connsiteY64" fmla="*/ 5328217 h 6725057"/>
                    <a:gd name="connsiteX65" fmla="*/ 541608 w 6126139"/>
                    <a:gd name="connsiteY65" fmla="*/ 5507382 h 6725057"/>
                    <a:gd name="connsiteX66" fmla="*/ 939181 w 6126139"/>
                    <a:gd name="connsiteY66" fmla="*/ 5820945 h 6725057"/>
                    <a:gd name="connsiteX67" fmla="*/ 1403334 w 6126139"/>
                    <a:gd name="connsiteY67" fmla="*/ 5838185 h 6725057"/>
                    <a:gd name="connsiteX68" fmla="*/ 1929591 w 6126139"/>
                    <a:gd name="connsiteY68" fmla="*/ 5900384 h 6725057"/>
                    <a:gd name="connsiteX69" fmla="*/ 2225247 w 6126139"/>
                    <a:gd name="connsiteY69" fmla="*/ 6706579 h 6725057"/>
                    <a:gd name="connsiteX70" fmla="*/ 2224866 w 6126139"/>
                    <a:gd name="connsiteY70" fmla="*/ 6724963 h 6725057"/>
                    <a:gd name="connsiteX71" fmla="*/ 2177431 w 6126139"/>
                    <a:gd name="connsiteY71" fmla="*/ 6725058 h 67250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</a:cxnLst>
                  <a:rect l="l" t="t" r="r" b="b"/>
                  <a:pathLst>
                    <a:path w="6126139" h="6725057">
                      <a:moveTo>
                        <a:pt x="2177431" y="6725058"/>
                      </a:moveTo>
                      <a:cubicBezTo>
                        <a:pt x="2176955" y="6724296"/>
                        <a:pt x="2176669" y="6723058"/>
                        <a:pt x="2176098" y="6722867"/>
                      </a:cubicBezTo>
                      <a:cubicBezTo>
                        <a:pt x="2139141" y="6711152"/>
                        <a:pt x="2139903" y="6711247"/>
                        <a:pt x="2142665" y="6671527"/>
                      </a:cubicBezTo>
                      <a:cubicBezTo>
                        <a:pt x="2158572" y="6437593"/>
                        <a:pt x="2095230" y="6076786"/>
                        <a:pt x="1859677" y="5963820"/>
                      </a:cubicBezTo>
                      <a:cubicBezTo>
                        <a:pt x="1660414" y="5868284"/>
                        <a:pt x="1420479" y="5926863"/>
                        <a:pt x="1209310" y="5928196"/>
                      </a:cubicBezTo>
                      <a:cubicBezTo>
                        <a:pt x="933942" y="5929911"/>
                        <a:pt x="646668" y="5869808"/>
                        <a:pt x="495602" y="5616729"/>
                      </a:cubicBezTo>
                      <a:cubicBezTo>
                        <a:pt x="385017" y="5431563"/>
                        <a:pt x="497507" y="5212679"/>
                        <a:pt x="552752" y="5027703"/>
                      </a:cubicBezTo>
                      <a:cubicBezTo>
                        <a:pt x="563801" y="4990555"/>
                        <a:pt x="575040" y="4951979"/>
                        <a:pt x="569325" y="4913689"/>
                      </a:cubicBezTo>
                      <a:cubicBezTo>
                        <a:pt x="559991" y="4851300"/>
                        <a:pt x="509223" y="4805104"/>
                        <a:pt x="465979" y="4759193"/>
                      </a:cubicBezTo>
                      <a:cubicBezTo>
                        <a:pt x="422736" y="4713283"/>
                        <a:pt x="382159" y="4652037"/>
                        <a:pt x="399495" y="4591458"/>
                      </a:cubicBezTo>
                      <a:cubicBezTo>
                        <a:pt x="417021" y="4530212"/>
                        <a:pt x="486458" y="4497256"/>
                        <a:pt x="511032" y="4438582"/>
                      </a:cubicBezTo>
                      <a:cubicBezTo>
                        <a:pt x="436737" y="4416103"/>
                        <a:pt x="377587" y="4349809"/>
                        <a:pt x="363490" y="4273513"/>
                      </a:cubicBezTo>
                      <a:cubicBezTo>
                        <a:pt x="344916" y="4172358"/>
                        <a:pt x="408924" y="4114922"/>
                        <a:pt x="454549" y="4036341"/>
                      </a:cubicBezTo>
                      <a:cubicBezTo>
                        <a:pt x="485505" y="3982905"/>
                        <a:pt x="553514" y="3839078"/>
                        <a:pt x="477695" y="3793644"/>
                      </a:cubicBezTo>
                      <a:cubicBezTo>
                        <a:pt x="450644" y="3777451"/>
                        <a:pt x="417783" y="3775546"/>
                        <a:pt x="386541" y="3771451"/>
                      </a:cubicBezTo>
                      <a:cubicBezTo>
                        <a:pt x="280623" y="3757639"/>
                        <a:pt x="178896" y="3713538"/>
                        <a:pt x="96314" y="3645911"/>
                      </a:cubicBezTo>
                      <a:cubicBezTo>
                        <a:pt x="58119" y="3614574"/>
                        <a:pt x="22971" y="3576664"/>
                        <a:pt x="8112" y="3529611"/>
                      </a:cubicBezTo>
                      <a:cubicBezTo>
                        <a:pt x="-16462" y="3451696"/>
                        <a:pt x="19066" y="3368543"/>
                        <a:pt x="57642" y="3296534"/>
                      </a:cubicBezTo>
                      <a:cubicBezTo>
                        <a:pt x="180515" y="3067458"/>
                        <a:pt x="350060" y="2873243"/>
                        <a:pt x="512842" y="2672551"/>
                      </a:cubicBezTo>
                      <a:cubicBezTo>
                        <a:pt x="622570" y="2537296"/>
                        <a:pt x="734203" y="2403661"/>
                        <a:pt x="829739" y="2257547"/>
                      </a:cubicBezTo>
                      <a:cubicBezTo>
                        <a:pt x="838883" y="2243545"/>
                        <a:pt x="840883" y="2232592"/>
                        <a:pt x="834120" y="2216971"/>
                      </a:cubicBezTo>
                      <a:cubicBezTo>
                        <a:pt x="689912" y="1883310"/>
                        <a:pt x="888794" y="1421061"/>
                        <a:pt x="1065387" y="1136550"/>
                      </a:cubicBezTo>
                      <a:cubicBezTo>
                        <a:pt x="1282748" y="786125"/>
                        <a:pt x="1593263" y="494088"/>
                        <a:pt x="1956165" y="298350"/>
                      </a:cubicBezTo>
                      <a:cubicBezTo>
                        <a:pt x="2426796" y="44508"/>
                        <a:pt x="2976865" y="-25215"/>
                        <a:pt x="3503978" y="7551"/>
                      </a:cubicBezTo>
                      <a:cubicBezTo>
                        <a:pt x="4206447" y="51271"/>
                        <a:pt x="4951207" y="275013"/>
                        <a:pt x="5464032" y="777743"/>
                      </a:cubicBezTo>
                      <a:cubicBezTo>
                        <a:pt x="6165168" y="1465067"/>
                        <a:pt x="6267371" y="2522056"/>
                        <a:pt x="5967238" y="3418740"/>
                      </a:cubicBezTo>
                      <a:cubicBezTo>
                        <a:pt x="5886466" y="3659913"/>
                        <a:pt x="5770452" y="3877559"/>
                        <a:pt x="5624720" y="4085204"/>
                      </a:cubicBezTo>
                      <a:cubicBezTo>
                        <a:pt x="5484702" y="4284562"/>
                        <a:pt x="5331254" y="4484492"/>
                        <a:pt x="5268580" y="4724237"/>
                      </a:cubicBezTo>
                      <a:cubicBezTo>
                        <a:pt x="5163329" y="5126858"/>
                        <a:pt x="5284296" y="5611586"/>
                        <a:pt x="5352780" y="6013731"/>
                      </a:cubicBezTo>
                      <a:cubicBezTo>
                        <a:pt x="5368592" y="6106790"/>
                        <a:pt x="5388023" y="6199373"/>
                        <a:pt x="5400882" y="6292813"/>
                      </a:cubicBezTo>
                      <a:cubicBezTo>
                        <a:pt x="5413741" y="6385968"/>
                        <a:pt x="5373259" y="6459977"/>
                        <a:pt x="5303060" y="6518175"/>
                      </a:cubicBezTo>
                      <a:cubicBezTo>
                        <a:pt x="5231337" y="6577706"/>
                        <a:pt x="5145422" y="6607805"/>
                        <a:pt x="5056458" y="6629141"/>
                      </a:cubicBezTo>
                      <a:cubicBezTo>
                        <a:pt x="4772613" y="6697245"/>
                        <a:pt x="4470289" y="6638857"/>
                        <a:pt x="4201780" y="6537606"/>
                      </a:cubicBezTo>
                      <a:cubicBezTo>
                        <a:pt x="3936603" y="6437498"/>
                        <a:pt x="3664950" y="6303100"/>
                        <a:pt x="3504168" y="6062023"/>
                      </a:cubicBezTo>
                      <a:cubicBezTo>
                        <a:pt x="3338815" y="5814087"/>
                        <a:pt x="3237183" y="5542243"/>
                        <a:pt x="3196035" y="5247444"/>
                      </a:cubicBezTo>
                      <a:cubicBezTo>
                        <a:pt x="3170889" y="5067708"/>
                        <a:pt x="3170222" y="4888162"/>
                        <a:pt x="3196225" y="4708520"/>
                      </a:cubicBezTo>
                      <a:cubicBezTo>
                        <a:pt x="3226229" y="4707472"/>
                        <a:pt x="3252708" y="4705758"/>
                        <a:pt x="3280902" y="4708425"/>
                      </a:cubicBezTo>
                      <a:cubicBezTo>
                        <a:pt x="3263376" y="4834536"/>
                        <a:pt x="3256804" y="4961218"/>
                        <a:pt x="3265377" y="5088187"/>
                      </a:cubicBezTo>
                      <a:cubicBezTo>
                        <a:pt x="3290427" y="5460424"/>
                        <a:pt x="3406728" y="5799704"/>
                        <a:pt x="3635709" y="6097170"/>
                      </a:cubicBezTo>
                      <a:cubicBezTo>
                        <a:pt x="3788109" y="6295100"/>
                        <a:pt x="4084146" y="6415210"/>
                        <a:pt x="4317127" y="6482932"/>
                      </a:cubicBezTo>
                      <a:cubicBezTo>
                        <a:pt x="4580684" y="6559608"/>
                        <a:pt x="5014738" y="6644953"/>
                        <a:pt x="5247244" y="6454548"/>
                      </a:cubicBezTo>
                      <a:cubicBezTo>
                        <a:pt x="5303060" y="6408828"/>
                        <a:pt x="5325634" y="6353583"/>
                        <a:pt x="5312490" y="6278716"/>
                      </a:cubicBezTo>
                      <a:cubicBezTo>
                        <a:pt x="5259531" y="5978774"/>
                        <a:pt x="5217049" y="5679022"/>
                        <a:pt x="5179711" y="5377652"/>
                      </a:cubicBezTo>
                      <a:cubicBezTo>
                        <a:pt x="5143040" y="5081900"/>
                        <a:pt x="5130467" y="4816724"/>
                        <a:pt x="5250101" y="4534308"/>
                      </a:cubicBezTo>
                      <a:cubicBezTo>
                        <a:pt x="5345161" y="4309994"/>
                        <a:pt x="5496894" y="4117113"/>
                        <a:pt x="5631673" y="3916230"/>
                      </a:cubicBezTo>
                      <a:cubicBezTo>
                        <a:pt x="5774738" y="3702966"/>
                        <a:pt x="5862559" y="3489320"/>
                        <a:pt x="5932853" y="3243670"/>
                      </a:cubicBezTo>
                      <a:cubicBezTo>
                        <a:pt x="6184123" y="2365751"/>
                        <a:pt x="6018578" y="1365150"/>
                        <a:pt x="5303917" y="746691"/>
                      </a:cubicBezTo>
                      <a:cubicBezTo>
                        <a:pt x="4742419" y="260821"/>
                        <a:pt x="3936889" y="74988"/>
                        <a:pt x="3209084" y="85466"/>
                      </a:cubicBezTo>
                      <a:cubicBezTo>
                        <a:pt x="2777982" y="91752"/>
                        <a:pt x="2365169" y="178811"/>
                        <a:pt x="1982169" y="383789"/>
                      </a:cubicBezTo>
                      <a:cubicBezTo>
                        <a:pt x="1651365" y="560859"/>
                        <a:pt x="1373807" y="798317"/>
                        <a:pt x="1173210" y="1118262"/>
                      </a:cubicBezTo>
                      <a:cubicBezTo>
                        <a:pt x="1004808" y="1386867"/>
                        <a:pt x="820976" y="1732434"/>
                        <a:pt x="890889" y="2059332"/>
                      </a:cubicBezTo>
                      <a:cubicBezTo>
                        <a:pt x="907558" y="2137437"/>
                        <a:pt x="936895" y="2219447"/>
                        <a:pt x="909844" y="2294695"/>
                      </a:cubicBezTo>
                      <a:cubicBezTo>
                        <a:pt x="897176" y="2330032"/>
                        <a:pt x="873078" y="2359941"/>
                        <a:pt x="849456" y="2389087"/>
                      </a:cubicBezTo>
                      <a:cubicBezTo>
                        <a:pt x="699246" y="2560823"/>
                        <a:pt x="551133" y="2734749"/>
                        <a:pt x="412925" y="2916296"/>
                      </a:cubicBezTo>
                      <a:cubicBezTo>
                        <a:pt x="300720" y="3063553"/>
                        <a:pt x="118888" y="3258148"/>
                        <a:pt x="90599" y="3448172"/>
                      </a:cubicBezTo>
                      <a:cubicBezTo>
                        <a:pt x="87360" y="3469698"/>
                        <a:pt x="86884" y="3492273"/>
                        <a:pt x="93933" y="3512847"/>
                      </a:cubicBezTo>
                      <a:cubicBezTo>
                        <a:pt x="103362" y="3540184"/>
                        <a:pt x="124984" y="3561329"/>
                        <a:pt x="147558" y="3579331"/>
                      </a:cubicBezTo>
                      <a:cubicBezTo>
                        <a:pt x="200517" y="3621813"/>
                        <a:pt x="262335" y="3653150"/>
                        <a:pt x="327962" y="3670867"/>
                      </a:cubicBezTo>
                      <a:cubicBezTo>
                        <a:pt x="404638" y="3691536"/>
                        <a:pt x="526939" y="3696584"/>
                        <a:pt x="576183" y="3769546"/>
                      </a:cubicBezTo>
                      <a:cubicBezTo>
                        <a:pt x="640382" y="3864891"/>
                        <a:pt x="550656" y="4042342"/>
                        <a:pt x="496554" y="4125019"/>
                      </a:cubicBezTo>
                      <a:cubicBezTo>
                        <a:pt x="468360" y="4167976"/>
                        <a:pt x="433023" y="4215887"/>
                        <a:pt x="446453" y="4265512"/>
                      </a:cubicBezTo>
                      <a:cubicBezTo>
                        <a:pt x="468075" y="4345427"/>
                        <a:pt x="601044" y="4367335"/>
                        <a:pt x="599139" y="4450107"/>
                      </a:cubicBezTo>
                      <a:cubicBezTo>
                        <a:pt x="597424" y="4527069"/>
                        <a:pt x="473218" y="4565740"/>
                        <a:pt x="486267" y="4641655"/>
                      </a:cubicBezTo>
                      <a:cubicBezTo>
                        <a:pt x="491887" y="4674230"/>
                        <a:pt x="521796" y="4695757"/>
                        <a:pt x="546370" y="4717855"/>
                      </a:cubicBezTo>
                      <a:cubicBezTo>
                        <a:pt x="749253" y="4899877"/>
                        <a:pt x="594852" y="5120381"/>
                        <a:pt x="546942" y="5328217"/>
                      </a:cubicBezTo>
                      <a:cubicBezTo>
                        <a:pt x="533226" y="5387653"/>
                        <a:pt x="524367" y="5448136"/>
                        <a:pt x="541608" y="5507382"/>
                      </a:cubicBezTo>
                      <a:cubicBezTo>
                        <a:pt x="592662" y="5683499"/>
                        <a:pt x="769255" y="5783892"/>
                        <a:pt x="939181" y="5820945"/>
                      </a:cubicBezTo>
                      <a:cubicBezTo>
                        <a:pt x="1090914" y="5853997"/>
                        <a:pt x="1248172" y="5844757"/>
                        <a:pt x="1403334" y="5838185"/>
                      </a:cubicBezTo>
                      <a:cubicBezTo>
                        <a:pt x="1576118" y="5830946"/>
                        <a:pt x="1772428" y="5812372"/>
                        <a:pt x="1929591" y="5900384"/>
                      </a:cubicBezTo>
                      <a:cubicBezTo>
                        <a:pt x="2183051" y="6042306"/>
                        <a:pt x="2250583" y="6444547"/>
                        <a:pt x="2225247" y="6706579"/>
                      </a:cubicBezTo>
                      <a:cubicBezTo>
                        <a:pt x="2224675" y="6712675"/>
                        <a:pt x="2224961" y="6718771"/>
                        <a:pt x="2224866" y="6724963"/>
                      </a:cubicBezTo>
                      <a:cubicBezTo>
                        <a:pt x="2208959" y="6725058"/>
                        <a:pt x="2193147" y="6725058"/>
                        <a:pt x="2177431" y="6725058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" name="Freeform: Shape 33">
                  <a:extLst>
                    <a:ext uri="{FF2B5EF4-FFF2-40B4-BE49-F238E27FC236}">
                      <a16:creationId xmlns:a16="http://schemas.microsoft.com/office/drawing/2014/main" id="{06D303D5-2356-41C3-928A-AEBF4D9E9263}"/>
                    </a:ext>
                  </a:extLst>
                </p:cNvPr>
                <p:cNvSpPr/>
                <p:nvPr/>
              </p:nvSpPr>
              <p:spPr>
                <a:xfrm>
                  <a:off x="5925620" y="4385213"/>
                  <a:ext cx="776730" cy="131447"/>
                </a:xfrm>
                <a:custGeom>
                  <a:avLst/>
                  <a:gdLst>
                    <a:gd name="connsiteX0" fmla="*/ 751118 w 776730"/>
                    <a:gd name="connsiteY0" fmla="*/ 2 h 131447"/>
                    <a:gd name="connsiteX1" fmla="*/ 776550 w 776730"/>
                    <a:gd name="connsiteY1" fmla="*/ 24576 h 131447"/>
                    <a:gd name="connsiteX2" fmla="*/ 776550 w 776730"/>
                    <a:gd name="connsiteY2" fmla="*/ 103348 h 131447"/>
                    <a:gd name="connsiteX3" fmla="*/ 748927 w 776730"/>
                    <a:gd name="connsiteY3" fmla="*/ 131446 h 131447"/>
                    <a:gd name="connsiteX4" fmla="*/ 24170 w 776730"/>
                    <a:gd name="connsiteY4" fmla="*/ 131351 h 131447"/>
                    <a:gd name="connsiteX5" fmla="*/ 262 w 776730"/>
                    <a:gd name="connsiteY5" fmla="*/ 107824 h 131447"/>
                    <a:gd name="connsiteX6" fmla="*/ 167 w 776730"/>
                    <a:gd name="connsiteY6" fmla="*/ 26481 h 131447"/>
                    <a:gd name="connsiteX7" fmla="*/ 26265 w 776730"/>
                    <a:gd name="connsiteY7" fmla="*/ 97 h 131447"/>
                    <a:gd name="connsiteX8" fmla="*/ 751118 w 776730"/>
                    <a:gd name="connsiteY8" fmla="*/ 2 h 1314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76730" h="131447">
                      <a:moveTo>
                        <a:pt x="751118" y="2"/>
                      </a:moveTo>
                      <a:cubicBezTo>
                        <a:pt x="770263" y="-94"/>
                        <a:pt x="777883" y="4288"/>
                        <a:pt x="776550" y="24576"/>
                      </a:cubicBezTo>
                      <a:cubicBezTo>
                        <a:pt x="774835" y="50770"/>
                        <a:pt x="774835" y="77154"/>
                        <a:pt x="776550" y="103348"/>
                      </a:cubicBezTo>
                      <a:cubicBezTo>
                        <a:pt x="777978" y="124969"/>
                        <a:pt x="771120" y="131542"/>
                        <a:pt x="748927" y="131446"/>
                      </a:cubicBezTo>
                      <a:cubicBezTo>
                        <a:pt x="587002" y="130494"/>
                        <a:pt x="103799" y="130494"/>
                        <a:pt x="24170" y="131351"/>
                      </a:cubicBezTo>
                      <a:cubicBezTo>
                        <a:pt x="6072" y="131542"/>
                        <a:pt x="-690" y="126589"/>
                        <a:pt x="262" y="107824"/>
                      </a:cubicBezTo>
                      <a:cubicBezTo>
                        <a:pt x="1691" y="80773"/>
                        <a:pt x="1881" y="53532"/>
                        <a:pt x="167" y="26481"/>
                      </a:cubicBezTo>
                      <a:cubicBezTo>
                        <a:pt x="-1167" y="5907"/>
                        <a:pt x="5310" y="-94"/>
                        <a:pt x="26265" y="97"/>
                      </a:cubicBezTo>
                      <a:cubicBezTo>
                        <a:pt x="147995" y="954"/>
                        <a:pt x="631198" y="859"/>
                        <a:pt x="751118" y="2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7" name="Freeform: Shape 34">
                  <a:extLst>
                    <a:ext uri="{FF2B5EF4-FFF2-40B4-BE49-F238E27FC236}">
                      <a16:creationId xmlns:a16="http://schemas.microsoft.com/office/drawing/2014/main" id="{18D572D0-E0A0-4F13-AB1F-74DB1373CD90}"/>
                    </a:ext>
                  </a:extLst>
                </p:cNvPr>
                <p:cNvSpPr/>
                <p:nvPr/>
              </p:nvSpPr>
              <p:spPr>
                <a:xfrm>
                  <a:off x="5925624" y="4127274"/>
                  <a:ext cx="776759" cy="128687"/>
                </a:xfrm>
                <a:custGeom>
                  <a:avLst/>
                  <a:gdLst>
                    <a:gd name="connsiteX0" fmla="*/ 750829 w 776759"/>
                    <a:gd name="connsiteY0" fmla="*/ 3 h 128687"/>
                    <a:gd name="connsiteX1" fmla="*/ 776451 w 776759"/>
                    <a:gd name="connsiteY1" fmla="*/ 27340 h 128687"/>
                    <a:gd name="connsiteX2" fmla="*/ 776546 w 776759"/>
                    <a:gd name="connsiteY2" fmla="*/ 100778 h 128687"/>
                    <a:gd name="connsiteX3" fmla="*/ 748828 w 776759"/>
                    <a:gd name="connsiteY3" fmla="*/ 128686 h 128687"/>
                    <a:gd name="connsiteX4" fmla="*/ 24452 w 776759"/>
                    <a:gd name="connsiteY4" fmla="*/ 128496 h 128687"/>
                    <a:gd name="connsiteX5" fmla="*/ 259 w 776759"/>
                    <a:gd name="connsiteY5" fmla="*/ 105350 h 128687"/>
                    <a:gd name="connsiteX6" fmla="*/ 163 w 776759"/>
                    <a:gd name="connsiteY6" fmla="*/ 26673 h 128687"/>
                    <a:gd name="connsiteX7" fmla="*/ 26357 w 776759"/>
                    <a:gd name="connsiteY7" fmla="*/ 99 h 128687"/>
                    <a:gd name="connsiteX8" fmla="*/ 750829 w 776759"/>
                    <a:gd name="connsiteY8" fmla="*/ 3 h 128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776759" h="128687">
                      <a:moveTo>
                        <a:pt x="750829" y="3"/>
                      </a:moveTo>
                      <a:cubicBezTo>
                        <a:pt x="772831" y="-187"/>
                        <a:pt x="777594" y="7719"/>
                        <a:pt x="776451" y="27340"/>
                      </a:cubicBezTo>
                      <a:cubicBezTo>
                        <a:pt x="775117" y="51724"/>
                        <a:pt x="774736" y="76394"/>
                        <a:pt x="776546" y="100778"/>
                      </a:cubicBezTo>
                      <a:cubicBezTo>
                        <a:pt x="778165" y="122781"/>
                        <a:pt x="770736" y="128781"/>
                        <a:pt x="748828" y="128686"/>
                      </a:cubicBezTo>
                      <a:cubicBezTo>
                        <a:pt x="574711" y="127829"/>
                        <a:pt x="91794" y="127734"/>
                        <a:pt x="24452" y="128496"/>
                      </a:cubicBezTo>
                      <a:cubicBezTo>
                        <a:pt x="6831" y="128686"/>
                        <a:pt x="-789" y="124400"/>
                        <a:pt x="259" y="105350"/>
                      </a:cubicBezTo>
                      <a:cubicBezTo>
                        <a:pt x="1782" y="79156"/>
                        <a:pt x="1973" y="52772"/>
                        <a:pt x="163" y="26673"/>
                      </a:cubicBezTo>
                      <a:cubicBezTo>
                        <a:pt x="-1170" y="5909"/>
                        <a:pt x="5497" y="-92"/>
                        <a:pt x="26357" y="99"/>
                      </a:cubicBezTo>
                      <a:cubicBezTo>
                        <a:pt x="147134" y="956"/>
                        <a:pt x="630147" y="1051"/>
                        <a:pt x="750829" y="3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8" name="Freeform: Shape 35">
                  <a:extLst>
                    <a:ext uri="{FF2B5EF4-FFF2-40B4-BE49-F238E27FC236}">
                      <a16:creationId xmlns:a16="http://schemas.microsoft.com/office/drawing/2014/main" id="{EEFD09CA-C7E9-4B7D-B31E-4FAEE7F04DC7}"/>
                    </a:ext>
                  </a:extLst>
                </p:cNvPr>
                <p:cNvSpPr/>
                <p:nvPr/>
              </p:nvSpPr>
              <p:spPr>
                <a:xfrm>
                  <a:off x="6055020" y="4643056"/>
                  <a:ext cx="517365" cy="131170"/>
                </a:xfrm>
                <a:custGeom>
                  <a:avLst/>
                  <a:gdLst>
                    <a:gd name="connsiteX0" fmla="*/ 25454 w 517365"/>
                    <a:gd name="connsiteY0" fmla="*/ 131159 h 131170"/>
                    <a:gd name="connsiteX1" fmla="*/ 117 w 517365"/>
                    <a:gd name="connsiteY1" fmla="*/ 106299 h 131170"/>
                    <a:gd name="connsiteX2" fmla="*/ 308 w 517365"/>
                    <a:gd name="connsiteY2" fmla="*/ 19717 h 131170"/>
                    <a:gd name="connsiteX3" fmla="*/ 19834 w 517365"/>
                    <a:gd name="connsiteY3" fmla="*/ 0 h 131170"/>
                    <a:gd name="connsiteX4" fmla="*/ 497322 w 517365"/>
                    <a:gd name="connsiteY4" fmla="*/ 0 h 131170"/>
                    <a:gd name="connsiteX5" fmla="*/ 517229 w 517365"/>
                    <a:gd name="connsiteY5" fmla="*/ 19050 h 131170"/>
                    <a:gd name="connsiteX6" fmla="*/ 517325 w 517365"/>
                    <a:gd name="connsiteY6" fmla="*/ 110871 h 131170"/>
                    <a:gd name="connsiteX7" fmla="*/ 495608 w 517365"/>
                    <a:gd name="connsiteY7" fmla="*/ 130874 h 131170"/>
                    <a:gd name="connsiteX8" fmla="*/ 25454 w 517365"/>
                    <a:gd name="connsiteY8" fmla="*/ 131159 h 13117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17365" h="131170">
                      <a:moveTo>
                        <a:pt x="25454" y="131159"/>
                      </a:moveTo>
                      <a:cubicBezTo>
                        <a:pt x="6118" y="131445"/>
                        <a:pt x="-1026" y="126397"/>
                        <a:pt x="117" y="106299"/>
                      </a:cubicBezTo>
                      <a:cubicBezTo>
                        <a:pt x="1736" y="77534"/>
                        <a:pt x="1165" y="48578"/>
                        <a:pt x="308" y="19717"/>
                      </a:cubicBezTo>
                      <a:cubicBezTo>
                        <a:pt x="-73" y="5048"/>
                        <a:pt x="4879" y="0"/>
                        <a:pt x="19834" y="0"/>
                      </a:cubicBezTo>
                      <a:cubicBezTo>
                        <a:pt x="178996" y="381"/>
                        <a:pt x="338159" y="381"/>
                        <a:pt x="497322" y="0"/>
                      </a:cubicBezTo>
                      <a:cubicBezTo>
                        <a:pt x="511610" y="0"/>
                        <a:pt x="517705" y="3715"/>
                        <a:pt x="517229" y="19050"/>
                      </a:cubicBezTo>
                      <a:cubicBezTo>
                        <a:pt x="516277" y="49625"/>
                        <a:pt x="516086" y="80296"/>
                        <a:pt x="517325" y="110871"/>
                      </a:cubicBezTo>
                      <a:cubicBezTo>
                        <a:pt x="517991" y="128111"/>
                        <a:pt x="510467" y="130874"/>
                        <a:pt x="495608" y="130874"/>
                      </a:cubicBezTo>
                      <a:cubicBezTo>
                        <a:pt x="416836" y="130874"/>
                        <a:pt x="75269" y="130302"/>
                        <a:pt x="25454" y="131159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9" name="Freeform: Shape 36">
                  <a:extLst>
                    <a:ext uri="{FF2B5EF4-FFF2-40B4-BE49-F238E27FC236}">
                      <a16:creationId xmlns:a16="http://schemas.microsoft.com/office/drawing/2014/main" id="{3B8D97A0-1B79-48F6-8BCA-50133F1C531E}"/>
                    </a:ext>
                  </a:extLst>
                </p:cNvPr>
                <p:cNvSpPr/>
                <p:nvPr/>
              </p:nvSpPr>
              <p:spPr>
                <a:xfrm>
                  <a:off x="5147286" y="1162502"/>
                  <a:ext cx="2325139" cy="2834763"/>
                </a:xfrm>
                <a:custGeom>
                  <a:avLst/>
                  <a:gdLst>
                    <a:gd name="connsiteX0" fmla="*/ 2301359 w 2325139"/>
                    <a:gd name="connsiteY0" fmla="*/ 902042 h 2834763"/>
                    <a:gd name="connsiteX1" fmla="*/ 1949886 w 2325139"/>
                    <a:gd name="connsiteY1" fmla="*/ 307015 h 2834763"/>
                    <a:gd name="connsiteX2" fmla="*/ 971002 w 2325139"/>
                    <a:gd name="connsiteY2" fmla="*/ 15836 h 2834763"/>
                    <a:gd name="connsiteX3" fmla="*/ 242720 w 2325139"/>
                    <a:gd name="connsiteY3" fmla="*/ 442270 h 2834763"/>
                    <a:gd name="connsiteX4" fmla="*/ 6405 w 2325139"/>
                    <a:gd name="connsiteY4" fmla="*/ 1229987 h 2834763"/>
                    <a:gd name="connsiteX5" fmla="*/ 249483 w 2325139"/>
                    <a:gd name="connsiteY5" fmla="*/ 1818633 h 2834763"/>
                    <a:gd name="connsiteX6" fmla="*/ 495800 w 2325139"/>
                    <a:gd name="connsiteY6" fmla="*/ 2180678 h 2834763"/>
                    <a:gd name="connsiteX7" fmla="*/ 644485 w 2325139"/>
                    <a:gd name="connsiteY7" fmla="*/ 2806756 h 2834763"/>
                    <a:gd name="connsiteX8" fmla="*/ 671250 w 2325139"/>
                    <a:gd name="connsiteY8" fmla="*/ 2834760 h 2834763"/>
                    <a:gd name="connsiteX9" fmla="*/ 1162264 w 2325139"/>
                    <a:gd name="connsiteY9" fmla="*/ 2834188 h 2834763"/>
                    <a:gd name="connsiteX10" fmla="*/ 1653278 w 2325139"/>
                    <a:gd name="connsiteY10" fmla="*/ 2834760 h 2834763"/>
                    <a:gd name="connsiteX11" fmla="*/ 1681567 w 2325139"/>
                    <a:gd name="connsiteY11" fmla="*/ 2805327 h 2834763"/>
                    <a:gd name="connsiteX12" fmla="*/ 1702712 w 2325139"/>
                    <a:gd name="connsiteY12" fmla="*/ 2525959 h 2834763"/>
                    <a:gd name="connsiteX13" fmla="*/ 1892546 w 2325139"/>
                    <a:gd name="connsiteY13" fmla="*/ 2067140 h 2834763"/>
                    <a:gd name="connsiteX14" fmla="*/ 2127718 w 2325139"/>
                    <a:gd name="connsiteY14" fmla="*/ 1741670 h 2834763"/>
                    <a:gd name="connsiteX15" fmla="*/ 2301359 w 2325139"/>
                    <a:gd name="connsiteY15" fmla="*/ 902042 h 2834763"/>
                    <a:gd name="connsiteX16" fmla="*/ 1992272 w 2325139"/>
                    <a:gd name="connsiteY16" fmla="*/ 1704809 h 2834763"/>
                    <a:gd name="connsiteX17" fmla="*/ 1679948 w 2325139"/>
                    <a:gd name="connsiteY17" fmla="*/ 2179059 h 2834763"/>
                    <a:gd name="connsiteX18" fmla="*/ 1552694 w 2325139"/>
                    <a:gd name="connsiteY18" fmla="*/ 2678550 h 2834763"/>
                    <a:gd name="connsiteX19" fmla="*/ 1524595 w 2325139"/>
                    <a:gd name="connsiteY19" fmla="*/ 2706648 h 2834763"/>
                    <a:gd name="connsiteX20" fmla="*/ 1448490 w 2325139"/>
                    <a:gd name="connsiteY20" fmla="*/ 2706553 h 2834763"/>
                    <a:gd name="connsiteX21" fmla="*/ 1423630 w 2325139"/>
                    <a:gd name="connsiteY21" fmla="*/ 2681407 h 2834763"/>
                    <a:gd name="connsiteX22" fmla="*/ 1424106 w 2325139"/>
                    <a:gd name="connsiteY22" fmla="*/ 2250687 h 2834763"/>
                    <a:gd name="connsiteX23" fmla="*/ 1423916 w 2325139"/>
                    <a:gd name="connsiteY23" fmla="*/ 1827776 h 2834763"/>
                    <a:gd name="connsiteX24" fmla="*/ 1434393 w 2325139"/>
                    <a:gd name="connsiteY24" fmla="*/ 1782628 h 2834763"/>
                    <a:gd name="connsiteX25" fmla="*/ 1669185 w 2325139"/>
                    <a:gd name="connsiteY25" fmla="*/ 1313522 h 2834763"/>
                    <a:gd name="connsiteX26" fmla="*/ 1653754 w 2325139"/>
                    <a:gd name="connsiteY26" fmla="*/ 1286852 h 2834763"/>
                    <a:gd name="connsiteX27" fmla="*/ 1561838 w 2325139"/>
                    <a:gd name="connsiteY27" fmla="*/ 1286566 h 2834763"/>
                    <a:gd name="connsiteX28" fmla="*/ 1535549 w 2325139"/>
                    <a:gd name="connsiteY28" fmla="*/ 1302949 h 2834763"/>
                    <a:gd name="connsiteX29" fmla="*/ 1298567 w 2325139"/>
                    <a:gd name="connsiteY29" fmla="*/ 1791582 h 2834763"/>
                    <a:gd name="connsiteX30" fmla="*/ 1292947 w 2325139"/>
                    <a:gd name="connsiteY30" fmla="*/ 1827300 h 2834763"/>
                    <a:gd name="connsiteX31" fmla="*/ 1293423 w 2325139"/>
                    <a:gd name="connsiteY31" fmla="*/ 2675692 h 2834763"/>
                    <a:gd name="connsiteX32" fmla="*/ 1263705 w 2325139"/>
                    <a:gd name="connsiteY32" fmla="*/ 2706744 h 2834763"/>
                    <a:gd name="connsiteX33" fmla="*/ 1061489 w 2325139"/>
                    <a:gd name="connsiteY33" fmla="*/ 2706553 h 2834763"/>
                    <a:gd name="connsiteX34" fmla="*/ 1035391 w 2325139"/>
                    <a:gd name="connsiteY34" fmla="*/ 2679883 h 2834763"/>
                    <a:gd name="connsiteX35" fmla="*/ 1036058 w 2325139"/>
                    <a:gd name="connsiteY35" fmla="*/ 1828919 h 2834763"/>
                    <a:gd name="connsiteX36" fmla="*/ 1025389 w 2325139"/>
                    <a:gd name="connsiteY36" fmla="*/ 1781199 h 2834763"/>
                    <a:gd name="connsiteX37" fmla="*/ 797742 w 2325139"/>
                    <a:gd name="connsiteY37" fmla="*/ 1311426 h 2834763"/>
                    <a:gd name="connsiteX38" fmla="*/ 758118 w 2325139"/>
                    <a:gd name="connsiteY38" fmla="*/ 1286376 h 2834763"/>
                    <a:gd name="connsiteX39" fmla="*/ 671536 w 2325139"/>
                    <a:gd name="connsiteY39" fmla="*/ 1286566 h 2834763"/>
                    <a:gd name="connsiteX40" fmla="*/ 657915 w 2325139"/>
                    <a:gd name="connsiteY40" fmla="*/ 1310188 h 2834763"/>
                    <a:gd name="connsiteX41" fmla="*/ 891944 w 2325139"/>
                    <a:gd name="connsiteY41" fmla="*/ 1776913 h 2834763"/>
                    <a:gd name="connsiteX42" fmla="*/ 905184 w 2325139"/>
                    <a:gd name="connsiteY42" fmla="*/ 1831968 h 2834763"/>
                    <a:gd name="connsiteX43" fmla="*/ 905470 w 2325139"/>
                    <a:gd name="connsiteY43" fmla="*/ 2675120 h 2834763"/>
                    <a:gd name="connsiteX44" fmla="*/ 873561 w 2325139"/>
                    <a:gd name="connsiteY44" fmla="*/ 2706744 h 2834763"/>
                    <a:gd name="connsiteX45" fmla="*/ 797456 w 2325139"/>
                    <a:gd name="connsiteY45" fmla="*/ 2706458 h 2834763"/>
                    <a:gd name="connsiteX46" fmla="*/ 777073 w 2325139"/>
                    <a:gd name="connsiteY46" fmla="*/ 2687503 h 2834763"/>
                    <a:gd name="connsiteX47" fmla="*/ 498371 w 2325139"/>
                    <a:gd name="connsiteY47" fmla="*/ 1926170 h 2834763"/>
                    <a:gd name="connsiteX48" fmla="*/ 317206 w 2325139"/>
                    <a:gd name="connsiteY48" fmla="*/ 1681377 h 2834763"/>
                    <a:gd name="connsiteX49" fmla="*/ 445031 w 2325139"/>
                    <a:gd name="connsiteY49" fmla="*/ 423125 h 2834763"/>
                    <a:gd name="connsiteX50" fmla="*/ 844129 w 2325139"/>
                    <a:gd name="connsiteY50" fmla="*/ 178237 h 2834763"/>
                    <a:gd name="connsiteX51" fmla="*/ 1855112 w 2325139"/>
                    <a:gd name="connsiteY51" fmla="*/ 399026 h 2834763"/>
                    <a:gd name="connsiteX52" fmla="*/ 2128861 w 2325139"/>
                    <a:gd name="connsiteY52" fmla="*/ 778217 h 2834763"/>
                    <a:gd name="connsiteX53" fmla="*/ 1992272 w 2325139"/>
                    <a:gd name="connsiteY53" fmla="*/ 1704809 h 28347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</a:cxnLst>
                  <a:rect l="l" t="t" r="r" b="b"/>
                  <a:pathLst>
                    <a:path w="2325139" h="2834763">
                      <a:moveTo>
                        <a:pt x="2301359" y="902042"/>
                      </a:moveTo>
                      <a:cubicBezTo>
                        <a:pt x="2251353" y="664488"/>
                        <a:pt x="2130480" y="467702"/>
                        <a:pt x="1949886" y="307015"/>
                      </a:cubicBezTo>
                      <a:cubicBezTo>
                        <a:pt x="1669185" y="57174"/>
                        <a:pt x="1341524" y="-41505"/>
                        <a:pt x="971002" y="15836"/>
                      </a:cubicBezTo>
                      <a:cubicBezTo>
                        <a:pt x="673917" y="61841"/>
                        <a:pt x="431411" y="210146"/>
                        <a:pt x="242720" y="442270"/>
                      </a:cubicBezTo>
                      <a:cubicBezTo>
                        <a:pt x="56507" y="671251"/>
                        <a:pt x="-24456" y="935093"/>
                        <a:pt x="6405" y="1229987"/>
                      </a:cubicBezTo>
                      <a:cubicBezTo>
                        <a:pt x="29456" y="1449539"/>
                        <a:pt x="114514" y="1644420"/>
                        <a:pt x="249483" y="1818633"/>
                      </a:cubicBezTo>
                      <a:cubicBezTo>
                        <a:pt x="339018" y="1934171"/>
                        <a:pt x="426077" y="2052185"/>
                        <a:pt x="495800" y="2180678"/>
                      </a:cubicBezTo>
                      <a:cubicBezTo>
                        <a:pt x="601337" y="2375178"/>
                        <a:pt x="648009" y="2585586"/>
                        <a:pt x="644485" y="2806756"/>
                      </a:cubicBezTo>
                      <a:cubicBezTo>
                        <a:pt x="644104" y="2828283"/>
                        <a:pt x="648676" y="2834950"/>
                        <a:pt x="671250" y="2834760"/>
                      </a:cubicBezTo>
                      <a:cubicBezTo>
                        <a:pt x="834889" y="2833807"/>
                        <a:pt x="998624" y="2834188"/>
                        <a:pt x="1162264" y="2834188"/>
                      </a:cubicBezTo>
                      <a:cubicBezTo>
                        <a:pt x="1325903" y="2834188"/>
                        <a:pt x="1489638" y="2833617"/>
                        <a:pt x="1653278" y="2834760"/>
                      </a:cubicBezTo>
                      <a:cubicBezTo>
                        <a:pt x="1677185" y="2834950"/>
                        <a:pt x="1682519" y="2828092"/>
                        <a:pt x="1681567" y="2805327"/>
                      </a:cubicBezTo>
                      <a:cubicBezTo>
                        <a:pt x="1677471" y="2711411"/>
                        <a:pt x="1684234" y="2618161"/>
                        <a:pt x="1702712" y="2525959"/>
                      </a:cubicBezTo>
                      <a:cubicBezTo>
                        <a:pt x="1735860" y="2360605"/>
                        <a:pt x="1789866" y="2204204"/>
                        <a:pt x="1892546" y="2067140"/>
                      </a:cubicBezTo>
                      <a:cubicBezTo>
                        <a:pt x="1972841" y="1959984"/>
                        <a:pt x="2053899" y="1853208"/>
                        <a:pt x="2127718" y="1741670"/>
                      </a:cubicBezTo>
                      <a:cubicBezTo>
                        <a:pt x="2297168" y="1485734"/>
                        <a:pt x="2365557" y="1206747"/>
                        <a:pt x="2301359" y="902042"/>
                      </a:cubicBezTo>
                      <a:close/>
                      <a:moveTo>
                        <a:pt x="1992272" y="1704809"/>
                      </a:moveTo>
                      <a:cubicBezTo>
                        <a:pt x="1878830" y="1856637"/>
                        <a:pt x="1766625" y="2009609"/>
                        <a:pt x="1679948" y="2179059"/>
                      </a:cubicBezTo>
                      <a:cubicBezTo>
                        <a:pt x="1599842" y="2335650"/>
                        <a:pt x="1559266" y="2503004"/>
                        <a:pt x="1552694" y="2678550"/>
                      </a:cubicBezTo>
                      <a:cubicBezTo>
                        <a:pt x="1551932" y="2699504"/>
                        <a:pt x="1547074" y="2708363"/>
                        <a:pt x="1524595" y="2706648"/>
                      </a:cubicBezTo>
                      <a:cubicBezTo>
                        <a:pt x="1499354" y="2704648"/>
                        <a:pt x="1473827" y="2705029"/>
                        <a:pt x="1448490" y="2706553"/>
                      </a:cubicBezTo>
                      <a:cubicBezTo>
                        <a:pt x="1428678" y="2707791"/>
                        <a:pt x="1423535" y="2700933"/>
                        <a:pt x="1423630" y="2681407"/>
                      </a:cubicBezTo>
                      <a:cubicBezTo>
                        <a:pt x="1424487" y="2537865"/>
                        <a:pt x="1424106" y="2394228"/>
                        <a:pt x="1424106" y="2250687"/>
                      </a:cubicBezTo>
                      <a:cubicBezTo>
                        <a:pt x="1424106" y="2109717"/>
                        <a:pt x="1424297" y="1968746"/>
                        <a:pt x="1423916" y="1827776"/>
                      </a:cubicBezTo>
                      <a:cubicBezTo>
                        <a:pt x="1423916" y="1811584"/>
                        <a:pt x="1427059" y="1797201"/>
                        <a:pt x="1434393" y="1782628"/>
                      </a:cubicBezTo>
                      <a:cubicBezTo>
                        <a:pt x="1512974" y="1626418"/>
                        <a:pt x="1591079" y="1469922"/>
                        <a:pt x="1669185" y="1313522"/>
                      </a:cubicBezTo>
                      <a:cubicBezTo>
                        <a:pt x="1682424" y="1287042"/>
                        <a:pt x="1682329" y="1286947"/>
                        <a:pt x="1653754" y="1286852"/>
                      </a:cubicBezTo>
                      <a:cubicBezTo>
                        <a:pt x="1623083" y="1286756"/>
                        <a:pt x="1592413" y="1287423"/>
                        <a:pt x="1561838" y="1286566"/>
                      </a:cubicBezTo>
                      <a:cubicBezTo>
                        <a:pt x="1548503" y="1286185"/>
                        <a:pt x="1541359" y="1291138"/>
                        <a:pt x="1535549" y="1302949"/>
                      </a:cubicBezTo>
                      <a:cubicBezTo>
                        <a:pt x="1456872" y="1465922"/>
                        <a:pt x="1377815" y="1628799"/>
                        <a:pt x="1298567" y="1791582"/>
                      </a:cubicBezTo>
                      <a:cubicBezTo>
                        <a:pt x="1292852" y="1803297"/>
                        <a:pt x="1292947" y="1815108"/>
                        <a:pt x="1292947" y="1827300"/>
                      </a:cubicBezTo>
                      <a:cubicBezTo>
                        <a:pt x="1292947" y="2110097"/>
                        <a:pt x="1292661" y="2392895"/>
                        <a:pt x="1293423" y="2675692"/>
                      </a:cubicBezTo>
                      <a:cubicBezTo>
                        <a:pt x="1293519" y="2698743"/>
                        <a:pt x="1288851" y="2707410"/>
                        <a:pt x="1263705" y="2706744"/>
                      </a:cubicBezTo>
                      <a:cubicBezTo>
                        <a:pt x="1196363" y="2704934"/>
                        <a:pt x="1128927" y="2705315"/>
                        <a:pt x="1061489" y="2706553"/>
                      </a:cubicBezTo>
                      <a:cubicBezTo>
                        <a:pt x="1040534" y="2706934"/>
                        <a:pt x="1035391" y="2700267"/>
                        <a:pt x="1035391" y="2679883"/>
                      </a:cubicBezTo>
                      <a:cubicBezTo>
                        <a:pt x="1036058" y="2396228"/>
                        <a:pt x="1035772" y="2112574"/>
                        <a:pt x="1036058" y="1828919"/>
                      </a:cubicBezTo>
                      <a:cubicBezTo>
                        <a:pt x="1036058" y="1811870"/>
                        <a:pt x="1032914" y="1796630"/>
                        <a:pt x="1025389" y="1781199"/>
                      </a:cubicBezTo>
                      <a:cubicBezTo>
                        <a:pt x="948999" y="1624799"/>
                        <a:pt x="872989" y="1468303"/>
                        <a:pt x="797742" y="1311426"/>
                      </a:cubicBezTo>
                      <a:cubicBezTo>
                        <a:pt x="788979" y="1293043"/>
                        <a:pt x="779073" y="1284947"/>
                        <a:pt x="758118" y="1286376"/>
                      </a:cubicBezTo>
                      <a:cubicBezTo>
                        <a:pt x="729353" y="1288376"/>
                        <a:pt x="700301" y="1287899"/>
                        <a:pt x="671536" y="1286566"/>
                      </a:cubicBezTo>
                      <a:cubicBezTo>
                        <a:pt x="649057" y="1285518"/>
                        <a:pt x="649247" y="1292948"/>
                        <a:pt x="657915" y="1310188"/>
                      </a:cubicBezTo>
                      <a:cubicBezTo>
                        <a:pt x="736211" y="1465636"/>
                        <a:pt x="813649" y="1621465"/>
                        <a:pt x="891944" y="1776913"/>
                      </a:cubicBezTo>
                      <a:cubicBezTo>
                        <a:pt x="900898" y="1794629"/>
                        <a:pt x="905184" y="1812060"/>
                        <a:pt x="905184" y="1831968"/>
                      </a:cubicBezTo>
                      <a:cubicBezTo>
                        <a:pt x="904803" y="2113050"/>
                        <a:pt x="904517" y="2394038"/>
                        <a:pt x="905470" y="2675120"/>
                      </a:cubicBezTo>
                      <a:cubicBezTo>
                        <a:pt x="905565" y="2700647"/>
                        <a:pt x="898993" y="2709029"/>
                        <a:pt x="873561" y="2706744"/>
                      </a:cubicBezTo>
                      <a:cubicBezTo>
                        <a:pt x="848415" y="2704553"/>
                        <a:pt x="822793" y="2705696"/>
                        <a:pt x="797456" y="2706458"/>
                      </a:cubicBezTo>
                      <a:cubicBezTo>
                        <a:pt x="783455" y="2706839"/>
                        <a:pt x="777359" y="2703029"/>
                        <a:pt x="777073" y="2687503"/>
                      </a:cubicBezTo>
                      <a:cubicBezTo>
                        <a:pt x="771358" y="2401848"/>
                        <a:pt x="662106" y="2153912"/>
                        <a:pt x="498371" y="1926170"/>
                      </a:cubicBezTo>
                      <a:cubicBezTo>
                        <a:pt x="439126" y="1843778"/>
                        <a:pt x="377880" y="1762721"/>
                        <a:pt x="317206" y="1681377"/>
                      </a:cubicBezTo>
                      <a:cubicBezTo>
                        <a:pt x="27170" y="1292090"/>
                        <a:pt x="84415" y="747070"/>
                        <a:pt x="445031" y="423125"/>
                      </a:cubicBezTo>
                      <a:cubicBezTo>
                        <a:pt x="563998" y="316254"/>
                        <a:pt x="690776" y="224814"/>
                        <a:pt x="844129" y="178237"/>
                      </a:cubicBezTo>
                      <a:cubicBezTo>
                        <a:pt x="1221414" y="63556"/>
                        <a:pt x="1558885" y="137470"/>
                        <a:pt x="1855112" y="399026"/>
                      </a:cubicBezTo>
                      <a:cubicBezTo>
                        <a:pt x="1975127" y="504944"/>
                        <a:pt x="2073044" y="627055"/>
                        <a:pt x="2128861" y="778217"/>
                      </a:cubicBezTo>
                      <a:cubicBezTo>
                        <a:pt x="2252210" y="1111306"/>
                        <a:pt x="2205061" y="1420011"/>
                        <a:pt x="1992272" y="1704809"/>
                      </a:cubicBezTo>
                      <a:close/>
                    </a:path>
                  </a:pathLst>
                </a:custGeom>
                <a:grpFill/>
                <a:ln w="952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40" name="Freeform 3">
                <a:extLst>
                  <a:ext uri="{FF2B5EF4-FFF2-40B4-BE49-F238E27FC236}">
                    <a16:creationId xmlns:a16="http://schemas.microsoft.com/office/drawing/2014/main" id="{B5463592-0F5A-4933-9FAE-687FC587CD2A}"/>
                  </a:ext>
                </a:extLst>
              </p:cNvPr>
              <p:cNvSpPr/>
              <p:nvPr/>
            </p:nvSpPr>
            <p:spPr>
              <a:xfrm flipH="1">
                <a:off x="2241754" y="498397"/>
                <a:ext cx="9838188" cy="1947809"/>
              </a:xfrm>
              <a:custGeom>
                <a:avLst/>
                <a:gdLst>
                  <a:gd name="connsiteX0" fmla="*/ 0 w 9096375"/>
                  <a:gd name="connsiteY0" fmla="*/ 2457450 h 2466975"/>
                  <a:gd name="connsiteX1" fmla="*/ 6610350 w 9096375"/>
                  <a:gd name="connsiteY1" fmla="*/ 2457450 h 2466975"/>
                  <a:gd name="connsiteX2" fmla="*/ 6591300 w 9096375"/>
                  <a:gd name="connsiteY2" fmla="*/ 2219325 h 2466975"/>
                  <a:gd name="connsiteX3" fmla="*/ 6000750 w 9096375"/>
                  <a:gd name="connsiteY3" fmla="*/ 1152525 h 2466975"/>
                  <a:gd name="connsiteX4" fmla="*/ 6124575 w 9096375"/>
                  <a:gd name="connsiteY4" fmla="*/ 1009650 h 2466975"/>
                  <a:gd name="connsiteX5" fmla="*/ 6619875 w 9096375"/>
                  <a:gd name="connsiteY5" fmla="*/ 1466850 h 2466975"/>
                  <a:gd name="connsiteX6" fmla="*/ 6562725 w 9096375"/>
                  <a:gd name="connsiteY6" fmla="*/ 0 h 2466975"/>
                  <a:gd name="connsiteX7" fmla="*/ 6838950 w 9096375"/>
                  <a:gd name="connsiteY7" fmla="*/ 9525 h 2466975"/>
                  <a:gd name="connsiteX8" fmla="*/ 6905625 w 9096375"/>
                  <a:gd name="connsiteY8" fmla="*/ 981075 h 2466975"/>
                  <a:gd name="connsiteX9" fmla="*/ 7239000 w 9096375"/>
                  <a:gd name="connsiteY9" fmla="*/ 981075 h 2466975"/>
                  <a:gd name="connsiteX10" fmla="*/ 7629525 w 9096375"/>
                  <a:gd name="connsiteY10" fmla="*/ 981075 h 2466975"/>
                  <a:gd name="connsiteX11" fmla="*/ 7915275 w 9096375"/>
                  <a:gd name="connsiteY11" fmla="*/ 981075 h 2466975"/>
                  <a:gd name="connsiteX12" fmla="*/ 7896225 w 9096375"/>
                  <a:gd name="connsiteY12" fmla="*/ 1781175 h 2466975"/>
                  <a:gd name="connsiteX13" fmla="*/ 7658100 w 9096375"/>
                  <a:gd name="connsiteY13" fmla="*/ 2466975 h 2466975"/>
                  <a:gd name="connsiteX14" fmla="*/ 9096375 w 9096375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24575 w 9144000"/>
                  <a:gd name="connsiteY4" fmla="*/ 1009650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24575 w 9144000"/>
                  <a:gd name="connsiteY4" fmla="*/ 1009650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24575 w 9144000"/>
                  <a:gd name="connsiteY4" fmla="*/ 1009650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24575 w 9144000"/>
                  <a:gd name="connsiteY4" fmla="*/ 1009650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24575 w 9144000"/>
                  <a:gd name="connsiteY4" fmla="*/ 1009650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57493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610350 w 9144000"/>
                  <a:gd name="connsiteY1" fmla="*/ 2457450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0411 w 9144000"/>
                  <a:gd name="connsiteY4" fmla="*/ 998677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457450 h 2466975"/>
                  <a:gd name="connsiteX1" fmla="*/ 6592062 w 9144000"/>
                  <a:gd name="connsiteY1" fmla="*/ 2464766 h 2466975"/>
                  <a:gd name="connsiteX2" fmla="*/ 6591300 w 9144000"/>
                  <a:gd name="connsiteY2" fmla="*/ 2219325 h 2466975"/>
                  <a:gd name="connsiteX3" fmla="*/ 6000750 w 9144000"/>
                  <a:gd name="connsiteY3" fmla="*/ 1152525 h 2466975"/>
                  <a:gd name="connsiteX4" fmla="*/ 6197726 w 9144000"/>
                  <a:gd name="connsiteY4" fmla="*/ 984046 h 2466975"/>
                  <a:gd name="connsiteX5" fmla="*/ 6619875 w 9144000"/>
                  <a:gd name="connsiteY5" fmla="*/ 1466850 h 2466975"/>
                  <a:gd name="connsiteX6" fmla="*/ 6562725 w 9144000"/>
                  <a:gd name="connsiteY6" fmla="*/ 0 h 2466975"/>
                  <a:gd name="connsiteX7" fmla="*/ 6838950 w 9144000"/>
                  <a:gd name="connsiteY7" fmla="*/ 9525 h 2466975"/>
                  <a:gd name="connsiteX8" fmla="*/ 6905625 w 9144000"/>
                  <a:gd name="connsiteY8" fmla="*/ 981075 h 2466975"/>
                  <a:gd name="connsiteX9" fmla="*/ 7239000 w 9144000"/>
                  <a:gd name="connsiteY9" fmla="*/ 981075 h 2466975"/>
                  <a:gd name="connsiteX10" fmla="*/ 7629525 w 9144000"/>
                  <a:gd name="connsiteY10" fmla="*/ 981075 h 2466975"/>
                  <a:gd name="connsiteX11" fmla="*/ 7915275 w 9144000"/>
                  <a:gd name="connsiteY11" fmla="*/ 981075 h 2466975"/>
                  <a:gd name="connsiteX12" fmla="*/ 7896225 w 9144000"/>
                  <a:gd name="connsiteY12" fmla="*/ 1781175 h 2466975"/>
                  <a:gd name="connsiteX13" fmla="*/ 7658100 w 9144000"/>
                  <a:gd name="connsiteY13" fmla="*/ 2466975 h 2466975"/>
                  <a:gd name="connsiteX14" fmla="*/ 9144000 w 9144000"/>
                  <a:gd name="connsiteY14" fmla="*/ 2466975 h 2466975"/>
                  <a:gd name="connsiteX0" fmla="*/ 0 w 9144000"/>
                  <a:gd name="connsiteY0" fmla="*/ 2553469 h 2562994"/>
                  <a:gd name="connsiteX1" fmla="*/ 6592062 w 9144000"/>
                  <a:gd name="connsiteY1" fmla="*/ 2560785 h 2562994"/>
                  <a:gd name="connsiteX2" fmla="*/ 6591300 w 9144000"/>
                  <a:gd name="connsiteY2" fmla="*/ 2315344 h 2562994"/>
                  <a:gd name="connsiteX3" fmla="*/ 6000750 w 9144000"/>
                  <a:gd name="connsiteY3" fmla="*/ 1248544 h 2562994"/>
                  <a:gd name="connsiteX4" fmla="*/ 6197726 w 9144000"/>
                  <a:gd name="connsiteY4" fmla="*/ 1080065 h 2562994"/>
                  <a:gd name="connsiteX5" fmla="*/ 6619875 w 9144000"/>
                  <a:gd name="connsiteY5" fmla="*/ 1562869 h 2562994"/>
                  <a:gd name="connsiteX6" fmla="*/ 6562725 w 9144000"/>
                  <a:gd name="connsiteY6" fmla="*/ 96019 h 2562994"/>
                  <a:gd name="connsiteX7" fmla="*/ 6838950 w 9144000"/>
                  <a:gd name="connsiteY7" fmla="*/ 105544 h 2562994"/>
                  <a:gd name="connsiteX8" fmla="*/ 6905625 w 9144000"/>
                  <a:gd name="connsiteY8" fmla="*/ 1077094 h 2562994"/>
                  <a:gd name="connsiteX9" fmla="*/ 7239000 w 9144000"/>
                  <a:gd name="connsiteY9" fmla="*/ 1077094 h 2562994"/>
                  <a:gd name="connsiteX10" fmla="*/ 7629525 w 9144000"/>
                  <a:gd name="connsiteY10" fmla="*/ 1077094 h 2562994"/>
                  <a:gd name="connsiteX11" fmla="*/ 7915275 w 9144000"/>
                  <a:gd name="connsiteY11" fmla="*/ 1077094 h 2562994"/>
                  <a:gd name="connsiteX12" fmla="*/ 7896225 w 9144000"/>
                  <a:gd name="connsiteY12" fmla="*/ 1877194 h 2562994"/>
                  <a:gd name="connsiteX13" fmla="*/ 7658100 w 9144000"/>
                  <a:gd name="connsiteY13" fmla="*/ 2562994 h 2562994"/>
                  <a:gd name="connsiteX14" fmla="*/ 9144000 w 9144000"/>
                  <a:gd name="connsiteY14" fmla="*/ 2562994 h 2562994"/>
                  <a:gd name="connsiteX0" fmla="*/ 0 w 9144000"/>
                  <a:gd name="connsiteY0" fmla="*/ 2613374 h 2622899"/>
                  <a:gd name="connsiteX1" fmla="*/ 6592062 w 9144000"/>
                  <a:gd name="connsiteY1" fmla="*/ 2620690 h 2622899"/>
                  <a:gd name="connsiteX2" fmla="*/ 6591300 w 9144000"/>
                  <a:gd name="connsiteY2" fmla="*/ 2375249 h 2622899"/>
                  <a:gd name="connsiteX3" fmla="*/ 6000750 w 9144000"/>
                  <a:gd name="connsiteY3" fmla="*/ 1308449 h 2622899"/>
                  <a:gd name="connsiteX4" fmla="*/ 6197726 w 9144000"/>
                  <a:gd name="connsiteY4" fmla="*/ 1139970 h 2622899"/>
                  <a:gd name="connsiteX5" fmla="*/ 6619875 w 9144000"/>
                  <a:gd name="connsiteY5" fmla="*/ 1622774 h 2622899"/>
                  <a:gd name="connsiteX6" fmla="*/ 6562725 w 9144000"/>
                  <a:gd name="connsiteY6" fmla="*/ 155924 h 2622899"/>
                  <a:gd name="connsiteX7" fmla="*/ 6838950 w 9144000"/>
                  <a:gd name="connsiteY7" fmla="*/ 165449 h 2622899"/>
                  <a:gd name="connsiteX8" fmla="*/ 6905625 w 9144000"/>
                  <a:gd name="connsiteY8" fmla="*/ 1136999 h 2622899"/>
                  <a:gd name="connsiteX9" fmla="*/ 7239000 w 9144000"/>
                  <a:gd name="connsiteY9" fmla="*/ 1136999 h 2622899"/>
                  <a:gd name="connsiteX10" fmla="*/ 7629525 w 9144000"/>
                  <a:gd name="connsiteY10" fmla="*/ 1136999 h 2622899"/>
                  <a:gd name="connsiteX11" fmla="*/ 7915275 w 9144000"/>
                  <a:gd name="connsiteY11" fmla="*/ 1136999 h 2622899"/>
                  <a:gd name="connsiteX12" fmla="*/ 7896225 w 9144000"/>
                  <a:gd name="connsiteY12" fmla="*/ 1937099 h 2622899"/>
                  <a:gd name="connsiteX13" fmla="*/ 7658100 w 9144000"/>
                  <a:gd name="connsiteY13" fmla="*/ 2622899 h 2622899"/>
                  <a:gd name="connsiteX14" fmla="*/ 9144000 w 9144000"/>
                  <a:gd name="connsiteY14" fmla="*/ 2622899 h 2622899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9525 w 9144000"/>
                  <a:gd name="connsiteY10" fmla="*/ 1149134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96225 w 9144000"/>
                  <a:gd name="connsiteY12" fmla="*/ 1949234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15275 w 9144000"/>
                  <a:gd name="connsiteY11" fmla="*/ 1149134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22590 w 9144000"/>
                  <a:gd name="connsiteY11" fmla="*/ 1167422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922590 w 9144000"/>
                  <a:gd name="connsiteY11" fmla="*/ 1167422 h 2635034"/>
                  <a:gd name="connsiteX12" fmla="*/ 7877937 w 9144000"/>
                  <a:gd name="connsiteY12" fmla="*/ 1945576 h 2635034"/>
                  <a:gd name="connsiteX13" fmla="*/ 7658100 w 9144000"/>
                  <a:gd name="connsiteY13" fmla="*/ 2635034 h 2635034"/>
                  <a:gd name="connsiteX14" fmla="*/ 9144000 w 9144000"/>
                  <a:gd name="connsiteY14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625868 w 9144000"/>
                  <a:gd name="connsiteY10" fmla="*/ 1178395 h 2635034"/>
                  <a:gd name="connsiteX11" fmla="*/ 7732165 w 9144000"/>
                  <a:gd name="connsiteY11" fmla="*/ 854927 h 2635034"/>
                  <a:gd name="connsiteX12" fmla="*/ 7922590 w 9144000"/>
                  <a:gd name="connsiteY12" fmla="*/ 1167422 h 2635034"/>
                  <a:gd name="connsiteX13" fmla="*/ 7877937 w 9144000"/>
                  <a:gd name="connsiteY13" fmla="*/ 1945576 h 2635034"/>
                  <a:gd name="connsiteX14" fmla="*/ 7658100 w 9144000"/>
                  <a:gd name="connsiteY14" fmla="*/ 2635034 h 2635034"/>
                  <a:gd name="connsiteX15" fmla="*/ 9144000 w 9144000"/>
                  <a:gd name="connsiteY15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239000 w 9144000"/>
                  <a:gd name="connsiteY9" fmla="*/ 1149134 h 2635034"/>
                  <a:gd name="connsiteX10" fmla="*/ 7399324 w 9144000"/>
                  <a:gd name="connsiteY10" fmla="*/ 792748 h 2635034"/>
                  <a:gd name="connsiteX11" fmla="*/ 7625868 w 9144000"/>
                  <a:gd name="connsiteY11" fmla="*/ 1178395 h 2635034"/>
                  <a:gd name="connsiteX12" fmla="*/ 7732165 w 9144000"/>
                  <a:gd name="connsiteY12" fmla="*/ 854927 h 2635034"/>
                  <a:gd name="connsiteX13" fmla="*/ 7922590 w 9144000"/>
                  <a:gd name="connsiteY13" fmla="*/ 1167422 h 2635034"/>
                  <a:gd name="connsiteX14" fmla="*/ 7877937 w 9144000"/>
                  <a:gd name="connsiteY14" fmla="*/ 1945576 h 2635034"/>
                  <a:gd name="connsiteX15" fmla="*/ 7658100 w 9144000"/>
                  <a:gd name="connsiteY15" fmla="*/ 2635034 h 2635034"/>
                  <a:gd name="connsiteX16" fmla="*/ 9144000 w 9144000"/>
                  <a:gd name="connsiteY16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39000 w 9144000"/>
                  <a:gd name="connsiteY10" fmla="*/ 1149134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5868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56449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32165 w 9144000"/>
                  <a:gd name="connsiteY13" fmla="*/ 85492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399324 w 9144000"/>
                  <a:gd name="connsiteY11" fmla="*/ 792748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40879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5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5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5 w 9144000"/>
                  <a:gd name="connsiteY9" fmla="*/ 796405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21270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88427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106715 w 9144000"/>
                  <a:gd name="connsiteY9" fmla="*/ 730568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877937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658100 w 9144000"/>
                  <a:gd name="connsiteY16" fmla="*/ 2635034 h 2635034"/>
                  <a:gd name="connsiteX17" fmla="*/ 9144000 w 9144000"/>
                  <a:gd name="connsiteY17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83804 h 2635034"/>
                  <a:gd name="connsiteX17" fmla="*/ 7658100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83804 h 2635034"/>
                  <a:gd name="connsiteX17" fmla="*/ 7658100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83804 h 2635034"/>
                  <a:gd name="connsiteX17" fmla="*/ 7658100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17968 h 2635034"/>
                  <a:gd name="connsiteX17" fmla="*/ 7658100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17968 h 2635034"/>
                  <a:gd name="connsiteX17" fmla="*/ 7658100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17968 h 2635034"/>
                  <a:gd name="connsiteX17" fmla="*/ 7723937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144000"/>
                  <a:gd name="connsiteY0" fmla="*/ 2625509 h 2635034"/>
                  <a:gd name="connsiteX1" fmla="*/ 6592062 w 9144000"/>
                  <a:gd name="connsiteY1" fmla="*/ 2632825 h 2635034"/>
                  <a:gd name="connsiteX2" fmla="*/ 6591300 w 9144000"/>
                  <a:gd name="connsiteY2" fmla="*/ 2387384 h 2635034"/>
                  <a:gd name="connsiteX3" fmla="*/ 6000750 w 9144000"/>
                  <a:gd name="connsiteY3" fmla="*/ 1320584 h 2635034"/>
                  <a:gd name="connsiteX4" fmla="*/ 6197726 w 9144000"/>
                  <a:gd name="connsiteY4" fmla="*/ 1152105 h 2635034"/>
                  <a:gd name="connsiteX5" fmla="*/ 6619875 w 9144000"/>
                  <a:gd name="connsiteY5" fmla="*/ 1634909 h 2635034"/>
                  <a:gd name="connsiteX6" fmla="*/ 6562725 w 9144000"/>
                  <a:gd name="connsiteY6" fmla="*/ 168059 h 2635034"/>
                  <a:gd name="connsiteX7" fmla="*/ 6838950 w 9144000"/>
                  <a:gd name="connsiteY7" fmla="*/ 177584 h 2635034"/>
                  <a:gd name="connsiteX8" fmla="*/ 6905625 w 9144000"/>
                  <a:gd name="connsiteY8" fmla="*/ 1149134 h 2635034"/>
                  <a:gd name="connsiteX9" fmla="*/ 7092084 w 9144000"/>
                  <a:gd name="connsiteY9" fmla="*/ 723252 h 2635034"/>
                  <a:gd name="connsiteX10" fmla="*/ 7260945 w 9144000"/>
                  <a:gd name="connsiteY10" fmla="*/ 1152791 h 2635034"/>
                  <a:gd name="connsiteX11" fmla="*/ 7446873 w 9144000"/>
                  <a:gd name="connsiteY11" fmla="*/ 763487 h 2635034"/>
                  <a:gd name="connsiteX12" fmla="*/ 7622210 w 9144000"/>
                  <a:gd name="connsiteY12" fmla="*/ 1178395 h 2635034"/>
                  <a:gd name="connsiteX13" fmla="*/ 7776056 w 9144000"/>
                  <a:gd name="connsiteY13" fmla="*/ 840297 h 2635034"/>
                  <a:gd name="connsiteX14" fmla="*/ 7922590 w 9144000"/>
                  <a:gd name="connsiteY14" fmla="*/ 1167422 h 2635034"/>
                  <a:gd name="connsiteX15" fmla="*/ 7914513 w 9144000"/>
                  <a:gd name="connsiteY15" fmla="*/ 1945576 h 2635034"/>
                  <a:gd name="connsiteX16" fmla="*/ 7798002 w 9144000"/>
                  <a:gd name="connsiteY16" fmla="*/ 2317968 h 2635034"/>
                  <a:gd name="connsiteX17" fmla="*/ 7723937 w 9144000"/>
                  <a:gd name="connsiteY17" fmla="*/ 2635034 h 2635034"/>
                  <a:gd name="connsiteX18" fmla="*/ 9144000 w 9144000"/>
                  <a:gd name="connsiteY18" fmla="*/ 2635034 h 2635034"/>
                  <a:gd name="connsiteX0" fmla="*/ 0 w 9982200"/>
                  <a:gd name="connsiteY0" fmla="*/ 2625509 h 2635034"/>
                  <a:gd name="connsiteX1" fmla="*/ 6592062 w 9982200"/>
                  <a:gd name="connsiteY1" fmla="*/ 2632825 h 2635034"/>
                  <a:gd name="connsiteX2" fmla="*/ 6591300 w 9982200"/>
                  <a:gd name="connsiteY2" fmla="*/ 2387384 h 2635034"/>
                  <a:gd name="connsiteX3" fmla="*/ 6000750 w 9982200"/>
                  <a:gd name="connsiteY3" fmla="*/ 1320584 h 2635034"/>
                  <a:gd name="connsiteX4" fmla="*/ 6197726 w 9982200"/>
                  <a:gd name="connsiteY4" fmla="*/ 1152105 h 2635034"/>
                  <a:gd name="connsiteX5" fmla="*/ 6619875 w 9982200"/>
                  <a:gd name="connsiteY5" fmla="*/ 1634909 h 2635034"/>
                  <a:gd name="connsiteX6" fmla="*/ 6562725 w 9982200"/>
                  <a:gd name="connsiteY6" fmla="*/ 168059 h 2635034"/>
                  <a:gd name="connsiteX7" fmla="*/ 6838950 w 9982200"/>
                  <a:gd name="connsiteY7" fmla="*/ 177584 h 2635034"/>
                  <a:gd name="connsiteX8" fmla="*/ 6905625 w 9982200"/>
                  <a:gd name="connsiteY8" fmla="*/ 1149134 h 2635034"/>
                  <a:gd name="connsiteX9" fmla="*/ 7092084 w 9982200"/>
                  <a:gd name="connsiteY9" fmla="*/ 723252 h 2635034"/>
                  <a:gd name="connsiteX10" fmla="*/ 7260945 w 9982200"/>
                  <a:gd name="connsiteY10" fmla="*/ 1152791 h 2635034"/>
                  <a:gd name="connsiteX11" fmla="*/ 7446873 w 9982200"/>
                  <a:gd name="connsiteY11" fmla="*/ 763487 h 2635034"/>
                  <a:gd name="connsiteX12" fmla="*/ 7622210 w 9982200"/>
                  <a:gd name="connsiteY12" fmla="*/ 1178395 h 2635034"/>
                  <a:gd name="connsiteX13" fmla="*/ 7776056 w 9982200"/>
                  <a:gd name="connsiteY13" fmla="*/ 840297 h 2635034"/>
                  <a:gd name="connsiteX14" fmla="*/ 7922590 w 9982200"/>
                  <a:gd name="connsiteY14" fmla="*/ 1167422 h 2635034"/>
                  <a:gd name="connsiteX15" fmla="*/ 7914513 w 9982200"/>
                  <a:gd name="connsiteY15" fmla="*/ 1945576 h 2635034"/>
                  <a:gd name="connsiteX16" fmla="*/ 7798002 w 9982200"/>
                  <a:gd name="connsiteY16" fmla="*/ 2317968 h 2635034"/>
                  <a:gd name="connsiteX17" fmla="*/ 7723937 w 9982200"/>
                  <a:gd name="connsiteY17" fmla="*/ 2635034 h 2635034"/>
                  <a:gd name="connsiteX18" fmla="*/ 9982200 w 9982200"/>
                  <a:gd name="connsiteY18" fmla="*/ 2635034 h 2635034"/>
                  <a:gd name="connsiteX0" fmla="*/ 0 w 12220575"/>
                  <a:gd name="connsiteY0" fmla="*/ 2615984 h 2635034"/>
                  <a:gd name="connsiteX1" fmla="*/ 8830437 w 12220575"/>
                  <a:gd name="connsiteY1" fmla="*/ 2632825 h 2635034"/>
                  <a:gd name="connsiteX2" fmla="*/ 8829675 w 12220575"/>
                  <a:gd name="connsiteY2" fmla="*/ 2387384 h 2635034"/>
                  <a:gd name="connsiteX3" fmla="*/ 8239125 w 12220575"/>
                  <a:gd name="connsiteY3" fmla="*/ 1320584 h 2635034"/>
                  <a:gd name="connsiteX4" fmla="*/ 8436101 w 12220575"/>
                  <a:gd name="connsiteY4" fmla="*/ 1152105 h 2635034"/>
                  <a:gd name="connsiteX5" fmla="*/ 8858250 w 12220575"/>
                  <a:gd name="connsiteY5" fmla="*/ 1634909 h 2635034"/>
                  <a:gd name="connsiteX6" fmla="*/ 8801100 w 12220575"/>
                  <a:gd name="connsiteY6" fmla="*/ 168059 h 2635034"/>
                  <a:gd name="connsiteX7" fmla="*/ 9077325 w 12220575"/>
                  <a:gd name="connsiteY7" fmla="*/ 177584 h 2635034"/>
                  <a:gd name="connsiteX8" fmla="*/ 9144000 w 12220575"/>
                  <a:gd name="connsiteY8" fmla="*/ 1149134 h 2635034"/>
                  <a:gd name="connsiteX9" fmla="*/ 9330459 w 12220575"/>
                  <a:gd name="connsiteY9" fmla="*/ 723252 h 2635034"/>
                  <a:gd name="connsiteX10" fmla="*/ 9499320 w 12220575"/>
                  <a:gd name="connsiteY10" fmla="*/ 1152791 h 2635034"/>
                  <a:gd name="connsiteX11" fmla="*/ 9685248 w 12220575"/>
                  <a:gd name="connsiteY11" fmla="*/ 763487 h 2635034"/>
                  <a:gd name="connsiteX12" fmla="*/ 9860585 w 12220575"/>
                  <a:gd name="connsiteY12" fmla="*/ 1178395 h 2635034"/>
                  <a:gd name="connsiteX13" fmla="*/ 10014431 w 12220575"/>
                  <a:gd name="connsiteY13" fmla="*/ 840297 h 2635034"/>
                  <a:gd name="connsiteX14" fmla="*/ 10160965 w 12220575"/>
                  <a:gd name="connsiteY14" fmla="*/ 1167422 h 2635034"/>
                  <a:gd name="connsiteX15" fmla="*/ 10152888 w 12220575"/>
                  <a:gd name="connsiteY15" fmla="*/ 1945576 h 2635034"/>
                  <a:gd name="connsiteX16" fmla="*/ 10036377 w 12220575"/>
                  <a:gd name="connsiteY16" fmla="*/ 2317968 h 2635034"/>
                  <a:gd name="connsiteX17" fmla="*/ 9962312 w 12220575"/>
                  <a:gd name="connsiteY17" fmla="*/ 2635034 h 2635034"/>
                  <a:gd name="connsiteX18" fmla="*/ 12220575 w 12220575"/>
                  <a:gd name="connsiteY18" fmla="*/ 2635034 h 2635034"/>
                  <a:gd name="connsiteX0" fmla="*/ 0 w 12153900"/>
                  <a:gd name="connsiteY0" fmla="*/ 2615984 h 2635034"/>
                  <a:gd name="connsiteX1" fmla="*/ 8763762 w 12153900"/>
                  <a:gd name="connsiteY1" fmla="*/ 2632825 h 2635034"/>
                  <a:gd name="connsiteX2" fmla="*/ 8763000 w 12153900"/>
                  <a:gd name="connsiteY2" fmla="*/ 2387384 h 2635034"/>
                  <a:gd name="connsiteX3" fmla="*/ 8172450 w 12153900"/>
                  <a:gd name="connsiteY3" fmla="*/ 1320584 h 2635034"/>
                  <a:gd name="connsiteX4" fmla="*/ 8369426 w 12153900"/>
                  <a:gd name="connsiteY4" fmla="*/ 1152105 h 2635034"/>
                  <a:gd name="connsiteX5" fmla="*/ 8791575 w 12153900"/>
                  <a:gd name="connsiteY5" fmla="*/ 1634909 h 2635034"/>
                  <a:gd name="connsiteX6" fmla="*/ 8734425 w 12153900"/>
                  <a:gd name="connsiteY6" fmla="*/ 168059 h 2635034"/>
                  <a:gd name="connsiteX7" fmla="*/ 9010650 w 12153900"/>
                  <a:gd name="connsiteY7" fmla="*/ 177584 h 2635034"/>
                  <a:gd name="connsiteX8" fmla="*/ 9077325 w 12153900"/>
                  <a:gd name="connsiteY8" fmla="*/ 1149134 h 2635034"/>
                  <a:gd name="connsiteX9" fmla="*/ 9263784 w 12153900"/>
                  <a:gd name="connsiteY9" fmla="*/ 723252 h 2635034"/>
                  <a:gd name="connsiteX10" fmla="*/ 9432645 w 12153900"/>
                  <a:gd name="connsiteY10" fmla="*/ 1152791 h 2635034"/>
                  <a:gd name="connsiteX11" fmla="*/ 9618573 w 12153900"/>
                  <a:gd name="connsiteY11" fmla="*/ 763487 h 2635034"/>
                  <a:gd name="connsiteX12" fmla="*/ 9793910 w 12153900"/>
                  <a:gd name="connsiteY12" fmla="*/ 1178395 h 2635034"/>
                  <a:gd name="connsiteX13" fmla="*/ 9947756 w 12153900"/>
                  <a:gd name="connsiteY13" fmla="*/ 840297 h 2635034"/>
                  <a:gd name="connsiteX14" fmla="*/ 10094290 w 12153900"/>
                  <a:gd name="connsiteY14" fmla="*/ 1167422 h 2635034"/>
                  <a:gd name="connsiteX15" fmla="*/ 10086213 w 12153900"/>
                  <a:gd name="connsiteY15" fmla="*/ 1945576 h 2635034"/>
                  <a:gd name="connsiteX16" fmla="*/ 9969702 w 12153900"/>
                  <a:gd name="connsiteY16" fmla="*/ 2317968 h 2635034"/>
                  <a:gd name="connsiteX17" fmla="*/ 9895637 w 12153900"/>
                  <a:gd name="connsiteY17" fmla="*/ 2635034 h 2635034"/>
                  <a:gd name="connsiteX18" fmla="*/ 12153900 w 12153900"/>
                  <a:gd name="connsiteY18" fmla="*/ 2635034 h 26350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153900" h="2635034">
                    <a:moveTo>
                      <a:pt x="0" y="2615984"/>
                    </a:moveTo>
                    <a:lnTo>
                      <a:pt x="8763762" y="2632825"/>
                    </a:lnTo>
                    <a:cubicBezTo>
                      <a:pt x="8819592" y="2637574"/>
                      <a:pt x="8831529" y="2455787"/>
                      <a:pt x="8763000" y="2387384"/>
                    </a:cubicBezTo>
                    <a:cubicBezTo>
                      <a:pt x="8427160" y="2024470"/>
                      <a:pt x="8486344" y="1782254"/>
                      <a:pt x="8172450" y="1320584"/>
                    </a:cubicBezTo>
                    <a:cubicBezTo>
                      <a:pt x="7992591" y="1069504"/>
                      <a:pt x="8236712" y="1013193"/>
                      <a:pt x="8369426" y="1152105"/>
                    </a:cubicBezTo>
                    <a:cubicBezTo>
                      <a:pt x="8468689" y="1271587"/>
                      <a:pt x="8633790" y="1380096"/>
                      <a:pt x="8791575" y="1634909"/>
                    </a:cubicBezTo>
                    <a:lnTo>
                      <a:pt x="8734425" y="168059"/>
                    </a:lnTo>
                    <a:cubicBezTo>
                      <a:pt x="8724087" y="-51879"/>
                      <a:pt x="8999042" y="-63335"/>
                      <a:pt x="9010650" y="177584"/>
                    </a:cubicBezTo>
                    <a:lnTo>
                      <a:pt x="9077325" y="1149134"/>
                    </a:lnTo>
                    <a:cubicBezTo>
                      <a:pt x="9059774" y="1014527"/>
                      <a:pt x="9105809" y="723252"/>
                      <a:pt x="9263784" y="723252"/>
                    </a:cubicBezTo>
                    <a:cubicBezTo>
                      <a:pt x="9451019" y="730567"/>
                      <a:pt x="9431427" y="1003438"/>
                      <a:pt x="9432645" y="1152791"/>
                    </a:cubicBezTo>
                    <a:cubicBezTo>
                      <a:pt x="9445434" y="965376"/>
                      <a:pt x="9477286" y="758611"/>
                      <a:pt x="9618573" y="763487"/>
                    </a:cubicBezTo>
                    <a:cubicBezTo>
                      <a:pt x="9785465" y="761048"/>
                      <a:pt x="9789642" y="977838"/>
                      <a:pt x="9793910" y="1178395"/>
                    </a:cubicBezTo>
                    <a:cubicBezTo>
                      <a:pt x="9791980" y="1019633"/>
                      <a:pt x="9792232" y="838468"/>
                      <a:pt x="9947756" y="840297"/>
                    </a:cubicBezTo>
                    <a:cubicBezTo>
                      <a:pt x="10059388" y="849440"/>
                      <a:pt x="10069995" y="985647"/>
                      <a:pt x="10094290" y="1167422"/>
                    </a:cubicBezTo>
                    <a:cubicBezTo>
                      <a:pt x="10120859" y="1474356"/>
                      <a:pt x="10114508" y="1624012"/>
                      <a:pt x="10086213" y="1945576"/>
                    </a:cubicBezTo>
                    <a:cubicBezTo>
                      <a:pt x="10065448" y="2148306"/>
                      <a:pt x="10012438" y="2203058"/>
                      <a:pt x="9969702" y="2317968"/>
                    </a:cubicBezTo>
                    <a:cubicBezTo>
                      <a:pt x="9897706" y="2425562"/>
                      <a:pt x="9876129" y="2424913"/>
                      <a:pt x="9895637" y="2635034"/>
                    </a:cubicBezTo>
                    <a:lnTo>
                      <a:pt x="12153900" y="2635034"/>
                    </a:lnTo>
                  </a:path>
                </a:pathLst>
              </a:custGeom>
              <a:ln w="508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cxnSp>
            <p:nvCxnSpPr>
              <p:cNvPr id="44" name="מחבר ישר 43">
                <a:extLst>
                  <a:ext uri="{FF2B5EF4-FFF2-40B4-BE49-F238E27FC236}">
                    <a16:creationId xmlns:a16="http://schemas.microsoft.com/office/drawing/2014/main" id="{F46C0C8A-36FC-498B-9A3C-71004C74845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47252" y="2446206"/>
                <a:ext cx="1494502" cy="0"/>
              </a:xfrm>
              <a:prstGeom prst="line">
                <a:avLst/>
              </a:prstGeom>
              <a:ln w="44450">
                <a:solidFill>
                  <a:srgbClr val="BEA00E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Parallelogram 15">
            <a:extLst>
              <a:ext uri="{FF2B5EF4-FFF2-40B4-BE49-F238E27FC236}">
                <a16:creationId xmlns:a16="http://schemas.microsoft.com/office/drawing/2014/main" id="{FD739D92-D143-455C-A3CD-0A57D0292FC1}"/>
              </a:ext>
            </a:extLst>
          </p:cNvPr>
          <p:cNvSpPr/>
          <p:nvPr/>
        </p:nvSpPr>
        <p:spPr>
          <a:xfrm rot="16200000">
            <a:off x="6685745" y="4878089"/>
            <a:ext cx="407978" cy="558094"/>
          </a:xfrm>
          <a:custGeom>
            <a:avLst/>
            <a:gdLst/>
            <a:ahLst/>
            <a:cxnLst/>
            <a:rect l="l" t="t" r="r" b="b"/>
            <a:pathLst>
              <a:path w="2993176" h="3240001">
                <a:moveTo>
                  <a:pt x="1299907" y="647892"/>
                </a:moveTo>
                <a:lnTo>
                  <a:pt x="665509" y="1620000"/>
                </a:lnTo>
                <a:lnTo>
                  <a:pt x="1299907" y="2592108"/>
                </a:lnTo>
                <a:lnTo>
                  <a:pt x="634398" y="2592108"/>
                </a:lnTo>
                <a:lnTo>
                  <a:pt x="0" y="1620000"/>
                </a:lnTo>
                <a:lnTo>
                  <a:pt x="634398" y="647892"/>
                </a:lnTo>
                <a:close/>
                <a:moveTo>
                  <a:pt x="2993176" y="1620001"/>
                </a:moveTo>
                <a:lnTo>
                  <a:pt x="1913056" y="3240001"/>
                </a:lnTo>
                <a:lnTo>
                  <a:pt x="1782206" y="3043749"/>
                </a:lnTo>
                <a:lnTo>
                  <a:pt x="1110064" y="3043749"/>
                </a:lnTo>
                <a:cubicBezTo>
                  <a:pt x="1089036" y="3096599"/>
                  <a:pt x="1037333" y="3133759"/>
                  <a:pt x="976952" y="3133759"/>
                </a:cubicBezTo>
                <a:cubicBezTo>
                  <a:pt x="923853" y="3133759"/>
                  <a:pt x="877466" y="3105022"/>
                  <a:pt x="854540" y="3061058"/>
                </a:cubicBezTo>
                <a:lnTo>
                  <a:pt x="302383" y="3169763"/>
                </a:lnTo>
                <a:lnTo>
                  <a:pt x="302383" y="2809723"/>
                </a:lnTo>
                <a:lnTo>
                  <a:pt x="854540" y="2918427"/>
                </a:lnTo>
                <a:cubicBezTo>
                  <a:pt x="877466" y="2874463"/>
                  <a:pt x="923853" y="2845727"/>
                  <a:pt x="976952" y="2845727"/>
                </a:cubicBezTo>
                <a:cubicBezTo>
                  <a:pt x="1037333" y="2845727"/>
                  <a:pt x="1089036" y="2882887"/>
                  <a:pt x="1110064" y="2935737"/>
                </a:cubicBezTo>
                <a:lnTo>
                  <a:pt x="1710190" y="2935737"/>
                </a:lnTo>
                <a:lnTo>
                  <a:pt x="832936" y="1620001"/>
                </a:lnTo>
                <a:lnTo>
                  <a:pt x="191305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1" name="TextBox 10">
            <a:extLst>
              <a:ext uri="{FF2B5EF4-FFF2-40B4-BE49-F238E27FC236}">
                <a16:creationId xmlns:a16="http://schemas.microsoft.com/office/drawing/2014/main" id="{CC042DFD-70EE-4DA7-855F-ADA867F62A2E}"/>
              </a:ext>
            </a:extLst>
          </p:cNvPr>
          <p:cNvSpPr txBox="1"/>
          <p:nvPr/>
        </p:nvSpPr>
        <p:spPr>
          <a:xfrm>
            <a:off x="3407894" y="5673652"/>
            <a:ext cx="3567557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chemeClr val="accent5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اكتب هنا اسم المعلم</a:t>
            </a:r>
            <a:r>
              <a:rPr lang="he-IL" altLang="ko-KR" sz="2400" b="1" dirty="0">
                <a:solidFill>
                  <a:schemeClr val="accent5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ar-SA" altLang="ko-KR" sz="2400" b="1" dirty="0">
                <a:solidFill>
                  <a:schemeClr val="accent5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ko-KR" altLang="en-US" sz="2400" b="1" dirty="0">
              <a:solidFill>
                <a:schemeClr val="accent5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168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45"/>
          <p:cNvSpPr txBox="1">
            <a:spLocks noGrp="1"/>
          </p:cNvSpPr>
          <p:nvPr>
            <p:ph type="title"/>
          </p:nvPr>
        </p:nvSpPr>
        <p:spPr>
          <a:xfrm>
            <a:off x="226142" y="358227"/>
            <a:ext cx="11711164" cy="580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rtl="1"/>
            <a:r>
              <a:rPr lang="ar-AE" sz="48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أفكار ومقترحات لتطوير المُنتج</a:t>
            </a:r>
            <a:endParaRPr sz="4800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94" name="Google Shape;994;p45"/>
          <p:cNvSpPr txBox="1">
            <a:spLocks noGrp="1"/>
          </p:cNvSpPr>
          <p:nvPr>
            <p:ph type="body" idx="1"/>
          </p:nvPr>
        </p:nvSpPr>
        <p:spPr>
          <a:xfrm>
            <a:off x="4807974" y="1906602"/>
            <a:ext cx="5317565" cy="92840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None/>
            </a:pPr>
            <a:r>
              <a:rPr lang="ar-SA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مقترح </a:t>
            </a:r>
            <a:r>
              <a:rPr lang="he-IL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…………………………………</a:t>
            </a:r>
            <a:endParaRPr sz="2800" b="1" dirty="0">
              <a:solidFill>
                <a:srgbClr val="5F500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995" name="Google Shape;995;p45"/>
          <p:cNvGrpSpPr/>
          <p:nvPr/>
        </p:nvGrpSpPr>
        <p:grpSpPr>
          <a:xfrm>
            <a:off x="305097" y="2448232"/>
            <a:ext cx="3883445" cy="4006866"/>
            <a:chOff x="921532" y="902175"/>
            <a:chExt cx="3837635" cy="4088085"/>
          </a:xfrm>
        </p:grpSpPr>
        <p:sp>
          <p:nvSpPr>
            <p:cNvPr id="996" name="Google Shape;996;p45"/>
            <p:cNvSpPr/>
            <p:nvPr/>
          </p:nvSpPr>
          <p:spPr>
            <a:xfrm>
              <a:off x="1722466" y="2056522"/>
              <a:ext cx="408898" cy="600283"/>
            </a:xfrm>
            <a:custGeom>
              <a:avLst/>
              <a:gdLst/>
              <a:ahLst/>
              <a:cxnLst/>
              <a:rect l="l" t="t" r="r" b="b"/>
              <a:pathLst>
                <a:path w="9249" h="13578" extrusionOk="0">
                  <a:moveTo>
                    <a:pt x="3414" y="1"/>
                  </a:moveTo>
                  <a:cubicBezTo>
                    <a:pt x="2930" y="1"/>
                    <a:pt x="2527" y="350"/>
                    <a:pt x="2420" y="807"/>
                  </a:cubicBezTo>
                  <a:lnTo>
                    <a:pt x="134" y="12367"/>
                  </a:lnTo>
                  <a:cubicBezTo>
                    <a:pt x="0" y="12986"/>
                    <a:pt x="484" y="13577"/>
                    <a:pt x="1102" y="13577"/>
                  </a:cubicBezTo>
                  <a:lnTo>
                    <a:pt x="9248" y="13577"/>
                  </a:lnTo>
                  <a:lnTo>
                    <a:pt x="61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7" name="Google Shape;997;p45"/>
            <p:cNvSpPr/>
            <p:nvPr/>
          </p:nvSpPr>
          <p:spPr>
            <a:xfrm>
              <a:off x="2742194" y="2056522"/>
              <a:ext cx="407705" cy="600283"/>
            </a:xfrm>
            <a:custGeom>
              <a:avLst/>
              <a:gdLst/>
              <a:ahLst/>
              <a:cxnLst/>
              <a:rect l="l" t="t" r="r" b="b"/>
              <a:pathLst>
                <a:path w="9222" h="13578" extrusionOk="0">
                  <a:moveTo>
                    <a:pt x="3065" y="1"/>
                  </a:moveTo>
                  <a:lnTo>
                    <a:pt x="1" y="13577"/>
                  </a:lnTo>
                  <a:lnTo>
                    <a:pt x="8146" y="13577"/>
                  </a:lnTo>
                  <a:cubicBezTo>
                    <a:pt x="8765" y="13577"/>
                    <a:pt x="9222" y="12986"/>
                    <a:pt x="9114" y="12367"/>
                  </a:cubicBezTo>
                  <a:lnTo>
                    <a:pt x="6829" y="807"/>
                  </a:lnTo>
                  <a:cubicBezTo>
                    <a:pt x="6722" y="350"/>
                    <a:pt x="6318" y="1"/>
                    <a:pt x="5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8" name="Google Shape;998;p45"/>
            <p:cNvSpPr/>
            <p:nvPr/>
          </p:nvSpPr>
          <p:spPr>
            <a:xfrm>
              <a:off x="1653500" y="902175"/>
              <a:ext cx="1565388" cy="1806951"/>
            </a:xfrm>
            <a:custGeom>
              <a:avLst/>
              <a:gdLst/>
              <a:ahLst/>
              <a:cxnLst/>
              <a:rect l="l" t="t" r="r" b="b"/>
              <a:pathLst>
                <a:path w="35408" h="40872" extrusionOk="0">
                  <a:moveTo>
                    <a:pt x="17707" y="1"/>
                  </a:moveTo>
                  <a:cubicBezTo>
                    <a:pt x="17133" y="1"/>
                    <a:pt x="16561" y="236"/>
                    <a:pt x="16158" y="706"/>
                  </a:cubicBezTo>
                  <a:cubicBezTo>
                    <a:pt x="1" y="19391"/>
                    <a:pt x="8389" y="40871"/>
                    <a:pt x="8389" y="40871"/>
                  </a:cubicBezTo>
                  <a:lnTo>
                    <a:pt x="27019" y="40871"/>
                  </a:lnTo>
                  <a:cubicBezTo>
                    <a:pt x="27019" y="40871"/>
                    <a:pt x="35407" y="19391"/>
                    <a:pt x="19277" y="706"/>
                  </a:cubicBezTo>
                  <a:cubicBezTo>
                    <a:pt x="18860" y="236"/>
                    <a:pt x="18282" y="1"/>
                    <a:pt x="1770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999" name="Google Shape;999;p45"/>
            <p:cNvSpPr/>
            <p:nvPr/>
          </p:nvSpPr>
          <p:spPr>
            <a:xfrm>
              <a:off x="2031444" y="902175"/>
              <a:ext cx="810635" cy="604130"/>
            </a:xfrm>
            <a:custGeom>
              <a:avLst/>
              <a:gdLst/>
              <a:ahLst/>
              <a:cxnLst/>
              <a:rect l="l" t="t" r="r" b="b"/>
              <a:pathLst>
                <a:path w="18336" h="13665" extrusionOk="0">
                  <a:moveTo>
                    <a:pt x="9158" y="1"/>
                  </a:moveTo>
                  <a:cubicBezTo>
                    <a:pt x="8584" y="1"/>
                    <a:pt x="8012" y="236"/>
                    <a:pt x="7609" y="706"/>
                  </a:cubicBezTo>
                  <a:cubicBezTo>
                    <a:pt x="3926" y="4981"/>
                    <a:pt x="1506" y="9390"/>
                    <a:pt x="1" y="13665"/>
                  </a:cubicBezTo>
                  <a:lnTo>
                    <a:pt x="18336" y="13665"/>
                  </a:lnTo>
                  <a:cubicBezTo>
                    <a:pt x="16803" y="9390"/>
                    <a:pt x="14411" y="4981"/>
                    <a:pt x="10728" y="706"/>
                  </a:cubicBezTo>
                  <a:cubicBezTo>
                    <a:pt x="10311" y="236"/>
                    <a:pt x="9733" y="1"/>
                    <a:pt x="915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0" name="Google Shape;1000;p45"/>
            <p:cNvSpPr/>
            <p:nvPr/>
          </p:nvSpPr>
          <p:spPr>
            <a:xfrm>
              <a:off x="2096829" y="1654837"/>
              <a:ext cx="678712" cy="678668"/>
            </a:xfrm>
            <a:custGeom>
              <a:avLst/>
              <a:gdLst/>
              <a:ahLst/>
              <a:cxnLst/>
              <a:rect l="l" t="t" r="r" b="b"/>
              <a:pathLst>
                <a:path w="15352" h="15351" extrusionOk="0">
                  <a:moveTo>
                    <a:pt x="7689" y="0"/>
                  </a:moveTo>
                  <a:cubicBezTo>
                    <a:pt x="3442" y="0"/>
                    <a:pt x="1" y="3441"/>
                    <a:pt x="1" y="7689"/>
                  </a:cubicBezTo>
                  <a:cubicBezTo>
                    <a:pt x="1" y="11910"/>
                    <a:pt x="3442" y="15351"/>
                    <a:pt x="7689" y="15351"/>
                  </a:cubicBezTo>
                  <a:cubicBezTo>
                    <a:pt x="11910" y="15351"/>
                    <a:pt x="15351" y="11910"/>
                    <a:pt x="15351" y="7689"/>
                  </a:cubicBezTo>
                  <a:cubicBezTo>
                    <a:pt x="15351" y="3441"/>
                    <a:pt x="11910" y="0"/>
                    <a:pt x="76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1" name="Google Shape;1001;p45"/>
            <p:cNvSpPr/>
            <p:nvPr/>
          </p:nvSpPr>
          <p:spPr>
            <a:xfrm>
              <a:off x="2133655" y="1691663"/>
              <a:ext cx="606208" cy="606208"/>
            </a:xfrm>
            <a:custGeom>
              <a:avLst/>
              <a:gdLst/>
              <a:ahLst/>
              <a:cxnLst/>
              <a:rect l="l" t="t" r="r" b="b"/>
              <a:pathLst>
                <a:path w="13712" h="13712" extrusionOk="0">
                  <a:moveTo>
                    <a:pt x="6856" y="0"/>
                  </a:moveTo>
                  <a:cubicBezTo>
                    <a:pt x="3066" y="0"/>
                    <a:pt x="1" y="3065"/>
                    <a:pt x="1" y="6856"/>
                  </a:cubicBezTo>
                  <a:cubicBezTo>
                    <a:pt x="1" y="10620"/>
                    <a:pt x="3066" y="13711"/>
                    <a:pt x="6856" y="13711"/>
                  </a:cubicBezTo>
                  <a:cubicBezTo>
                    <a:pt x="10620" y="13711"/>
                    <a:pt x="13712" y="10620"/>
                    <a:pt x="13712" y="6856"/>
                  </a:cubicBezTo>
                  <a:cubicBezTo>
                    <a:pt x="13712" y="3065"/>
                    <a:pt x="10620" y="0"/>
                    <a:pt x="68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2" name="Google Shape;1002;p45"/>
            <p:cNvSpPr/>
            <p:nvPr/>
          </p:nvSpPr>
          <p:spPr>
            <a:xfrm>
              <a:off x="2197847" y="1755855"/>
              <a:ext cx="477866" cy="477822"/>
            </a:xfrm>
            <a:custGeom>
              <a:avLst/>
              <a:gdLst/>
              <a:ahLst/>
              <a:cxnLst/>
              <a:rect l="l" t="t" r="r" b="b"/>
              <a:pathLst>
                <a:path w="10809" h="10808" extrusionOk="0">
                  <a:moveTo>
                    <a:pt x="5404" y="0"/>
                  </a:moveTo>
                  <a:cubicBezTo>
                    <a:pt x="2420" y="0"/>
                    <a:pt x="1" y="2420"/>
                    <a:pt x="1" y="5404"/>
                  </a:cubicBezTo>
                  <a:cubicBezTo>
                    <a:pt x="1" y="8388"/>
                    <a:pt x="2420" y="10807"/>
                    <a:pt x="5404" y="10807"/>
                  </a:cubicBezTo>
                  <a:cubicBezTo>
                    <a:pt x="8388" y="10807"/>
                    <a:pt x="10808" y="8388"/>
                    <a:pt x="10808" y="5404"/>
                  </a:cubicBezTo>
                  <a:cubicBezTo>
                    <a:pt x="10808" y="2420"/>
                    <a:pt x="8388" y="0"/>
                    <a:pt x="540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3" name="Google Shape;1003;p45"/>
            <p:cNvSpPr/>
            <p:nvPr/>
          </p:nvSpPr>
          <p:spPr>
            <a:xfrm>
              <a:off x="2234717" y="1792681"/>
              <a:ext cx="404124" cy="404168"/>
            </a:xfrm>
            <a:custGeom>
              <a:avLst/>
              <a:gdLst/>
              <a:ahLst/>
              <a:cxnLst/>
              <a:rect l="l" t="t" r="r" b="b"/>
              <a:pathLst>
                <a:path w="9141" h="9142" extrusionOk="0">
                  <a:moveTo>
                    <a:pt x="4570" y="1"/>
                  </a:moveTo>
                  <a:cubicBezTo>
                    <a:pt x="2043" y="1"/>
                    <a:pt x="0" y="2044"/>
                    <a:pt x="0" y="4571"/>
                  </a:cubicBezTo>
                  <a:cubicBezTo>
                    <a:pt x="0" y="7098"/>
                    <a:pt x="2043" y="9141"/>
                    <a:pt x="4570" y="9141"/>
                  </a:cubicBezTo>
                  <a:cubicBezTo>
                    <a:pt x="7097" y="9141"/>
                    <a:pt x="9141" y="7098"/>
                    <a:pt x="9141" y="4571"/>
                  </a:cubicBezTo>
                  <a:cubicBezTo>
                    <a:pt x="9141" y="2044"/>
                    <a:pt x="7097" y="1"/>
                    <a:pt x="457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4" name="Google Shape;1004;p45"/>
            <p:cNvSpPr/>
            <p:nvPr/>
          </p:nvSpPr>
          <p:spPr>
            <a:xfrm>
              <a:off x="2304833" y="1844981"/>
              <a:ext cx="141472" cy="141472"/>
            </a:xfrm>
            <a:custGeom>
              <a:avLst/>
              <a:gdLst/>
              <a:ahLst/>
              <a:cxnLst/>
              <a:rect l="l" t="t" r="r" b="b"/>
              <a:pathLst>
                <a:path w="3200" h="3200" extrusionOk="0">
                  <a:moveTo>
                    <a:pt x="1586" y="0"/>
                  </a:moveTo>
                  <a:cubicBezTo>
                    <a:pt x="726" y="0"/>
                    <a:pt x="0" y="699"/>
                    <a:pt x="0" y="1587"/>
                  </a:cubicBezTo>
                  <a:cubicBezTo>
                    <a:pt x="0" y="2474"/>
                    <a:pt x="726" y="3200"/>
                    <a:pt x="1586" y="3200"/>
                  </a:cubicBezTo>
                  <a:cubicBezTo>
                    <a:pt x="2474" y="3200"/>
                    <a:pt x="3199" y="2474"/>
                    <a:pt x="3199" y="1587"/>
                  </a:cubicBezTo>
                  <a:cubicBezTo>
                    <a:pt x="3199" y="699"/>
                    <a:pt x="2474" y="0"/>
                    <a:pt x="158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5" name="Google Shape;1005;p45"/>
            <p:cNvSpPr/>
            <p:nvPr/>
          </p:nvSpPr>
          <p:spPr>
            <a:xfrm>
              <a:off x="2177643" y="2709050"/>
              <a:ext cx="517080" cy="103407"/>
            </a:xfrm>
            <a:custGeom>
              <a:avLst/>
              <a:gdLst/>
              <a:ahLst/>
              <a:cxnLst/>
              <a:rect l="l" t="t" r="r" b="b"/>
              <a:pathLst>
                <a:path w="11696" h="2339" extrusionOk="0">
                  <a:moveTo>
                    <a:pt x="1" y="0"/>
                  </a:moveTo>
                  <a:lnTo>
                    <a:pt x="1" y="2339"/>
                  </a:lnTo>
                  <a:lnTo>
                    <a:pt x="11695" y="2339"/>
                  </a:lnTo>
                  <a:lnTo>
                    <a:pt x="1169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6" name="Google Shape;1006;p45"/>
            <p:cNvSpPr/>
            <p:nvPr/>
          </p:nvSpPr>
          <p:spPr>
            <a:xfrm>
              <a:off x="2177643" y="2709050"/>
              <a:ext cx="259159" cy="103407"/>
            </a:xfrm>
            <a:custGeom>
              <a:avLst/>
              <a:gdLst/>
              <a:ahLst/>
              <a:cxnLst/>
              <a:rect l="l" t="t" r="r" b="b"/>
              <a:pathLst>
                <a:path w="5862" h="2339" extrusionOk="0">
                  <a:moveTo>
                    <a:pt x="1" y="0"/>
                  </a:moveTo>
                  <a:lnTo>
                    <a:pt x="1" y="2339"/>
                  </a:lnTo>
                  <a:lnTo>
                    <a:pt x="5861" y="2339"/>
                  </a:lnTo>
                  <a:lnTo>
                    <a:pt x="586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7" name="Google Shape;1007;p45"/>
            <p:cNvSpPr/>
            <p:nvPr/>
          </p:nvSpPr>
          <p:spPr>
            <a:xfrm>
              <a:off x="2599575" y="2236011"/>
              <a:ext cx="1261090" cy="2303429"/>
            </a:xfrm>
            <a:custGeom>
              <a:avLst/>
              <a:gdLst/>
              <a:ahLst/>
              <a:cxnLst/>
              <a:rect l="l" t="t" r="r" b="b"/>
              <a:pathLst>
                <a:path w="28525" h="52102" extrusionOk="0">
                  <a:moveTo>
                    <a:pt x="2232" y="0"/>
                  </a:moveTo>
                  <a:cubicBezTo>
                    <a:pt x="995" y="0"/>
                    <a:pt x="0" y="995"/>
                    <a:pt x="0" y="2205"/>
                  </a:cubicBezTo>
                  <a:lnTo>
                    <a:pt x="0" y="49870"/>
                  </a:lnTo>
                  <a:cubicBezTo>
                    <a:pt x="0" y="51107"/>
                    <a:pt x="995" y="52101"/>
                    <a:pt x="2232" y="52101"/>
                  </a:cubicBezTo>
                  <a:lnTo>
                    <a:pt x="26320" y="52101"/>
                  </a:lnTo>
                  <a:cubicBezTo>
                    <a:pt x="27530" y="52101"/>
                    <a:pt x="28524" y="51107"/>
                    <a:pt x="28524" y="49870"/>
                  </a:cubicBezTo>
                  <a:lnTo>
                    <a:pt x="28524" y="2205"/>
                  </a:lnTo>
                  <a:cubicBezTo>
                    <a:pt x="28524" y="995"/>
                    <a:pt x="27530" y="0"/>
                    <a:pt x="26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8" name="Google Shape;1008;p45"/>
            <p:cNvSpPr/>
            <p:nvPr/>
          </p:nvSpPr>
          <p:spPr>
            <a:xfrm>
              <a:off x="2661379" y="2294235"/>
              <a:ext cx="1137479" cy="2186980"/>
            </a:xfrm>
            <a:custGeom>
              <a:avLst/>
              <a:gdLst/>
              <a:ahLst/>
              <a:cxnLst/>
              <a:rect l="l" t="t" r="r" b="b"/>
              <a:pathLst>
                <a:path w="25729" h="49468" extrusionOk="0">
                  <a:moveTo>
                    <a:pt x="1694" y="1"/>
                  </a:moveTo>
                  <a:cubicBezTo>
                    <a:pt x="753" y="1"/>
                    <a:pt x="0" y="726"/>
                    <a:pt x="0" y="1667"/>
                  </a:cubicBezTo>
                  <a:lnTo>
                    <a:pt x="0" y="47800"/>
                  </a:lnTo>
                  <a:cubicBezTo>
                    <a:pt x="0" y="48714"/>
                    <a:pt x="753" y="49467"/>
                    <a:pt x="1694" y="49467"/>
                  </a:cubicBezTo>
                  <a:lnTo>
                    <a:pt x="24062" y="49467"/>
                  </a:lnTo>
                  <a:cubicBezTo>
                    <a:pt x="24976" y="49467"/>
                    <a:pt x="25728" y="48714"/>
                    <a:pt x="25728" y="47800"/>
                  </a:cubicBezTo>
                  <a:lnTo>
                    <a:pt x="25728" y="1667"/>
                  </a:lnTo>
                  <a:cubicBezTo>
                    <a:pt x="25728" y="726"/>
                    <a:pt x="24976" y="1"/>
                    <a:pt x="24062" y="1"/>
                  </a:cubicBezTo>
                  <a:lnTo>
                    <a:pt x="20513" y="1"/>
                  </a:lnTo>
                  <a:lnTo>
                    <a:pt x="19868" y="1345"/>
                  </a:lnTo>
                  <a:cubicBezTo>
                    <a:pt x="19545" y="2017"/>
                    <a:pt x="18873" y="2420"/>
                    <a:pt x="18120" y="2420"/>
                  </a:cubicBezTo>
                  <a:lnTo>
                    <a:pt x="6883" y="2420"/>
                  </a:lnTo>
                  <a:cubicBezTo>
                    <a:pt x="6157" y="2420"/>
                    <a:pt x="5458" y="2017"/>
                    <a:pt x="5135" y="1345"/>
                  </a:cubicBezTo>
                  <a:lnTo>
                    <a:pt x="449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09" name="Google Shape;1009;p45"/>
            <p:cNvSpPr/>
            <p:nvPr/>
          </p:nvSpPr>
          <p:spPr>
            <a:xfrm>
              <a:off x="2700593" y="2331061"/>
              <a:ext cx="1060244" cy="2112089"/>
            </a:xfrm>
            <a:custGeom>
              <a:avLst/>
              <a:gdLst/>
              <a:ahLst/>
              <a:cxnLst/>
              <a:rect l="l" t="t" r="r" b="b"/>
              <a:pathLst>
                <a:path w="23982" h="47774" extrusionOk="0">
                  <a:moveTo>
                    <a:pt x="807" y="1"/>
                  </a:moveTo>
                  <a:cubicBezTo>
                    <a:pt x="350" y="1"/>
                    <a:pt x="1" y="377"/>
                    <a:pt x="1" y="834"/>
                  </a:cubicBezTo>
                  <a:lnTo>
                    <a:pt x="1" y="46967"/>
                  </a:lnTo>
                  <a:cubicBezTo>
                    <a:pt x="1" y="47397"/>
                    <a:pt x="350" y="47774"/>
                    <a:pt x="807" y="47774"/>
                  </a:cubicBezTo>
                  <a:lnTo>
                    <a:pt x="23175" y="47774"/>
                  </a:lnTo>
                  <a:cubicBezTo>
                    <a:pt x="23605" y="47774"/>
                    <a:pt x="23981" y="47397"/>
                    <a:pt x="23981" y="46967"/>
                  </a:cubicBezTo>
                  <a:lnTo>
                    <a:pt x="23981" y="834"/>
                  </a:lnTo>
                  <a:cubicBezTo>
                    <a:pt x="23981" y="377"/>
                    <a:pt x="23605" y="1"/>
                    <a:pt x="23175" y="1"/>
                  </a:cubicBezTo>
                  <a:lnTo>
                    <a:pt x="20190" y="1"/>
                  </a:lnTo>
                  <a:lnTo>
                    <a:pt x="19760" y="861"/>
                  </a:lnTo>
                  <a:cubicBezTo>
                    <a:pt x="19303" y="1829"/>
                    <a:pt x="18309" y="2447"/>
                    <a:pt x="17233" y="2447"/>
                  </a:cubicBezTo>
                  <a:lnTo>
                    <a:pt x="6023" y="2447"/>
                  </a:lnTo>
                  <a:cubicBezTo>
                    <a:pt x="4947" y="2447"/>
                    <a:pt x="3953" y="1829"/>
                    <a:pt x="3469" y="861"/>
                  </a:cubicBezTo>
                  <a:lnTo>
                    <a:pt x="30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0" name="Google Shape;1010;p45"/>
            <p:cNvSpPr/>
            <p:nvPr/>
          </p:nvSpPr>
          <p:spPr>
            <a:xfrm>
              <a:off x="2811116" y="2533142"/>
              <a:ext cx="838001" cy="837956"/>
            </a:xfrm>
            <a:custGeom>
              <a:avLst/>
              <a:gdLst/>
              <a:ahLst/>
              <a:cxnLst/>
              <a:rect l="l" t="t" r="r" b="b"/>
              <a:pathLst>
                <a:path w="18955" h="18954" extrusionOk="0">
                  <a:moveTo>
                    <a:pt x="1291" y="0"/>
                  </a:moveTo>
                  <a:cubicBezTo>
                    <a:pt x="565" y="0"/>
                    <a:pt x="1" y="565"/>
                    <a:pt x="1" y="1264"/>
                  </a:cubicBezTo>
                  <a:lnTo>
                    <a:pt x="1" y="17663"/>
                  </a:lnTo>
                  <a:cubicBezTo>
                    <a:pt x="1" y="18389"/>
                    <a:pt x="565" y="18953"/>
                    <a:pt x="1291" y="18953"/>
                  </a:cubicBezTo>
                  <a:lnTo>
                    <a:pt x="17690" y="18953"/>
                  </a:lnTo>
                  <a:cubicBezTo>
                    <a:pt x="18389" y="18953"/>
                    <a:pt x="18954" y="18389"/>
                    <a:pt x="18954" y="17663"/>
                  </a:cubicBezTo>
                  <a:lnTo>
                    <a:pt x="18954" y="1264"/>
                  </a:lnTo>
                  <a:cubicBezTo>
                    <a:pt x="18954" y="565"/>
                    <a:pt x="18389" y="0"/>
                    <a:pt x="1769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1" name="Google Shape;1011;p45"/>
            <p:cNvSpPr/>
            <p:nvPr/>
          </p:nvSpPr>
          <p:spPr>
            <a:xfrm>
              <a:off x="2900286" y="3514851"/>
              <a:ext cx="286481" cy="398199"/>
            </a:xfrm>
            <a:custGeom>
              <a:avLst/>
              <a:gdLst/>
              <a:ahLst/>
              <a:cxnLst/>
              <a:rect l="l" t="t" r="r" b="b"/>
              <a:pathLst>
                <a:path w="6480" h="9007" extrusionOk="0">
                  <a:moveTo>
                    <a:pt x="3226" y="0"/>
                  </a:moveTo>
                  <a:lnTo>
                    <a:pt x="0" y="5619"/>
                  </a:lnTo>
                  <a:lnTo>
                    <a:pt x="2178" y="5619"/>
                  </a:lnTo>
                  <a:lnTo>
                    <a:pt x="2178" y="9007"/>
                  </a:lnTo>
                  <a:lnTo>
                    <a:pt x="4275" y="9007"/>
                  </a:lnTo>
                  <a:lnTo>
                    <a:pt x="4275" y="5619"/>
                  </a:lnTo>
                  <a:lnTo>
                    <a:pt x="6479" y="5619"/>
                  </a:lnTo>
                  <a:lnTo>
                    <a:pt x="322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2" name="Google Shape;1012;p45"/>
            <p:cNvSpPr/>
            <p:nvPr/>
          </p:nvSpPr>
          <p:spPr>
            <a:xfrm>
              <a:off x="3254445" y="3514851"/>
              <a:ext cx="287674" cy="398199"/>
            </a:xfrm>
            <a:custGeom>
              <a:avLst/>
              <a:gdLst/>
              <a:ahLst/>
              <a:cxnLst/>
              <a:rect l="l" t="t" r="r" b="b"/>
              <a:pathLst>
                <a:path w="6507" h="9007" extrusionOk="0">
                  <a:moveTo>
                    <a:pt x="2205" y="0"/>
                  </a:moveTo>
                  <a:lnTo>
                    <a:pt x="2205" y="3388"/>
                  </a:lnTo>
                  <a:lnTo>
                    <a:pt x="1" y="3388"/>
                  </a:lnTo>
                  <a:lnTo>
                    <a:pt x="3254" y="9007"/>
                  </a:lnTo>
                  <a:lnTo>
                    <a:pt x="6506" y="3388"/>
                  </a:lnTo>
                  <a:lnTo>
                    <a:pt x="4302" y="3388"/>
                  </a:lnTo>
                  <a:lnTo>
                    <a:pt x="43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3" name="Google Shape;1013;p45"/>
            <p:cNvSpPr/>
            <p:nvPr/>
          </p:nvSpPr>
          <p:spPr>
            <a:xfrm>
              <a:off x="2883619" y="4073435"/>
              <a:ext cx="694141" cy="179537"/>
            </a:xfrm>
            <a:custGeom>
              <a:avLst/>
              <a:gdLst/>
              <a:ahLst/>
              <a:cxnLst/>
              <a:rect l="l" t="t" r="r" b="b"/>
              <a:pathLst>
                <a:path w="15701" h="4061" extrusionOk="0">
                  <a:moveTo>
                    <a:pt x="565" y="1"/>
                  </a:moveTo>
                  <a:cubicBezTo>
                    <a:pt x="243" y="1"/>
                    <a:pt x="1" y="270"/>
                    <a:pt x="1" y="592"/>
                  </a:cubicBezTo>
                  <a:lnTo>
                    <a:pt x="1" y="3496"/>
                  </a:lnTo>
                  <a:cubicBezTo>
                    <a:pt x="1" y="3792"/>
                    <a:pt x="243" y="4060"/>
                    <a:pt x="565" y="4060"/>
                  </a:cubicBezTo>
                  <a:lnTo>
                    <a:pt x="15110" y="4060"/>
                  </a:lnTo>
                  <a:cubicBezTo>
                    <a:pt x="15432" y="4060"/>
                    <a:pt x="15701" y="3792"/>
                    <a:pt x="15701" y="3496"/>
                  </a:cubicBezTo>
                  <a:lnTo>
                    <a:pt x="15701" y="592"/>
                  </a:lnTo>
                  <a:cubicBezTo>
                    <a:pt x="15701" y="270"/>
                    <a:pt x="15432" y="1"/>
                    <a:pt x="151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4" name="Google Shape;1014;p45"/>
            <p:cNvSpPr/>
            <p:nvPr/>
          </p:nvSpPr>
          <p:spPr>
            <a:xfrm>
              <a:off x="2937112" y="4188732"/>
              <a:ext cx="586004" cy="29753"/>
            </a:xfrm>
            <a:custGeom>
              <a:avLst/>
              <a:gdLst/>
              <a:ahLst/>
              <a:cxnLst/>
              <a:rect l="l" t="t" r="r" b="b"/>
              <a:pathLst>
                <a:path w="13255" h="673" extrusionOk="0">
                  <a:moveTo>
                    <a:pt x="350" y="1"/>
                  </a:moveTo>
                  <a:cubicBezTo>
                    <a:pt x="162" y="1"/>
                    <a:pt x="1" y="162"/>
                    <a:pt x="1" y="323"/>
                  </a:cubicBezTo>
                  <a:cubicBezTo>
                    <a:pt x="1" y="511"/>
                    <a:pt x="162" y="673"/>
                    <a:pt x="350" y="673"/>
                  </a:cubicBezTo>
                  <a:lnTo>
                    <a:pt x="12932" y="673"/>
                  </a:lnTo>
                  <a:cubicBezTo>
                    <a:pt x="13120" y="673"/>
                    <a:pt x="13254" y="511"/>
                    <a:pt x="13254" y="323"/>
                  </a:cubicBezTo>
                  <a:cubicBezTo>
                    <a:pt x="13254" y="162"/>
                    <a:pt x="13120" y="1"/>
                    <a:pt x="1293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5" name="Google Shape;1015;p45"/>
            <p:cNvSpPr/>
            <p:nvPr/>
          </p:nvSpPr>
          <p:spPr>
            <a:xfrm>
              <a:off x="3032117" y="1296787"/>
              <a:ext cx="1428735" cy="570840"/>
            </a:xfrm>
            <a:custGeom>
              <a:avLst/>
              <a:gdLst/>
              <a:ahLst/>
              <a:cxnLst/>
              <a:rect l="l" t="t" r="r" b="b"/>
              <a:pathLst>
                <a:path w="32317" h="12912" extrusionOk="0">
                  <a:moveTo>
                    <a:pt x="13287" y="1"/>
                  </a:moveTo>
                  <a:cubicBezTo>
                    <a:pt x="9145" y="1"/>
                    <a:pt x="5035" y="2452"/>
                    <a:pt x="5164" y="7319"/>
                  </a:cubicBezTo>
                  <a:cubicBezTo>
                    <a:pt x="4788" y="7212"/>
                    <a:pt x="4438" y="7239"/>
                    <a:pt x="4062" y="7185"/>
                  </a:cubicBezTo>
                  <a:cubicBezTo>
                    <a:pt x="3923" y="7167"/>
                    <a:pt x="3788" y="7158"/>
                    <a:pt x="3657" y="7158"/>
                  </a:cubicBezTo>
                  <a:cubicBezTo>
                    <a:pt x="1066" y="7158"/>
                    <a:pt x="0" y="10583"/>
                    <a:pt x="3148" y="12911"/>
                  </a:cubicBezTo>
                  <a:lnTo>
                    <a:pt x="31887" y="12911"/>
                  </a:lnTo>
                  <a:cubicBezTo>
                    <a:pt x="32317" y="11943"/>
                    <a:pt x="32182" y="10653"/>
                    <a:pt x="31537" y="9820"/>
                  </a:cubicBezTo>
                  <a:cubicBezTo>
                    <a:pt x="30993" y="9117"/>
                    <a:pt x="30123" y="8700"/>
                    <a:pt x="29235" y="8700"/>
                  </a:cubicBezTo>
                  <a:cubicBezTo>
                    <a:pt x="29071" y="8700"/>
                    <a:pt x="28905" y="8715"/>
                    <a:pt x="28741" y="8744"/>
                  </a:cubicBezTo>
                  <a:cubicBezTo>
                    <a:pt x="28822" y="7561"/>
                    <a:pt x="27962" y="6594"/>
                    <a:pt x="26967" y="5975"/>
                  </a:cubicBezTo>
                  <a:cubicBezTo>
                    <a:pt x="26035" y="5410"/>
                    <a:pt x="24939" y="5123"/>
                    <a:pt x="23840" y="5123"/>
                  </a:cubicBezTo>
                  <a:cubicBezTo>
                    <a:pt x="23005" y="5123"/>
                    <a:pt x="22168" y="5289"/>
                    <a:pt x="21402" y="5626"/>
                  </a:cubicBezTo>
                  <a:cubicBezTo>
                    <a:pt x="20538" y="1867"/>
                    <a:pt x="16900" y="1"/>
                    <a:pt x="13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6" name="Google Shape;1016;p45"/>
            <p:cNvSpPr/>
            <p:nvPr/>
          </p:nvSpPr>
          <p:spPr>
            <a:xfrm>
              <a:off x="3403032" y="1552581"/>
              <a:ext cx="272201" cy="486177"/>
            </a:xfrm>
            <a:custGeom>
              <a:avLst/>
              <a:gdLst/>
              <a:ahLst/>
              <a:cxnLst/>
              <a:rect l="l" t="t" r="r" b="b"/>
              <a:pathLst>
                <a:path w="6157" h="10997" extrusionOk="0">
                  <a:moveTo>
                    <a:pt x="3065" y="1"/>
                  </a:moveTo>
                  <a:cubicBezTo>
                    <a:pt x="2951" y="1"/>
                    <a:pt x="2836" y="55"/>
                    <a:pt x="2769" y="162"/>
                  </a:cubicBezTo>
                  <a:lnTo>
                    <a:pt x="108" y="4786"/>
                  </a:lnTo>
                  <a:cubicBezTo>
                    <a:pt x="0" y="5001"/>
                    <a:pt x="161" y="5270"/>
                    <a:pt x="403" y="5270"/>
                  </a:cubicBezTo>
                  <a:lnTo>
                    <a:pt x="1694" y="5270"/>
                  </a:lnTo>
                  <a:cubicBezTo>
                    <a:pt x="1882" y="5270"/>
                    <a:pt x="2016" y="5432"/>
                    <a:pt x="2016" y="5620"/>
                  </a:cubicBezTo>
                  <a:lnTo>
                    <a:pt x="2016" y="10647"/>
                  </a:lnTo>
                  <a:cubicBezTo>
                    <a:pt x="2016" y="10835"/>
                    <a:pt x="2178" y="10997"/>
                    <a:pt x="2366" y="10997"/>
                  </a:cubicBezTo>
                  <a:lnTo>
                    <a:pt x="3791" y="10997"/>
                  </a:lnTo>
                  <a:cubicBezTo>
                    <a:pt x="3979" y="10997"/>
                    <a:pt x="4113" y="10835"/>
                    <a:pt x="4113" y="10647"/>
                  </a:cubicBezTo>
                  <a:lnTo>
                    <a:pt x="4113" y="5620"/>
                  </a:lnTo>
                  <a:cubicBezTo>
                    <a:pt x="4113" y="5432"/>
                    <a:pt x="4275" y="5270"/>
                    <a:pt x="4463" y="5270"/>
                  </a:cubicBezTo>
                  <a:lnTo>
                    <a:pt x="5753" y="5270"/>
                  </a:lnTo>
                  <a:cubicBezTo>
                    <a:pt x="5995" y="5270"/>
                    <a:pt x="6156" y="5001"/>
                    <a:pt x="6022" y="4786"/>
                  </a:cubicBezTo>
                  <a:lnTo>
                    <a:pt x="3361" y="162"/>
                  </a:lnTo>
                  <a:cubicBezTo>
                    <a:pt x="3293" y="55"/>
                    <a:pt x="3179" y="1"/>
                    <a:pt x="30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7" name="Google Shape;1017;p45"/>
            <p:cNvSpPr/>
            <p:nvPr/>
          </p:nvSpPr>
          <p:spPr>
            <a:xfrm>
              <a:off x="3735794" y="1563280"/>
              <a:ext cx="273395" cy="487062"/>
            </a:xfrm>
            <a:custGeom>
              <a:avLst/>
              <a:gdLst/>
              <a:ahLst/>
              <a:cxnLst/>
              <a:rect l="l" t="t" r="r" b="b"/>
              <a:pathLst>
                <a:path w="6184" h="11017" extrusionOk="0">
                  <a:moveTo>
                    <a:pt x="2366" y="1"/>
                  </a:moveTo>
                  <a:cubicBezTo>
                    <a:pt x="2178" y="1"/>
                    <a:pt x="2044" y="162"/>
                    <a:pt x="2044" y="350"/>
                  </a:cubicBezTo>
                  <a:lnTo>
                    <a:pt x="2044" y="5378"/>
                  </a:lnTo>
                  <a:cubicBezTo>
                    <a:pt x="2044" y="5566"/>
                    <a:pt x="1882" y="5727"/>
                    <a:pt x="1694" y="5727"/>
                  </a:cubicBezTo>
                  <a:lnTo>
                    <a:pt x="431" y="5727"/>
                  </a:lnTo>
                  <a:cubicBezTo>
                    <a:pt x="162" y="5727"/>
                    <a:pt x="1" y="5996"/>
                    <a:pt x="135" y="6238"/>
                  </a:cubicBezTo>
                  <a:lnTo>
                    <a:pt x="2797" y="10835"/>
                  </a:lnTo>
                  <a:cubicBezTo>
                    <a:pt x="2864" y="10956"/>
                    <a:pt x="2978" y="11017"/>
                    <a:pt x="3092" y="11017"/>
                  </a:cubicBezTo>
                  <a:cubicBezTo>
                    <a:pt x="3206" y="11017"/>
                    <a:pt x="3321" y="10956"/>
                    <a:pt x="3388" y="10835"/>
                  </a:cubicBezTo>
                  <a:lnTo>
                    <a:pt x="6049" y="6238"/>
                  </a:lnTo>
                  <a:cubicBezTo>
                    <a:pt x="6184" y="5996"/>
                    <a:pt x="5996" y="5727"/>
                    <a:pt x="5754" y="5727"/>
                  </a:cubicBezTo>
                  <a:lnTo>
                    <a:pt x="4463" y="5727"/>
                  </a:lnTo>
                  <a:cubicBezTo>
                    <a:pt x="4275" y="5727"/>
                    <a:pt x="4141" y="5566"/>
                    <a:pt x="4141" y="5378"/>
                  </a:cubicBezTo>
                  <a:lnTo>
                    <a:pt x="4141" y="350"/>
                  </a:lnTo>
                  <a:cubicBezTo>
                    <a:pt x="4141" y="162"/>
                    <a:pt x="3979" y="1"/>
                    <a:pt x="379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8" name="Google Shape;1018;p45"/>
            <p:cNvSpPr/>
            <p:nvPr/>
          </p:nvSpPr>
          <p:spPr>
            <a:xfrm>
              <a:off x="3964001" y="1311862"/>
              <a:ext cx="436220" cy="268222"/>
            </a:xfrm>
            <a:custGeom>
              <a:avLst/>
              <a:gdLst/>
              <a:ahLst/>
              <a:cxnLst/>
              <a:rect l="l" t="t" r="r" b="b"/>
              <a:pathLst>
                <a:path w="9867" h="6067" extrusionOk="0">
                  <a:moveTo>
                    <a:pt x="2753" y="1"/>
                  </a:moveTo>
                  <a:cubicBezTo>
                    <a:pt x="2598" y="1"/>
                    <a:pt x="2442" y="6"/>
                    <a:pt x="2285" y="15"/>
                  </a:cubicBezTo>
                  <a:cubicBezTo>
                    <a:pt x="1694" y="42"/>
                    <a:pt x="1076" y="177"/>
                    <a:pt x="484" y="365"/>
                  </a:cubicBezTo>
                  <a:cubicBezTo>
                    <a:pt x="162" y="446"/>
                    <a:pt x="0" y="795"/>
                    <a:pt x="108" y="1118"/>
                  </a:cubicBezTo>
                  <a:cubicBezTo>
                    <a:pt x="173" y="1378"/>
                    <a:pt x="414" y="1551"/>
                    <a:pt x="674" y="1551"/>
                  </a:cubicBezTo>
                  <a:cubicBezTo>
                    <a:pt x="736" y="1551"/>
                    <a:pt x="799" y="1542"/>
                    <a:pt x="861" y="1521"/>
                  </a:cubicBezTo>
                  <a:cubicBezTo>
                    <a:pt x="1344" y="1360"/>
                    <a:pt x="1855" y="1279"/>
                    <a:pt x="2366" y="1225"/>
                  </a:cubicBezTo>
                  <a:cubicBezTo>
                    <a:pt x="2486" y="1219"/>
                    <a:pt x="2604" y="1215"/>
                    <a:pt x="2723" y="1215"/>
                  </a:cubicBezTo>
                  <a:cubicBezTo>
                    <a:pt x="5452" y="1215"/>
                    <a:pt x="7830" y="2980"/>
                    <a:pt x="8603" y="5634"/>
                  </a:cubicBezTo>
                  <a:cubicBezTo>
                    <a:pt x="8679" y="5886"/>
                    <a:pt x="8919" y="6067"/>
                    <a:pt x="9170" y="6067"/>
                  </a:cubicBezTo>
                  <a:cubicBezTo>
                    <a:pt x="9187" y="6067"/>
                    <a:pt x="9204" y="6066"/>
                    <a:pt x="9222" y="6064"/>
                  </a:cubicBezTo>
                  <a:cubicBezTo>
                    <a:pt x="9275" y="6064"/>
                    <a:pt x="9329" y="6064"/>
                    <a:pt x="9383" y="6037"/>
                  </a:cubicBezTo>
                  <a:cubicBezTo>
                    <a:pt x="9705" y="5930"/>
                    <a:pt x="9867" y="5607"/>
                    <a:pt x="9786" y="5285"/>
                  </a:cubicBezTo>
                  <a:cubicBezTo>
                    <a:pt x="8862" y="2128"/>
                    <a:pt x="6003" y="1"/>
                    <a:pt x="27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19" name="Google Shape;1019;p45"/>
            <p:cNvSpPr/>
            <p:nvPr/>
          </p:nvSpPr>
          <p:spPr>
            <a:xfrm>
              <a:off x="3872488" y="1142806"/>
              <a:ext cx="704840" cy="506116"/>
            </a:xfrm>
            <a:custGeom>
              <a:avLst/>
              <a:gdLst/>
              <a:ahLst/>
              <a:cxnLst/>
              <a:rect l="l" t="t" r="r" b="b"/>
              <a:pathLst>
                <a:path w="15943" h="11448" extrusionOk="0">
                  <a:moveTo>
                    <a:pt x="5228" y="0"/>
                  </a:moveTo>
                  <a:cubicBezTo>
                    <a:pt x="5001" y="0"/>
                    <a:pt x="4773" y="7"/>
                    <a:pt x="4544" y="22"/>
                  </a:cubicBezTo>
                  <a:cubicBezTo>
                    <a:pt x="3092" y="103"/>
                    <a:pt x="1694" y="452"/>
                    <a:pt x="430" y="1097"/>
                  </a:cubicBezTo>
                  <a:cubicBezTo>
                    <a:pt x="108" y="1259"/>
                    <a:pt x="0" y="1608"/>
                    <a:pt x="135" y="1931"/>
                  </a:cubicBezTo>
                  <a:cubicBezTo>
                    <a:pt x="250" y="2142"/>
                    <a:pt x="460" y="2257"/>
                    <a:pt x="689" y="2257"/>
                  </a:cubicBezTo>
                  <a:cubicBezTo>
                    <a:pt x="781" y="2257"/>
                    <a:pt x="875" y="2238"/>
                    <a:pt x="968" y="2200"/>
                  </a:cubicBezTo>
                  <a:cubicBezTo>
                    <a:pt x="2097" y="1635"/>
                    <a:pt x="3334" y="1312"/>
                    <a:pt x="4624" y="1232"/>
                  </a:cubicBezTo>
                  <a:cubicBezTo>
                    <a:pt x="4821" y="1220"/>
                    <a:pt x="5017" y="1214"/>
                    <a:pt x="5212" y="1214"/>
                  </a:cubicBezTo>
                  <a:cubicBezTo>
                    <a:pt x="10200" y="1214"/>
                    <a:pt x="14395" y="5139"/>
                    <a:pt x="14706" y="10184"/>
                  </a:cubicBezTo>
                  <a:cubicBezTo>
                    <a:pt x="14706" y="10399"/>
                    <a:pt x="14733" y="10614"/>
                    <a:pt x="14706" y="10829"/>
                  </a:cubicBezTo>
                  <a:cubicBezTo>
                    <a:pt x="14706" y="11179"/>
                    <a:pt x="14975" y="11448"/>
                    <a:pt x="15324" y="11448"/>
                  </a:cubicBezTo>
                  <a:lnTo>
                    <a:pt x="15351" y="11448"/>
                  </a:lnTo>
                  <a:cubicBezTo>
                    <a:pt x="15674" y="11421"/>
                    <a:pt x="15942" y="11179"/>
                    <a:pt x="15942" y="10829"/>
                  </a:cubicBezTo>
                  <a:cubicBezTo>
                    <a:pt x="15942" y="10587"/>
                    <a:pt x="15942" y="10345"/>
                    <a:pt x="15916" y="10103"/>
                  </a:cubicBezTo>
                  <a:cubicBezTo>
                    <a:pt x="15580" y="4418"/>
                    <a:pt x="10847" y="0"/>
                    <a:pt x="52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0" name="Google Shape;1020;p45"/>
            <p:cNvSpPr/>
            <p:nvPr/>
          </p:nvSpPr>
          <p:spPr>
            <a:xfrm>
              <a:off x="3738181" y="960752"/>
              <a:ext cx="1020986" cy="767795"/>
            </a:xfrm>
            <a:custGeom>
              <a:avLst/>
              <a:gdLst/>
              <a:ahLst/>
              <a:cxnLst/>
              <a:rect l="l" t="t" r="r" b="b"/>
              <a:pathLst>
                <a:path w="23094" h="17367" extrusionOk="0">
                  <a:moveTo>
                    <a:pt x="8226" y="0"/>
                  </a:moveTo>
                  <a:cubicBezTo>
                    <a:pt x="7932" y="0"/>
                    <a:pt x="7637" y="9"/>
                    <a:pt x="7340" y="27"/>
                  </a:cubicBezTo>
                  <a:cubicBezTo>
                    <a:pt x="4866" y="188"/>
                    <a:pt x="2474" y="941"/>
                    <a:pt x="377" y="2258"/>
                  </a:cubicBezTo>
                  <a:cubicBezTo>
                    <a:pt x="81" y="2419"/>
                    <a:pt x="0" y="2796"/>
                    <a:pt x="189" y="3091"/>
                  </a:cubicBezTo>
                  <a:cubicBezTo>
                    <a:pt x="291" y="3280"/>
                    <a:pt x="481" y="3381"/>
                    <a:pt x="682" y="3381"/>
                  </a:cubicBezTo>
                  <a:cubicBezTo>
                    <a:pt x="796" y="3381"/>
                    <a:pt x="915" y="3348"/>
                    <a:pt x="1022" y="3280"/>
                  </a:cubicBezTo>
                  <a:cubicBezTo>
                    <a:pt x="2931" y="2097"/>
                    <a:pt x="5135" y="1398"/>
                    <a:pt x="7420" y="1263"/>
                  </a:cubicBezTo>
                  <a:cubicBezTo>
                    <a:pt x="7700" y="1246"/>
                    <a:pt x="7978" y="1238"/>
                    <a:pt x="8255" y="1238"/>
                  </a:cubicBezTo>
                  <a:cubicBezTo>
                    <a:pt x="15394" y="1238"/>
                    <a:pt x="21390" y="6839"/>
                    <a:pt x="21830" y="14060"/>
                  </a:cubicBezTo>
                  <a:cubicBezTo>
                    <a:pt x="21884" y="14947"/>
                    <a:pt x="21830" y="15808"/>
                    <a:pt x="21723" y="16695"/>
                  </a:cubicBezTo>
                  <a:cubicBezTo>
                    <a:pt x="21696" y="17017"/>
                    <a:pt x="21911" y="17340"/>
                    <a:pt x="22260" y="17367"/>
                  </a:cubicBezTo>
                  <a:lnTo>
                    <a:pt x="22368" y="17367"/>
                  </a:lnTo>
                  <a:cubicBezTo>
                    <a:pt x="22664" y="17367"/>
                    <a:pt x="22906" y="17152"/>
                    <a:pt x="22932" y="16856"/>
                  </a:cubicBezTo>
                  <a:cubicBezTo>
                    <a:pt x="23067" y="15888"/>
                    <a:pt x="23094" y="14947"/>
                    <a:pt x="23040" y="13979"/>
                  </a:cubicBezTo>
                  <a:cubicBezTo>
                    <a:pt x="22574" y="6104"/>
                    <a:pt x="16016" y="0"/>
                    <a:pt x="822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grpSp>
          <p:nvGrpSpPr>
            <p:cNvPr id="1021" name="Google Shape;1021;p45"/>
            <p:cNvGrpSpPr/>
            <p:nvPr/>
          </p:nvGrpSpPr>
          <p:grpSpPr>
            <a:xfrm>
              <a:off x="921532" y="1692575"/>
              <a:ext cx="1428693" cy="3297686"/>
              <a:chOff x="3834050" y="2474500"/>
              <a:chExt cx="852900" cy="1968650"/>
            </a:xfrm>
          </p:grpSpPr>
          <p:sp>
            <p:nvSpPr>
              <p:cNvPr id="1022" name="Google Shape;1022;p45"/>
              <p:cNvSpPr/>
              <p:nvPr/>
            </p:nvSpPr>
            <p:spPr>
              <a:xfrm>
                <a:off x="4026275" y="4279125"/>
                <a:ext cx="55800" cy="119000"/>
              </a:xfrm>
              <a:custGeom>
                <a:avLst/>
                <a:gdLst/>
                <a:ahLst/>
                <a:cxnLst/>
                <a:rect l="l" t="t" r="r" b="b"/>
                <a:pathLst>
                  <a:path w="2232" h="4760" extrusionOk="0">
                    <a:moveTo>
                      <a:pt x="2231" y="1"/>
                    </a:moveTo>
                    <a:lnTo>
                      <a:pt x="0" y="861"/>
                    </a:lnTo>
                    <a:lnTo>
                      <a:pt x="323" y="4759"/>
                    </a:lnTo>
                    <a:lnTo>
                      <a:pt x="2231" y="4060"/>
                    </a:lnTo>
                    <a:lnTo>
                      <a:pt x="2231" y="1"/>
                    </a:lnTo>
                    <a:close/>
                  </a:path>
                </a:pathLst>
              </a:custGeom>
              <a:solidFill>
                <a:srgbClr val="FF79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3" name="Google Shape;1023;p45"/>
              <p:cNvSpPr/>
              <p:nvPr/>
            </p:nvSpPr>
            <p:spPr>
              <a:xfrm>
                <a:off x="4385825" y="4275100"/>
                <a:ext cx="73975" cy="129725"/>
              </a:xfrm>
              <a:custGeom>
                <a:avLst/>
                <a:gdLst/>
                <a:ahLst/>
                <a:cxnLst/>
                <a:rect l="l" t="t" r="r" b="b"/>
                <a:pathLst>
                  <a:path w="2959" h="5189" extrusionOk="0">
                    <a:moveTo>
                      <a:pt x="2152" y="0"/>
                    </a:moveTo>
                    <a:lnTo>
                      <a:pt x="1" y="646"/>
                    </a:lnTo>
                    <a:lnTo>
                      <a:pt x="1291" y="5189"/>
                    </a:lnTo>
                    <a:lnTo>
                      <a:pt x="2958" y="4140"/>
                    </a:lnTo>
                    <a:lnTo>
                      <a:pt x="2152" y="0"/>
                    </a:lnTo>
                    <a:close/>
                  </a:path>
                </a:pathLst>
              </a:custGeom>
              <a:solidFill>
                <a:srgbClr val="FF79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4" name="Google Shape;1024;p45"/>
              <p:cNvSpPr/>
              <p:nvPr/>
            </p:nvSpPr>
            <p:spPr>
              <a:xfrm>
                <a:off x="3925450" y="3171850"/>
                <a:ext cx="527625" cy="1144575"/>
              </a:xfrm>
              <a:custGeom>
                <a:avLst/>
                <a:gdLst/>
                <a:ahLst/>
                <a:cxnLst/>
                <a:rect l="l" t="t" r="r" b="b"/>
                <a:pathLst>
                  <a:path w="21105" h="45783" extrusionOk="0">
                    <a:moveTo>
                      <a:pt x="9825" y="1"/>
                    </a:moveTo>
                    <a:cubicBezTo>
                      <a:pt x="6965" y="1"/>
                      <a:pt x="780" y="901"/>
                      <a:pt x="780" y="901"/>
                    </a:cubicBezTo>
                    <a:cubicBezTo>
                      <a:pt x="780" y="901"/>
                      <a:pt x="0" y="3697"/>
                      <a:pt x="619" y="9342"/>
                    </a:cubicBezTo>
                    <a:cubicBezTo>
                      <a:pt x="1264" y="15015"/>
                      <a:pt x="1587" y="25930"/>
                      <a:pt x="1990" y="31253"/>
                    </a:cubicBezTo>
                    <a:cubicBezTo>
                      <a:pt x="2393" y="36576"/>
                      <a:pt x="3549" y="45690"/>
                      <a:pt x="3549" y="45690"/>
                    </a:cubicBezTo>
                    <a:cubicBezTo>
                      <a:pt x="3549" y="45690"/>
                      <a:pt x="3927" y="45783"/>
                      <a:pt x="4470" y="45783"/>
                    </a:cubicBezTo>
                    <a:cubicBezTo>
                      <a:pt x="5164" y="45783"/>
                      <a:pt x="6125" y="45631"/>
                      <a:pt x="6910" y="44937"/>
                    </a:cubicBezTo>
                    <a:cubicBezTo>
                      <a:pt x="6910" y="44937"/>
                      <a:pt x="6426" y="31737"/>
                      <a:pt x="6426" y="27570"/>
                    </a:cubicBezTo>
                    <a:cubicBezTo>
                      <a:pt x="6426" y="23376"/>
                      <a:pt x="7743" y="11144"/>
                      <a:pt x="7743" y="11144"/>
                    </a:cubicBezTo>
                    <a:cubicBezTo>
                      <a:pt x="7743" y="11144"/>
                      <a:pt x="10700" y="17542"/>
                      <a:pt x="11668" y="21091"/>
                    </a:cubicBezTo>
                    <a:cubicBezTo>
                      <a:pt x="12663" y="24613"/>
                      <a:pt x="18066" y="45367"/>
                      <a:pt x="18066" y="45367"/>
                    </a:cubicBezTo>
                    <a:cubicBezTo>
                      <a:pt x="18066" y="45367"/>
                      <a:pt x="18587" y="45455"/>
                      <a:pt x="19215" y="45455"/>
                    </a:cubicBezTo>
                    <a:cubicBezTo>
                      <a:pt x="19889" y="45455"/>
                      <a:pt x="20687" y="45354"/>
                      <a:pt x="21104" y="44937"/>
                    </a:cubicBezTo>
                    <a:cubicBezTo>
                      <a:pt x="21104" y="44937"/>
                      <a:pt x="17825" y="27650"/>
                      <a:pt x="17260" y="22838"/>
                    </a:cubicBezTo>
                    <a:cubicBezTo>
                      <a:pt x="16669" y="18053"/>
                      <a:pt x="16185" y="15499"/>
                      <a:pt x="15862" y="14020"/>
                    </a:cubicBezTo>
                    <a:cubicBezTo>
                      <a:pt x="15513" y="12542"/>
                      <a:pt x="11534" y="1062"/>
                      <a:pt x="11238" y="256"/>
                    </a:cubicBezTo>
                    <a:cubicBezTo>
                      <a:pt x="11173" y="72"/>
                      <a:pt x="10631" y="1"/>
                      <a:pt x="98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5" name="Google Shape;1025;p45"/>
              <p:cNvSpPr/>
              <p:nvPr/>
            </p:nvSpPr>
            <p:spPr>
              <a:xfrm>
                <a:off x="4510175" y="2712825"/>
                <a:ext cx="176775" cy="105850"/>
              </a:xfrm>
              <a:custGeom>
                <a:avLst/>
                <a:gdLst/>
                <a:ahLst/>
                <a:cxnLst/>
                <a:rect l="l" t="t" r="r" b="b"/>
                <a:pathLst>
                  <a:path w="7071" h="4234" extrusionOk="0">
                    <a:moveTo>
                      <a:pt x="5686" y="1"/>
                    </a:moveTo>
                    <a:cubicBezTo>
                      <a:pt x="5634" y="1"/>
                      <a:pt x="5576" y="5"/>
                      <a:pt x="5512" y="13"/>
                    </a:cubicBezTo>
                    <a:cubicBezTo>
                      <a:pt x="4893" y="94"/>
                      <a:pt x="3119" y="497"/>
                      <a:pt x="3119" y="497"/>
                    </a:cubicBezTo>
                    <a:lnTo>
                      <a:pt x="3119" y="147"/>
                    </a:lnTo>
                    <a:cubicBezTo>
                      <a:pt x="3119" y="128"/>
                      <a:pt x="3064" y="112"/>
                      <a:pt x="2968" y="112"/>
                    </a:cubicBezTo>
                    <a:cubicBezTo>
                      <a:pt x="2797" y="112"/>
                      <a:pt x="2496" y="163"/>
                      <a:pt x="2151" y="336"/>
                    </a:cubicBezTo>
                    <a:cubicBezTo>
                      <a:pt x="1587" y="604"/>
                      <a:pt x="1210" y="1384"/>
                      <a:pt x="1076" y="1760"/>
                    </a:cubicBezTo>
                    <a:cubicBezTo>
                      <a:pt x="941" y="2110"/>
                      <a:pt x="1" y="2863"/>
                      <a:pt x="1" y="2863"/>
                    </a:cubicBezTo>
                    <a:lnTo>
                      <a:pt x="1049" y="4234"/>
                    </a:lnTo>
                    <a:cubicBezTo>
                      <a:pt x="1049" y="4234"/>
                      <a:pt x="1909" y="3320"/>
                      <a:pt x="2259" y="3132"/>
                    </a:cubicBezTo>
                    <a:cubicBezTo>
                      <a:pt x="2608" y="2916"/>
                      <a:pt x="3119" y="2728"/>
                      <a:pt x="3764" y="2621"/>
                    </a:cubicBezTo>
                    <a:cubicBezTo>
                      <a:pt x="4410" y="2486"/>
                      <a:pt x="5431" y="2110"/>
                      <a:pt x="5566" y="1949"/>
                    </a:cubicBezTo>
                    <a:cubicBezTo>
                      <a:pt x="5727" y="1814"/>
                      <a:pt x="5512" y="1626"/>
                      <a:pt x="5512" y="1626"/>
                    </a:cubicBezTo>
                    <a:cubicBezTo>
                      <a:pt x="5512" y="1626"/>
                      <a:pt x="6614" y="1196"/>
                      <a:pt x="6775" y="1035"/>
                    </a:cubicBezTo>
                    <a:cubicBezTo>
                      <a:pt x="6937" y="846"/>
                      <a:pt x="6775" y="685"/>
                      <a:pt x="6775" y="685"/>
                    </a:cubicBezTo>
                    <a:cubicBezTo>
                      <a:pt x="6775" y="685"/>
                      <a:pt x="6990" y="578"/>
                      <a:pt x="7044" y="524"/>
                    </a:cubicBezTo>
                    <a:cubicBezTo>
                      <a:pt x="7071" y="470"/>
                      <a:pt x="7044" y="228"/>
                      <a:pt x="6910" y="228"/>
                    </a:cubicBezTo>
                    <a:cubicBezTo>
                      <a:pt x="6887" y="224"/>
                      <a:pt x="6855" y="223"/>
                      <a:pt x="6819" y="223"/>
                    </a:cubicBezTo>
                    <a:cubicBezTo>
                      <a:pt x="6599" y="223"/>
                      <a:pt x="6184" y="282"/>
                      <a:pt x="6184" y="282"/>
                    </a:cubicBezTo>
                    <a:cubicBezTo>
                      <a:pt x="6184" y="282"/>
                      <a:pt x="6141" y="1"/>
                      <a:pt x="5686" y="1"/>
                    </a:cubicBezTo>
                    <a:close/>
                  </a:path>
                </a:pathLst>
              </a:custGeom>
              <a:solidFill>
                <a:srgbClr val="FF79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6" name="Google Shape;1026;p45"/>
              <p:cNvSpPr/>
              <p:nvPr/>
            </p:nvSpPr>
            <p:spPr>
              <a:xfrm>
                <a:off x="4608300" y="2728300"/>
                <a:ext cx="73950" cy="25850"/>
              </a:xfrm>
              <a:custGeom>
                <a:avLst/>
                <a:gdLst/>
                <a:ahLst/>
                <a:cxnLst/>
                <a:rect l="l" t="t" r="r" b="b"/>
                <a:pathLst>
                  <a:path w="2958" h="1034" extrusionOk="0">
                    <a:moveTo>
                      <a:pt x="2878" y="0"/>
                    </a:moveTo>
                    <a:cubicBezTo>
                      <a:pt x="2868" y="0"/>
                      <a:pt x="2859" y="3"/>
                      <a:pt x="2850" y="12"/>
                    </a:cubicBezTo>
                    <a:cubicBezTo>
                      <a:pt x="2797" y="12"/>
                      <a:pt x="1291" y="469"/>
                      <a:pt x="700" y="684"/>
                    </a:cubicBezTo>
                    <a:cubicBezTo>
                      <a:pt x="108" y="899"/>
                      <a:pt x="54" y="926"/>
                      <a:pt x="54" y="926"/>
                    </a:cubicBezTo>
                    <a:cubicBezTo>
                      <a:pt x="27" y="926"/>
                      <a:pt x="1" y="953"/>
                      <a:pt x="1" y="980"/>
                    </a:cubicBezTo>
                    <a:cubicBezTo>
                      <a:pt x="1" y="1007"/>
                      <a:pt x="27" y="1034"/>
                      <a:pt x="54" y="1034"/>
                    </a:cubicBezTo>
                    <a:lnTo>
                      <a:pt x="81" y="1034"/>
                    </a:lnTo>
                    <a:cubicBezTo>
                      <a:pt x="81" y="1034"/>
                      <a:pt x="135" y="1007"/>
                      <a:pt x="726" y="792"/>
                    </a:cubicBezTo>
                    <a:cubicBezTo>
                      <a:pt x="1372" y="550"/>
                      <a:pt x="2797" y="120"/>
                      <a:pt x="2877" y="120"/>
                    </a:cubicBezTo>
                    <a:lnTo>
                      <a:pt x="2904" y="120"/>
                    </a:lnTo>
                    <a:cubicBezTo>
                      <a:pt x="2877" y="66"/>
                      <a:pt x="2850" y="66"/>
                      <a:pt x="2850" y="66"/>
                    </a:cubicBezTo>
                    <a:cubicBezTo>
                      <a:pt x="2850" y="66"/>
                      <a:pt x="2904" y="39"/>
                      <a:pt x="2958" y="12"/>
                    </a:cubicBezTo>
                    <a:cubicBezTo>
                      <a:pt x="2922" y="12"/>
                      <a:pt x="2898" y="0"/>
                      <a:pt x="2878" y="0"/>
                    </a:cubicBez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7" name="Google Shape;1027;p45"/>
              <p:cNvSpPr/>
              <p:nvPr/>
            </p:nvSpPr>
            <p:spPr>
              <a:xfrm>
                <a:off x="4603600" y="2719175"/>
                <a:ext cx="63200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808" extrusionOk="0">
                    <a:moveTo>
                      <a:pt x="2420" y="1"/>
                    </a:moveTo>
                    <a:cubicBezTo>
                      <a:pt x="2232" y="55"/>
                      <a:pt x="619" y="431"/>
                      <a:pt x="54" y="700"/>
                    </a:cubicBezTo>
                    <a:cubicBezTo>
                      <a:pt x="27" y="727"/>
                      <a:pt x="0" y="754"/>
                      <a:pt x="27" y="781"/>
                    </a:cubicBezTo>
                    <a:cubicBezTo>
                      <a:pt x="27" y="807"/>
                      <a:pt x="54" y="807"/>
                      <a:pt x="81" y="807"/>
                    </a:cubicBezTo>
                    <a:cubicBezTo>
                      <a:pt x="673" y="512"/>
                      <a:pt x="2447" y="108"/>
                      <a:pt x="2447" y="82"/>
                    </a:cubicBezTo>
                    <a:lnTo>
                      <a:pt x="2474" y="82"/>
                    </a:lnTo>
                    <a:cubicBezTo>
                      <a:pt x="2501" y="55"/>
                      <a:pt x="2501" y="55"/>
                      <a:pt x="2528" y="28"/>
                    </a:cubicBezTo>
                    <a:cubicBezTo>
                      <a:pt x="2474" y="28"/>
                      <a:pt x="2447" y="55"/>
                      <a:pt x="2447" y="55"/>
                    </a:cubicBezTo>
                    <a:cubicBezTo>
                      <a:pt x="2447" y="55"/>
                      <a:pt x="2447" y="28"/>
                      <a:pt x="2420" y="1"/>
                    </a:cubicBez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8" name="Google Shape;1028;p45"/>
              <p:cNvSpPr/>
              <p:nvPr/>
            </p:nvSpPr>
            <p:spPr>
              <a:xfrm>
                <a:off x="4618375" y="2752125"/>
                <a:ext cx="32300" cy="10775"/>
              </a:xfrm>
              <a:custGeom>
                <a:avLst/>
                <a:gdLst/>
                <a:ahLst/>
                <a:cxnLst/>
                <a:rect l="l" t="t" r="r" b="b"/>
                <a:pathLst>
                  <a:path w="1292" h="431" extrusionOk="0">
                    <a:moveTo>
                      <a:pt x="1157" y="0"/>
                    </a:moveTo>
                    <a:cubicBezTo>
                      <a:pt x="1103" y="0"/>
                      <a:pt x="1022" y="27"/>
                      <a:pt x="888" y="81"/>
                    </a:cubicBezTo>
                    <a:cubicBezTo>
                      <a:pt x="646" y="162"/>
                      <a:pt x="350" y="242"/>
                      <a:pt x="28" y="323"/>
                    </a:cubicBezTo>
                    <a:cubicBezTo>
                      <a:pt x="1" y="323"/>
                      <a:pt x="1" y="377"/>
                      <a:pt x="1" y="377"/>
                    </a:cubicBezTo>
                    <a:cubicBezTo>
                      <a:pt x="1" y="404"/>
                      <a:pt x="28" y="430"/>
                      <a:pt x="55" y="430"/>
                    </a:cubicBezTo>
                    <a:cubicBezTo>
                      <a:pt x="404" y="350"/>
                      <a:pt x="700" y="242"/>
                      <a:pt x="915" y="188"/>
                    </a:cubicBezTo>
                    <a:cubicBezTo>
                      <a:pt x="1022" y="135"/>
                      <a:pt x="1130" y="108"/>
                      <a:pt x="1184" y="108"/>
                    </a:cubicBezTo>
                    <a:lnTo>
                      <a:pt x="1211" y="108"/>
                    </a:lnTo>
                    <a:cubicBezTo>
                      <a:pt x="1184" y="81"/>
                      <a:pt x="1157" y="54"/>
                      <a:pt x="1157" y="54"/>
                    </a:cubicBezTo>
                    <a:cubicBezTo>
                      <a:pt x="1157" y="54"/>
                      <a:pt x="1211" y="27"/>
                      <a:pt x="1291" y="0"/>
                    </a:cubicBez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29" name="Google Shape;1029;p45"/>
              <p:cNvSpPr/>
              <p:nvPr/>
            </p:nvSpPr>
            <p:spPr>
              <a:xfrm>
                <a:off x="3834050" y="2686925"/>
                <a:ext cx="718500" cy="527250"/>
              </a:xfrm>
              <a:custGeom>
                <a:avLst/>
                <a:gdLst/>
                <a:ahLst/>
                <a:cxnLst/>
                <a:rect l="l" t="t" r="r" b="b"/>
                <a:pathLst>
                  <a:path w="28740" h="21090" extrusionOk="0">
                    <a:moveTo>
                      <a:pt x="6210" y="1"/>
                    </a:moveTo>
                    <a:cubicBezTo>
                      <a:pt x="6210" y="1"/>
                      <a:pt x="3872" y="296"/>
                      <a:pt x="3119" y="995"/>
                    </a:cubicBezTo>
                    <a:cubicBezTo>
                      <a:pt x="2339" y="1694"/>
                      <a:pt x="1102" y="7420"/>
                      <a:pt x="645" y="10082"/>
                    </a:cubicBezTo>
                    <a:cubicBezTo>
                      <a:pt x="188" y="12744"/>
                      <a:pt x="0" y="13416"/>
                      <a:pt x="645" y="13873"/>
                    </a:cubicBezTo>
                    <a:cubicBezTo>
                      <a:pt x="1291" y="14303"/>
                      <a:pt x="3549" y="15217"/>
                      <a:pt x="3710" y="15835"/>
                    </a:cubicBezTo>
                    <a:cubicBezTo>
                      <a:pt x="3872" y="16454"/>
                      <a:pt x="3925" y="18631"/>
                      <a:pt x="3683" y="19276"/>
                    </a:cubicBezTo>
                    <a:cubicBezTo>
                      <a:pt x="3441" y="19922"/>
                      <a:pt x="3361" y="20621"/>
                      <a:pt x="3603" y="20674"/>
                    </a:cubicBezTo>
                    <a:cubicBezTo>
                      <a:pt x="3795" y="20696"/>
                      <a:pt x="5495" y="21090"/>
                      <a:pt x="7130" y="21090"/>
                    </a:cubicBezTo>
                    <a:cubicBezTo>
                      <a:pt x="7554" y="21090"/>
                      <a:pt x="7974" y="21063"/>
                      <a:pt x="8361" y="20997"/>
                    </a:cubicBezTo>
                    <a:cubicBezTo>
                      <a:pt x="9739" y="20761"/>
                      <a:pt x="11188" y="20611"/>
                      <a:pt x="12141" y="20611"/>
                    </a:cubicBezTo>
                    <a:cubicBezTo>
                      <a:pt x="12489" y="20611"/>
                      <a:pt x="12771" y="20631"/>
                      <a:pt x="12958" y="20674"/>
                    </a:cubicBezTo>
                    <a:cubicBezTo>
                      <a:pt x="13630" y="20836"/>
                      <a:pt x="15647" y="20862"/>
                      <a:pt x="15647" y="20862"/>
                    </a:cubicBezTo>
                    <a:cubicBezTo>
                      <a:pt x="15647" y="20862"/>
                      <a:pt x="15082" y="18201"/>
                      <a:pt x="15190" y="17502"/>
                    </a:cubicBezTo>
                    <a:cubicBezTo>
                      <a:pt x="15324" y="16803"/>
                      <a:pt x="15324" y="10055"/>
                      <a:pt x="15324" y="10055"/>
                    </a:cubicBezTo>
                    <a:cubicBezTo>
                      <a:pt x="15324" y="10055"/>
                      <a:pt x="17179" y="12582"/>
                      <a:pt x="17824" y="13093"/>
                    </a:cubicBezTo>
                    <a:cubicBezTo>
                      <a:pt x="17978" y="13208"/>
                      <a:pt x="18213" y="13258"/>
                      <a:pt x="18498" y="13258"/>
                    </a:cubicBezTo>
                    <a:cubicBezTo>
                      <a:pt x="19408" y="13258"/>
                      <a:pt x="20828" y="12751"/>
                      <a:pt x="21749" y="12260"/>
                    </a:cubicBezTo>
                    <a:cubicBezTo>
                      <a:pt x="22986" y="11614"/>
                      <a:pt x="28228" y="6345"/>
                      <a:pt x="28497" y="6076"/>
                    </a:cubicBezTo>
                    <a:cubicBezTo>
                      <a:pt x="28739" y="5781"/>
                      <a:pt x="27503" y="3899"/>
                      <a:pt x="27046" y="3603"/>
                    </a:cubicBezTo>
                    <a:cubicBezTo>
                      <a:pt x="27046" y="3603"/>
                      <a:pt x="23443" y="6937"/>
                      <a:pt x="21642" y="8361"/>
                    </a:cubicBezTo>
                    <a:cubicBezTo>
                      <a:pt x="19841" y="9786"/>
                      <a:pt x="19410" y="10001"/>
                      <a:pt x="19410" y="10001"/>
                    </a:cubicBezTo>
                    <a:cubicBezTo>
                      <a:pt x="19410" y="10001"/>
                      <a:pt x="17959" y="7501"/>
                      <a:pt x="16883" y="5915"/>
                    </a:cubicBezTo>
                    <a:cubicBezTo>
                      <a:pt x="15539" y="3926"/>
                      <a:pt x="14975" y="2796"/>
                      <a:pt x="14356" y="2259"/>
                    </a:cubicBezTo>
                    <a:cubicBezTo>
                      <a:pt x="13765" y="1721"/>
                      <a:pt x="11668" y="565"/>
                      <a:pt x="10673" y="458"/>
                    </a:cubicBezTo>
                    <a:cubicBezTo>
                      <a:pt x="9705" y="323"/>
                      <a:pt x="6210" y="1"/>
                      <a:pt x="621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0" name="Google Shape;1030;p45"/>
              <p:cNvSpPr/>
              <p:nvPr/>
            </p:nvSpPr>
            <p:spPr>
              <a:xfrm>
                <a:off x="3989300" y="2641900"/>
                <a:ext cx="121000" cy="129075"/>
              </a:xfrm>
              <a:custGeom>
                <a:avLst/>
                <a:gdLst/>
                <a:ahLst/>
                <a:cxnLst/>
                <a:rect l="l" t="t" r="r" b="b"/>
                <a:pathLst>
                  <a:path w="4840" h="5163" extrusionOk="0">
                    <a:moveTo>
                      <a:pt x="995" y="0"/>
                    </a:moveTo>
                    <a:cubicBezTo>
                      <a:pt x="995" y="0"/>
                      <a:pt x="995" y="1479"/>
                      <a:pt x="726" y="1667"/>
                    </a:cubicBezTo>
                    <a:cubicBezTo>
                      <a:pt x="573" y="1790"/>
                      <a:pt x="358" y="1816"/>
                      <a:pt x="201" y="1816"/>
                    </a:cubicBezTo>
                    <a:cubicBezTo>
                      <a:pt x="84" y="1816"/>
                      <a:pt x="0" y="1802"/>
                      <a:pt x="0" y="1802"/>
                    </a:cubicBezTo>
                    <a:lnTo>
                      <a:pt x="0" y="1802"/>
                    </a:lnTo>
                    <a:cubicBezTo>
                      <a:pt x="0" y="1802"/>
                      <a:pt x="1183" y="5162"/>
                      <a:pt x="2608" y="5162"/>
                    </a:cubicBezTo>
                    <a:cubicBezTo>
                      <a:pt x="3872" y="5162"/>
                      <a:pt x="4840" y="2339"/>
                      <a:pt x="4840" y="2339"/>
                    </a:cubicBezTo>
                    <a:cubicBezTo>
                      <a:pt x="4840" y="2339"/>
                      <a:pt x="4436" y="2097"/>
                      <a:pt x="4248" y="1613"/>
                    </a:cubicBezTo>
                    <a:cubicBezTo>
                      <a:pt x="4060" y="1156"/>
                      <a:pt x="4087" y="188"/>
                      <a:pt x="4087" y="188"/>
                    </a:cubicBezTo>
                    <a:lnTo>
                      <a:pt x="995" y="0"/>
                    </a:lnTo>
                    <a:close/>
                  </a:path>
                </a:pathLst>
              </a:custGeom>
              <a:solidFill>
                <a:srgbClr val="C86B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1" name="Google Shape;1031;p45"/>
              <p:cNvSpPr/>
              <p:nvPr/>
            </p:nvSpPr>
            <p:spPr>
              <a:xfrm>
                <a:off x="3955025" y="2474500"/>
                <a:ext cx="181500" cy="154750"/>
              </a:xfrm>
              <a:custGeom>
                <a:avLst/>
                <a:gdLst/>
                <a:ahLst/>
                <a:cxnLst/>
                <a:rect l="l" t="t" r="r" b="b"/>
                <a:pathLst>
                  <a:path w="7260" h="6190" extrusionOk="0">
                    <a:moveTo>
                      <a:pt x="4037" y="1"/>
                    </a:moveTo>
                    <a:cubicBezTo>
                      <a:pt x="3602" y="1"/>
                      <a:pt x="3236" y="329"/>
                      <a:pt x="2796" y="432"/>
                    </a:cubicBezTo>
                    <a:cubicBezTo>
                      <a:pt x="2635" y="468"/>
                      <a:pt x="2462" y="471"/>
                      <a:pt x="2287" y="471"/>
                    </a:cubicBezTo>
                    <a:cubicBezTo>
                      <a:pt x="2253" y="471"/>
                      <a:pt x="2218" y="471"/>
                      <a:pt x="2183" y="471"/>
                    </a:cubicBezTo>
                    <a:cubicBezTo>
                      <a:pt x="1869" y="471"/>
                      <a:pt x="1560" y="481"/>
                      <a:pt x="1318" y="674"/>
                    </a:cubicBezTo>
                    <a:cubicBezTo>
                      <a:pt x="1049" y="889"/>
                      <a:pt x="941" y="1239"/>
                      <a:pt x="753" y="1535"/>
                    </a:cubicBezTo>
                    <a:cubicBezTo>
                      <a:pt x="511" y="1884"/>
                      <a:pt x="108" y="2153"/>
                      <a:pt x="54" y="2556"/>
                    </a:cubicBezTo>
                    <a:cubicBezTo>
                      <a:pt x="0" y="2933"/>
                      <a:pt x="269" y="3255"/>
                      <a:pt x="296" y="3605"/>
                    </a:cubicBezTo>
                    <a:cubicBezTo>
                      <a:pt x="323" y="3954"/>
                      <a:pt x="162" y="4304"/>
                      <a:pt x="296" y="4599"/>
                    </a:cubicBezTo>
                    <a:cubicBezTo>
                      <a:pt x="404" y="4868"/>
                      <a:pt x="699" y="5003"/>
                      <a:pt x="888" y="5245"/>
                    </a:cubicBezTo>
                    <a:cubicBezTo>
                      <a:pt x="995" y="5352"/>
                      <a:pt x="1049" y="5513"/>
                      <a:pt x="1129" y="5648"/>
                    </a:cubicBezTo>
                    <a:cubicBezTo>
                      <a:pt x="1371" y="5970"/>
                      <a:pt x="1802" y="6159"/>
                      <a:pt x="2205" y="6186"/>
                    </a:cubicBezTo>
                    <a:cubicBezTo>
                      <a:pt x="2249" y="6188"/>
                      <a:pt x="2293" y="6190"/>
                      <a:pt x="2337" y="6190"/>
                    </a:cubicBezTo>
                    <a:cubicBezTo>
                      <a:pt x="2718" y="6190"/>
                      <a:pt x="3080" y="6088"/>
                      <a:pt x="3441" y="5944"/>
                    </a:cubicBezTo>
                    <a:cubicBezTo>
                      <a:pt x="3764" y="5809"/>
                      <a:pt x="4087" y="5648"/>
                      <a:pt x="4409" y="5460"/>
                    </a:cubicBezTo>
                    <a:cubicBezTo>
                      <a:pt x="4705" y="5298"/>
                      <a:pt x="4974" y="5083"/>
                      <a:pt x="5296" y="5003"/>
                    </a:cubicBezTo>
                    <a:cubicBezTo>
                      <a:pt x="5397" y="4967"/>
                      <a:pt x="5491" y="4954"/>
                      <a:pt x="5579" y="4954"/>
                    </a:cubicBezTo>
                    <a:cubicBezTo>
                      <a:pt x="5798" y="4954"/>
                      <a:pt x="5989" y="5032"/>
                      <a:pt x="6199" y="5032"/>
                    </a:cubicBezTo>
                    <a:cubicBezTo>
                      <a:pt x="6220" y="5032"/>
                      <a:pt x="6242" y="5031"/>
                      <a:pt x="6264" y="5029"/>
                    </a:cubicBezTo>
                    <a:cubicBezTo>
                      <a:pt x="6587" y="5003"/>
                      <a:pt x="6775" y="4519"/>
                      <a:pt x="6910" y="4277"/>
                    </a:cubicBezTo>
                    <a:cubicBezTo>
                      <a:pt x="7098" y="3873"/>
                      <a:pt x="7259" y="3443"/>
                      <a:pt x="7125" y="3040"/>
                    </a:cubicBezTo>
                    <a:cubicBezTo>
                      <a:pt x="7044" y="2744"/>
                      <a:pt x="6856" y="2529"/>
                      <a:pt x="6775" y="2234"/>
                    </a:cubicBezTo>
                    <a:cubicBezTo>
                      <a:pt x="6748" y="2099"/>
                      <a:pt x="6721" y="1938"/>
                      <a:pt x="6694" y="1777"/>
                    </a:cubicBezTo>
                    <a:cubicBezTo>
                      <a:pt x="6614" y="1293"/>
                      <a:pt x="6237" y="862"/>
                      <a:pt x="5780" y="701"/>
                    </a:cubicBezTo>
                    <a:cubicBezTo>
                      <a:pt x="5592" y="621"/>
                      <a:pt x="5404" y="594"/>
                      <a:pt x="5243" y="513"/>
                    </a:cubicBezTo>
                    <a:cubicBezTo>
                      <a:pt x="4839" y="379"/>
                      <a:pt x="4517" y="29"/>
                      <a:pt x="4087" y="2"/>
                    </a:cubicBezTo>
                    <a:cubicBezTo>
                      <a:pt x="4070" y="1"/>
                      <a:pt x="4053" y="1"/>
                      <a:pt x="40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2" name="Google Shape;1032;p45"/>
              <p:cNvSpPr/>
              <p:nvPr/>
            </p:nvSpPr>
            <p:spPr>
              <a:xfrm>
                <a:off x="3973175" y="2565275"/>
                <a:ext cx="24225" cy="44425"/>
              </a:xfrm>
              <a:custGeom>
                <a:avLst/>
                <a:gdLst/>
                <a:ahLst/>
                <a:cxnLst/>
                <a:rect l="l" t="t" r="r" b="b"/>
                <a:pathLst>
                  <a:path w="969" h="1777" extrusionOk="0">
                    <a:moveTo>
                      <a:pt x="215" y="1"/>
                    </a:moveTo>
                    <a:cubicBezTo>
                      <a:pt x="188" y="1"/>
                      <a:pt x="135" y="1"/>
                      <a:pt x="108" y="27"/>
                    </a:cubicBezTo>
                    <a:cubicBezTo>
                      <a:pt x="27" y="108"/>
                      <a:pt x="27" y="189"/>
                      <a:pt x="27" y="296"/>
                    </a:cubicBezTo>
                    <a:cubicBezTo>
                      <a:pt x="0" y="592"/>
                      <a:pt x="0" y="941"/>
                      <a:pt x="135" y="1237"/>
                    </a:cubicBezTo>
                    <a:cubicBezTo>
                      <a:pt x="237" y="1519"/>
                      <a:pt x="486" y="1777"/>
                      <a:pt x="789" y="1777"/>
                    </a:cubicBezTo>
                    <a:cubicBezTo>
                      <a:pt x="804" y="1777"/>
                      <a:pt x="819" y="1776"/>
                      <a:pt x="834" y="1775"/>
                    </a:cubicBezTo>
                    <a:lnTo>
                      <a:pt x="887" y="1775"/>
                    </a:lnTo>
                    <a:cubicBezTo>
                      <a:pt x="914" y="1748"/>
                      <a:pt x="914" y="1721"/>
                      <a:pt x="914" y="1694"/>
                    </a:cubicBezTo>
                    <a:cubicBezTo>
                      <a:pt x="968" y="1425"/>
                      <a:pt x="941" y="1130"/>
                      <a:pt x="914" y="861"/>
                    </a:cubicBezTo>
                    <a:cubicBezTo>
                      <a:pt x="860" y="592"/>
                      <a:pt x="780" y="484"/>
                      <a:pt x="592" y="269"/>
                    </a:cubicBezTo>
                    <a:cubicBezTo>
                      <a:pt x="511" y="135"/>
                      <a:pt x="377" y="1"/>
                      <a:pt x="215" y="1"/>
                    </a:cubicBezTo>
                    <a:close/>
                  </a:path>
                </a:pathLst>
              </a:custGeom>
              <a:solidFill>
                <a:srgbClr val="C86B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3" name="Google Shape;1033;p45"/>
              <p:cNvSpPr/>
              <p:nvPr/>
            </p:nvSpPr>
            <p:spPr>
              <a:xfrm>
                <a:off x="3989300" y="2560425"/>
                <a:ext cx="130400" cy="114925"/>
              </a:xfrm>
              <a:custGeom>
                <a:avLst/>
                <a:gdLst/>
                <a:ahLst/>
                <a:cxnLst/>
                <a:rect l="l" t="t" r="r" b="b"/>
                <a:pathLst>
                  <a:path w="5216" h="4597" extrusionOk="0">
                    <a:moveTo>
                      <a:pt x="1697" y="1"/>
                    </a:moveTo>
                    <a:cubicBezTo>
                      <a:pt x="1550" y="1"/>
                      <a:pt x="1405" y="23"/>
                      <a:pt x="1264" y="87"/>
                    </a:cubicBezTo>
                    <a:cubicBezTo>
                      <a:pt x="1009" y="203"/>
                      <a:pt x="755" y="458"/>
                      <a:pt x="483" y="458"/>
                    </a:cubicBezTo>
                    <a:cubicBezTo>
                      <a:pt x="439" y="458"/>
                      <a:pt x="395" y="451"/>
                      <a:pt x="350" y="436"/>
                    </a:cubicBezTo>
                    <a:cubicBezTo>
                      <a:pt x="242" y="410"/>
                      <a:pt x="108" y="329"/>
                      <a:pt x="0" y="248"/>
                    </a:cubicBezTo>
                    <a:lnTo>
                      <a:pt x="0" y="248"/>
                    </a:lnTo>
                    <a:cubicBezTo>
                      <a:pt x="0" y="249"/>
                      <a:pt x="0" y="1996"/>
                      <a:pt x="296" y="2641"/>
                    </a:cubicBezTo>
                    <a:cubicBezTo>
                      <a:pt x="565" y="3259"/>
                      <a:pt x="1640" y="4308"/>
                      <a:pt x="2420" y="4550"/>
                    </a:cubicBezTo>
                    <a:cubicBezTo>
                      <a:pt x="2535" y="4581"/>
                      <a:pt x="2653" y="4597"/>
                      <a:pt x="2772" y="4597"/>
                    </a:cubicBezTo>
                    <a:cubicBezTo>
                      <a:pt x="3458" y="4597"/>
                      <a:pt x="4169" y="4084"/>
                      <a:pt x="4490" y="3259"/>
                    </a:cubicBezTo>
                    <a:cubicBezTo>
                      <a:pt x="4678" y="2722"/>
                      <a:pt x="5216" y="813"/>
                      <a:pt x="5216" y="813"/>
                    </a:cubicBezTo>
                    <a:cubicBezTo>
                      <a:pt x="4810" y="433"/>
                      <a:pt x="4285" y="29"/>
                      <a:pt x="3731" y="29"/>
                    </a:cubicBezTo>
                    <a:cubicBezTo>
                      <a:pt x="3697" y="29"/>
                      <a:pt x="3664" y="30"/>
                      <a:pt x="3630" y="33"/>
                    </a:cubicBezTo>
                    <a:cubicBezTo>
                      <a:pt x="3415" y="60"/>
                      <a:pt x="3173" y="114"/>
                      <a:pt x="2958" y="141"/>
                    </a:cubicBezTo>
                    <a:cubicBezTo>
                      <a:pt x="2916" y="145"/>
                      <a:pt x="2875" y="146"/>
                      <a:pt x="2833" y="146"/>
                    </a:cubicBezTo>
                    <a:cubicBezTo>
                      <a:pt x="2456" y="146"/>
                      <a:pt x="2069" y="1"/>
                      <a:pt x="1697" y="1"/>
                    </a:cubicBezTo>
                    <a:close/>
                  </a:path>
                </a:pathLst>
              </a:custGeom>
              <a:solidFill>
                <a:srgbClr val="FF79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4" name="Google Shape;1034;p45"/>
              <p:cNvSpPr/>
              <p:nvPr/>
            </p:nvSpPr>
            <p:spPr>
              <a:xfrm>
                <a:off x="4176150" y="2965175"/>
                <a:ext cx="280275" cy="172075"/>
              </a:xfrm>
              <a:custGeom>
                <a:avLst/>
                <a:gdLst/>
                <a:ahLst/>
                <a:cxnLst/>
                <a:rect l="l" t="t" r="r" b="b"/>
                <a:pathLst>
                  <a:path w="11211" h="6883" extrusionOk="0">
                    <a:moveTo>
                      <a:pt x="1775" y="0"/>
                    </a:moveTo>
                    <a:cubicBezTo>
                      <a:pt x="1559" y="0"/>
                      <a:pt x="1398" y="135"/>
                      <a:pt x="1344" y="350"/>
                    </a:cubicBezTo>
                    <a:lnTo>
                      <a:pt x="54" y="6372"/>
                    </a:lnTo>
                    <a:cubicBezTo>
                      <a:pt x="0" y="6641"/>
                      <a:pt x="215" y="6883"/>
                      <a:pt x="484" y="6883"/>
                    </a:cubicBezTo>
                    <a:lnTo>
                      <a:pt x="9436" y="6883"/>
                    </a:lnTo>
                    <a:cubicBezTo>
                      <a:pt x="9652" y="6883"/>
                      <a:pt x="9813" y="6748"/>
                      <a:pt x="9867" y="6533"/>
                    </a:cubicBezTo>
                    <a:lnTo>
                      <a:pt x="11157" y="511"/>
                    </a:lnTo>
                    <a:cubicBezTo>
                      <a:pt x="11211" y="242"/>
                      <a:pt x="10996" y="0"/>
                      <a:pt x="1072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5" name="Google Shape;1035;p45"/>
              <p:cNvSpPr/>
              <p:nvPr/>
            </p:nvSpPr>
            <p:spPr>
              <a:xfrm>
                <a:off x="4294425" y="3024825"/>
                <a:ext cx="55825" cy="61300"/>
              </a:xfrm>
              <a:custGeom>
                <a:avLst/>
                <a:gdLst/>
                <a:ahLst/>
                <a:cxnLst/>
                <a:rect l="l" t="t" r="r" b="b"/>
                <a:pathLst>
                  <a:path w="2233" h="2452" extrusionOk="0">
                    <a:moveTo>
                      <a:pt x="1232" y="0"/>
                    </a:moveTo>
                    <a:cubicBezTo>
                      <a:pt x="788" y="0"/>
                      <a:pt x="350" y="395"/>
                      <a:pt x="189" y="948"/>
                    </a:cubicBezTo>
                    <a:cubicBezTo>
                      <a:pt x="1" y="1620"/>
                      <a:pt x="270" y="2265"/>
                      <a:pt x="780" y="2427"/>
                    </a:cubicBezTo>
                    <a:cubicBezTo>
                      <a:pt x="844" y="2443"/>
                      <a:pt x="908" y="2451"/>
                      <a:pt x="972" y="2451"/>
                    </a:cubicBezTo>
                    <a:cubicBezTo>
                      <a:pt x="1425" y="2451"/>
                      <a:pt x="1879" y="2051"/>
                      <a:pt x="2044" y="1486"/>
                    </a:cubicBezTo>
                    <a:cubicBezTo>
                      <a:pt x="2232" y="814"/>
                      <a:pt x="1963" y="168"/>
                      <a:pt x="1453" y="34"/>
                    </a:cubicBezTo>
                    <a:cubicBezTo>
                      <a:pt x="1380" y="11"/>
                      <a:pt x="1305" y="0"/>
                      <a:pt x="123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6" name="Google Shape;1036;p45"/>
              <p:cNvSpPr/>
              <p:nvPr/>
            </p:nvSpPr>
            <p:spPr>
              <a:xfrm>
                <a:off x="4383825" y="2981975"/>
                <a:ext cx="16150" cy="16825"/>
              </a:xfrm>
              <a:custGeom>
                <a:avLst/>
                <a:gdLst/>
                <a:ahLst/>
                <a:cxnLst/>
                <a:rect l="l" t="t" r="r" b="b"/>
                <a:pathLst>
                  <a:path w="646" h="673" extrusionOk="0">
                    <a:moveTo>
                      <a:pt x="323" y="1"/>
                    </a:moveTo>
                    <a:cubicBezTo>
                      <a:pt x="135" y="1"/>
                      <a:pt x="0" y="162"/>
                      <a:pt x="0" y="350"/>
                    </a:cubicBezTo>
                    <a:cubicBezTo>
                      <a:pt x="0" y="511"/>
                      <a:pt x="135" y="673"/>
                      <a:pt x="323" y="673"/>
                    </a:cubicBezTo>
                    <a:cubicBezTo>
                      <a:pt x="484" y="673"/>
                      <a:pt x="646" y="511"/>
                      <a:pt x="646" y="350"/>
                    </a:cubicBezTo>
                    <a:cubicBezTo>
                      <a:pt x="646" y="162"/>
                      <a:pt x="484" y="1"/>
                      <a:pt x="32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7" name="Google Shape;1037;p45"/>
              <p:cNvSpPr/>
              <p:nvPr/>
            </p:nvSpPr>
            <p:spPr>
              <a:xfrm>
                <a:off x="4407350" y="2981975"/>
                <a:ext cx="16150" cy="16825"/>
              </a:xfrm>
              <a:custGeom>
                <a:avLst/>
                <a:gdLst/>
                <a:ahLst/>
                <a:cxnLst/>
                <a:rect l="l" t="t" r="r" b="b"/>
                <a:pathLst>
                  <a:path w="646" h="673" extrusionOk="0">
                    <a:moveTo>
                      <a:pt x="323" y="1"/>
                    </a:moveTo>
                    <a:cubicBezTo>
                      <a:pt x="162" y="1"/>
                      <a:pt x="0" y="162"/>
                      <a:pt x="0" y="350"/>
                    </a:cubicBezTo>
                    <a:cubicBezTo>
                      <a:pt x="0" y="511"/>
                      <a:pt x="162" y="673"/>
                      <a:pt x="323" y="673"/>
                    </a:cubicBezTo>
                    <a:cubicBezTo>
                      <a:pt x="511" y="673"/>
                      <a:pt x="645" y="511"/>
                      <a:pt x="645" y="350"/>
                    </a:cubicBezTo>
                    <a:cubicBezTo>
                      <a:pt x="645" y="162"/>
                      <a:pt x="511" y="1"/>
                      <a:pt x="32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8" name="Google Shape;1038;p45"/>
              <p:cNvSpPr/>
              <p:nvPr/>
            </p:nvSpPr>
            <p:spPr>
              <a:xfrm>
                <a:off x="4129775" y="3032725"/>
                <a:ext cx="153850" cy="77600"/>
              </a:xfrm>
              <a:custGeom>
                <a:avLst/>
                <a:gdLst/>
                <a:ahLst/>
                <a:cxnLst/>
                <a:rect l="l" t="t" r="r" b="b"/>
                <a:pathLst>
                  <a:path w="6154" h="3104" extrusionOk="0">
                    <a:moveTo>
                      <a:pt x="2440" y="0"/>
                    </a:moveTo>
                    <a:cubicBezTo>
                      <a:pt x="2291" y="0"/>
                      <a:pt x="2073" y="34"/>
                      <a:pt x="1882" y="148"/>
                    </a:cubicBezTo>
                    <a:cubicBezTo>
                      <a:pt x="1640" y="309"/>
                      <a:pt x="1264" y="793"/>
                      <a:pt x="914" y="982"/>
                    </a:cubicBezTo>
                    <a:cubicBezTo>
                      <a:pt x="565" y="1197"/>
                      <a:pt x="242" y="1250"/>
                      <a:pt x="242" y="1250"/>
                    </a:cubicBezTo>
                    <a:lnTo>
                      <a:pt x="0" y="3052"/>
                    </a:lnTo>
                    <a:cubicBezTo>
                      <a:pt x="0" y="3052"/>
                      <a:pt x="394" y="2992"/>
                      <a:pt x="817" y="2992"/>
                    </a:cubicBezTo>
                    <a:cubicBezTo>
                      <a:pt x="1028" y="2992"/>
                      <a:pt x="1246" y="3007"/>
                      <a:pt x="1425" y="3052"/>
                    </a:cubicBezTo>
                    <a:cubicBezTo>
                      <a:pt x="1567" y="3087"/>
                      <a:pt x="1763" y="3104"/>
                      <a:pt x="1985" y="3104"/>
                    </a:cubicBezTo>
                    <a:cubicBezTo>
                      <a:pt x="2604" y="3104"/>
                      <a:pt x="3422" y="2974"/>
                      <a:pt x="3818" y="2756"/>
                    </a:cubicBezTo>
                    <a:cubicBezTo>
                      <a:pt x="4355" y="2487"/>
                      <a:pt x="4490" y="2406"/>
                      <a:pt x="4409" y="2299"/>
                    </a:cubicBezTo>
                    <a:cubicBezTo>
                      <a:pt x="4302" y="2218"/>
                      <a:pt x="4140" y="2191"/>
                      <a:pt x="4140" y="2191"/>
                    </a:cubicBezTo>
                    <a:cubicBezTo>
                      <a:pt x="4140" y="2191"/>
                      <a:pt x="5431" y="1976"/>
                      <a:pt x="5404" y="1681"/>
                    </a:cubicBezTo>
                    <a:cubicBezTo>
                      <a:pt x="5374" y="1498"/>
                      <a:pt x="5343" y="1445"/>
                      <a:pt x="5322" y="1433"/>
                    </a:cubicBezTo>
                    <a:lnTo>
                      <a:pt x="5322" y="1433"/>
                    </a:lnTo>
                    <a:cubicBezTo>
                      <a:pt x="5466" y="1400"/>
                      <a:pt x="6154" y="1234"/>
                      <a:pt x="6130" y="1089"/>
                    </a:cubicBezTo>
                    <a:cubicBezTo>
                      <a:pt x="6106" y="949"/>
                      <a:pt x="6063" y="810"/>
                      <a:pt x="5999" y="810"/>
                    </a:cubicBezTo>
                    <a:cubicBezTo>
                      <a:pt x="5990" y="810"/>
                      <a:pt x="5979" y="813"/>
                      <a:pt x="5968" y="820"/>
                    </a:cubicBezTo>
                    <a:cubicBezTo>
                      <a:pt x="5861" y="847"/>
                      <a:pt x="3979" y="982"/>
                      <a:pt x="3979" y="982"/>
                    </a:cubicBezTo>
                    <a:cubicBezTo>
                      <a:pt x="3979" y="982"/>
                      <a:pt x="5404" y="605"/>
                      <a:pt x="5565" y="417"/>
                    </a:cubicBezTo>
                    <a:cubicBezTo>
                      <a:pt x="5565" y="417"/>
                      <a:pt x="5861" y="121"/>
                      <a:pt x="5619" y="41"/>
                    </a:cubicBezTo>
                    <a:cubicBezTo>
                      <a:pt x="5561" y="19"/>
                      <a:pt x="5498" y="9"/>
                      <a:pt x="5428" y="9"/>
                    </a:cubicBezTo>
                    <a:cubicBezTo>
                      <a:pt x="5238" y="9"/>
                      <a:pt x="5000" y="84"/>
                      <a:pt x="4705" y="202"/>
                    </a:cubicBezTo>
                    <a:cubicBezTo>
                      <a:pt x="4329" y="363"/>
                      <a:pt x="2527" y="605"/>
                      <a:pt x="2527" y="605"/>
                    </a:cubicBezTo>
                    <a:cubicBezTo>
                      <a:pt x="2527" y="605"/>
                      <a:pt x="2689" y="14"/>
                      <a:pt x="2581" y="14"/>
                    </a:cubicBezTo>
                    <a:cubicBezTo>
                      <a:pt x="2550" y="6"/>
                      <a:pt x="2501" y="0"/>
                      <a:pt x="2440" y="0"/>
                    </a:cubicBezTo>
                    <a:close/>
                  </a:path>
                </a:pathLst>
              </a:custGeom>
              <a:solidFill>
                <a:srgbClr val="FF79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39" name="Google Shape;1039;p45"/>
              <p:cNvSpPr/>
              <p:nvPr/>
            </p:nvSpPr>
            <p:spPr>
              <a:xfrm>
                <a:off x="4201675" y="3067325"/>
                <a:ext cx="62525" cy="9450"/>
              </a:xfrm>
              <a:custGeom>
                <a:avLst/>
                <a:gdLst/>
                <a:ahLst/>
                <a:cxnLst/>
                <a:rect l="l" t="t" r="r" b="b"/>
                <a:pathLst>
                  <a:path w="2501" h="378" extrusionOk="0">
                    <a:moveTo>
                      <a:pt x="2393" y="1"/>
                    </a:moveTo>
                    <a:cubicBezTo>
                      <a:pt x="2393" y="1"/>
                      <a:pt x="807" y="216"/>
                      <a:pt x="55" y="297"/>
                    </a:cubicBezTo>
                    <a:cubicBezTo>
                      <a:pt x="28" y="297"/>
                      <a:pt x="1" y="323"/>
                      <a:pt x="1" y="350"/>
                    </a:cubicBezTo>
                    <a:cubicBezTo>
                      <a:pt x="1" y="377"/>
                      <a:pt x="28" y="377"/>
                      <a:pt x="55" y="377"/>
                    </a:cubicBezTo>
                    <a:cubicBezTo>
                      <a:pt x="780" y="323"/>
                      <a:pt x="2259" y="135"/>
                      <a:pt x="2393" y="108"/>
                    </a:cubicBezTo>
                    <a:lnTo>
                      <a:pt x="2474" y="135"/>
                    </a:lnTo>
                    <a:cubicBezTo>
                      <a:pt x="2474" y="81"/>
                      <a:pt x="2447" y="55"/>
                      <a:pt x="2447" y="55"/>
                    </a:cubicBezTo>
                    <a:cubicBezTo>
                      <a:pt x="2447" y="28"/>
                      <a:pt x="2474" y="28"/>
                      <a:pt x="2501" y="28"/>
                    </a:cubicBezTo>
                    <a:lnTo>
                      <a:pt x="2420" y="1"/>
                    </a:ln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0" name="Google Shape;1040;p45"/>
              <p:cNvSpPr/>
              <p:nvPr/>
            </p:nvSpPr>
            <p:spPr>
              <a:xfrm>
                <a:off x="4205050" y="3051200"/>
                <a:ext cx="43700" cy="8100"/>
              </a:xfrm>
              <a:custGeom>
                <a:avLst/>
                <a:gdLst/>
                <a:ahLst/>
                <a:cxnLst/>
                <a:rect l="l" t="t" r="r" b="b"/>
                <a:pathLst>
                  <a:path w="1748" h="324" extrusionOk="0">
                    <a:moveTo>
                      <a:pt x="1210" y="216"/>
                    </a:moveTo>
                    <a:lnTo>
                      <a:pt x="1198" y="217"/>
                    </a:lnTo>
                    <a:lnTo>
                      <a:pt x="1198" y="217"/>
                    </a:lnTo>
                    <a:cubicBezTo>
                      <a:pt x="1219" y="216"/>
                      <a:pt x="1241" y="216"/>
                      <a:pt x="1264" y="216"/>
                    </a:cubicBezTo>
                    <a:close/>
                    <a:moveTo>
                      <a:pt x="1198" y="217"/>
                    </a:moveTo>
                    <a:cubicBezTo>
                      <a:pt x="1113" y="220"/>
                      <a:pt x="1050" y="228"/>
                      <a:pt x="1011" y="234"/>
                    </a:cubicBezTo>
                    <a:lnTo>
                      <a:pt x="1011" y="234"/>
                    </a:lnTo>
                    <a:lnTo>
                      <a:pt x="1198" y="217"/>
                    </a:lnTo>
                    <a:close/>
                    <a:moveTo>
                      <a:pt x="1011" y="234"/>
                    </a:moveTo>
                    <a:lnTo>
                      <a:pt x="993" y="236"/>
                    </a:lnTo>
                    <a:lnTo>
                      <a:pt x="993" y="236"/>
                    </a:lnTo>
                    <a:cubicBezTo>
                      <a:pt x="977" y="240"/>
                      <a:pt x="968" y="243"/>
                      <a:pt x="968" y="243"/>
                    </a:cubicBezTo>
                    <a:cubicBezTo>
                      <a:pt x="968" y="243"/>
                      <a:pt x="983" y="239"/>
                      <a:pt x="1011" y="234"/>
                    </a:cubicBezTo>
                    <a:close/>
                    <a:moveTo>
                      <a:pt x="1748" y="1"/>
                    </a:moveTo>
                    <a:lnTo>
                      <a:pt x="1183" y="108"/>
                    </a:lnTo>
                    <a:lnTo>
                      <a:pt x="54" y="216"/>
                    </a:lnTo>
                    <a:cubicBezTo>
                      <a:pt x="27" y="216"/>
                      <a:pt x="0" y="243"/>
                      <a:pt x="0" y="269"/>
                    </a:cubicBezTo>
                    <a:cubicBezTo>
                      <a:pt x="0" y="296"/>
                      <a:pt x="27" y="323"/>
                      <a:pt x="54" y="323"/>
                    </a:cubicBezTo>
                    <a:lnTo>
                      <a:pt x="993" y="236"/>
                    </a:lnTo>
                    <a:lnTo>
                      <a:pt x="993" y="236"/>
                    </a:lnTo>
                    <a:cubicBezTo>
                      <a:pt x="1086" y="211"/>
                      <a:pt x="1426" y="115"/>
                      <a:pt x="1748" y="1"/>
                    </a:cubicBez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1" name="Google Shape;1041;p45"/>
              <p:cNvSpPr/>
              <p:nvPr/>
            </p:nvSpPr>
            <p:spPr>
              <a:xfrm>
                <a:off x="4201675" y="3086825"/>
                <a:ext cx="38350" cy="4725"/>
              </a:xfrm>
              <a:custGeom>
                <a:avLst/>
                <a:gdLst/>
                <a:ahLst/>
                <a:cxnLst/>
                <a:rect l="l" t="t" r="r" b="b"/>
                <a:pathLst>
                  <a:path w="1534" h="189" extrusionOk="0">
                    <a:moveTo>
                      <a:pt x="1211" y="0"/>
                    </a:moveTo>
                    <a:cubicBezTo>
                      <a:pt x="1184" y="0"/>
                      <a:pt x="431" y="81"/>
                      <a:pt x="55" y="81"/>
                    </a:cubicBezTo>
                    <a:cubicBezTo>
                      <a:pt x="28" y="81"/>
                      <a:pt x="1" y="108"/>
                      <a:pt x="1" y="135"/>
                    </a:cubicBezTo>
                    <a:cubicBezTo>
                      <a:pt x="1" y="162"/>
                      <a:pt x="28" y="189"/>
                      <a:pt x="55" y="189"/>
                    </a:cubicBezTo>
                    <a:cubicBezTo>
                      <a:pt x="404" y="189"/>
                      <a:pt x="1130" y="108"/>
                      <a:pt x="1211" y="108"/>
                    </a:cubicBezTo>
                    <a:lnTo>
                      <a:pt x="1533" y="162"/>
                    </a:lnTo>
                    <a:cubicBezTo>
                      <a:pt x="1533" y="162"/>
                      <a:pt x="1533" y="162"/>
                      <a:pt x="1533" y="135"/>
                    </a:cubicBezTo>
                    <a:cubicBezTo>
                      <a:pt x="1426" y="54"/>
                      <a:pt x="1264" y="27"/>
                      <a:pt x="1264" y="27"/>
                    </a:cubicBezTo>
                    <a:lnTo>
                      <a:pt x="1291" y="27"/>
                    </a:lnTo>
                    <a:lnTo>
                      <a:pt x="1211" y="0"/>
                    </a:lnTo>
                    <a:close/>
                  </a:path>
                </a:pathLst>
              </a:custGeom>
              <a:solidFill>
                <a:srgbClr val="B6606A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2" name="Google Shape;1042;p45"/>
              <p:cNvSpPr/>
              <p:nvPr/>
            </p:nvSpPr>
            <p:spPr>
              <a:xfrm>
                <a:off x="4015500" y="4366500"/>
                <a:ext cx="246025" cy="76650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066" extrusionOk="0">
                    <a:moveTo>
                      <a:pt x="2605" y="0"/>
                    </a:moveTo>
                    <a:cubicBezTo>
                      <a:pt x="2496" y="0"/>
                      <a:pt x="2402" y="48"/>
                      <a:pt x="2259" y="135"/>
                    </a:cubicBezTo>
                    <a:cubicBezTo>
                      <a:pt x="1870" y="340"/>
                      <a:pt x="1637" y="513"/>
                      <a:pt x="1370" y="513"/>
                    </a:cubicBezTo>
                    <a:cubicBezTo>
                      <a:pt x="1286" y="513"/>
                      <a:pt x="1199" y="496"/>
                      <a:pt x="1103" y="458"/>
                    </a:cubicBezTo>
                    <a:cubicBezTo>
                      <a:pt x="969" y="404"/>
                      <a:pt x="864" y="377"/>
                      <a:pt x="782" y="377"/>
                    </a:cubicBezTo>
                    <a:cubicBezTo>
                      <a:pt x="616" y="377"/>
                      <a:pt x="539" y="484"/>
                      <a:pt x="485" y="700"/>
                    </a:cubicBezTo>
                    <a:cubicBezTo>
                      <a:pt x="404" y="1022"/>
                      <a:pt x="485" y="1882"/>
                      <a:pt x="243" y="2339"/>
                    </a:cubicBezTo>
                    <a:cubicBezTo>
                      <a:pt x="1" y="2796"/>
                      <a:pt x="1" y="3065"/>
                      <a:pt x="1" y="3065"/>
                    </a:cubicBezTo>
                    <a:lnTo>
                      <a:pt x="9598" y="3065"/>
                    </a:lnTo>
                    <a:cubicBezTo>
                      <a:pt x="9598" y="3065"/>
                      <a:pt x="9840" y="2501"/>
                      <a:pt x="9598" y="2205"/>
                    </a:cubicBezTo>
                    <a:cubicBezTo>
                      <a:pt x="9357" y="1936"/>
                      <a:pt x="6346" y="1802"/>
                      <a:pt x="4517" y="915"/>
                    </a:cubicBezTo>
                    <a:cubicBezTo>
                      <a:pt x="3210" y="270"/>
                      <a:pt x="2864" y="0"/>
                      <a:pt x="260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3" name="Google Shape;1043;p45"/>
              <p:cNvSpPr/>
              <p:nvPr/>
            </p:nvSpPr>
            <p:spPr>
              <a:xfrm>
                <a:off x="4391875" y="4366500"/>
                <a:ext cx="246025" cy="76650"/>
              </a:xfrm>
              <a:custGeom>
                <a:avLst/>
                <a:gdLst/>
                <a:ahLst/>
                <a:cxnLst/>
                <a:rect l="l" t="t" r="r" b="b"/>
                <a:pathLst>
                  <a:path w="9841" h="3066" extrusionOk="0">
                    <a:moveTo>
                      <a:pt x="2595" y="0"/>
                    </a:moveTo>
                    <a:cubicBezTo>
                      <a:pt x="2482" y="0"/>
                      <a:pt x="2383" y="48"/>
                      <a:pt x="2232" y="135"/>
                    </a:cubicBezTo>
                    <a:cubicBezTo>
                      <a:pt x="1864" y="340"/>
                      <a:pt x="1636" y="513"/>
                      <a:pt x="1370" y="513"/>
                    </a:cubicBezTo>
                    <a:cubicBezTo>
                      <a:pt x="1287" y="513"/>
                      <a:pt x="1199" y="496"/>
                      <a:pt x="1103" y="458"/>
                    </a:cubicBezTo>
                    <a:cubicBezTo>
                      <a:pt x="960" y="404"/>
                      <a:pt x="852" y="377"/>
                      <a:pt x="770" y="377"/>
                    </a:cubicBezTo>
                    <a:cubicBezTo>
                      <a:pt x="604" y="377"/>
                      <a:pt x="539" y="484"/>
                      <a:pt x="485" y="700"/>
                    </a:cubicBezTo>
                    <a:cubicBezTo>
                      <a:pt x="404" y="1022"/>
                      <a:pt x="485" y="1882"/>
                      <a:pt x="243" y="2339"/>
                    </a:cubicBezTo>
                    <a:cubicBezTo>
                      <a:pt x="1" y="2796"/>
                      <a:pt x="1" y="3065"/>
                      <a:pt x="1" y="3065"/>
                    </a:cubicBezTo>
                    <a:lnTo>
                      <a:pt x="9572" y="3065"/>
                    </a:lnTo>
                    <a:cubicBezTo>
                      <a:pt x="9572" y="3065"/>
                      <a:pt x="9840" y="2501"/>
                      <a:pt x="9572" y="2205"/>
                    </a:cubicBezTo>
                    <a:cubicBezTo>
                      <a:pt x="9330" y="1936"/>
                      <a:pt x="6346" y="1802"/>
                      <a:pt x="4491" y="915"/>
                    </a:cubicBezTo>
                    <a:cubicBezTo>
                      <a:pt x="3202" y="270"/>
                      <a:pt x="2862" y="0"/>
                      <a:pt x="2595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4" name="Google Shape;1044;p45"/>
              <p:cNvSpPr/>
              <p:nvPr/>
            </p:nvSpPr>
            <p:spPr>
              <a:xfrm>
                <a:off x="4391875" y="4426325"/>
                <a:ext cx="243325" cy="16825"/>
              </a:xfrm>
              <a:custGeom>
                <a:avLst/>
                <a:gdLst/>
                <a:ahLst/>
                <a:cxnLst/>
                <a:rect l="l" t="t" r="r" b="b"/>
                <a:pathLst>
                  <a:path w="9733" h="673" extrusionOk="0">
                    <a:moveTo>
                      <a:pt x="216" y="0"/>
                    </a:moveTo>
                    <a:cubicBezTo>
                      <a:pt x="1" y="430"/>
                      <a:pt x="1" y="672"/>
                      <a:pt x="1" y="672"/>
                    </a:cubicBezTo>
                    <a:lnTo>
                      <a:pt x="9572" y="672"/>
                    </a:lnTo>
                    <a:cubicBezTo>
                      <a:pt x="9572" y="672"/>
                      <a:pt x="9733" y="296"/>
                      <a:pt x="96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  <p:sp>
            <p:nvSpPr>
              <p:cNvPr id="1045" name="Google Shape;1045;p45"/>
              <p:cNvSpPr/>
              <p:nvPr/>
            </p:nvSpPr>
            <p:spPr>
              <a:xfrm>
                <a:off x="4015500" y="4426325"/>
                <a:ext cx="244000" cy="16825"/>
              </a:xfrm>
              <a:custGeom>
                <a:avLst/>
                <a:gdLst/>
                <a:ahLst/>
                <a:cxnLst/>
                <a:rect l="l" t="t" r="r" b="b"/>
                <a:pathLst>
                  <a:path w="9760" h="673" extrusionOk="0">
                    <a:moveTo>
                      <a:pt x="216" y="0"/>
                    </a:moveTo>
                    <a:cubicBezTo>
                      <a:pt x="1" y="430"/>
                      <a:pt x="1" y="672"/>
                      <a:pt x="1" y="672"/>
                    </a:cubicBezTo>
                    <a:lnTo>
                      <a:pt x="9598" y="672"/>
                    </a:lnTo>
                    <a:cubicBezTo>
                      <a:pt x="9598" y="672"/>
                      <a:pt x="9760" y="296"/>
                      <a:pt x="9679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endParaRPr sz="2400"/>
              </a:p>
            </p:txBody>
          </p:sp>
        </p:grpSp>
      </p:grpSp>
      <p:grpSp>
        <p:nvGrpSpPr>
          <p:cNvPr id="1046" name="Google Shape;1046;p45"/>
          <p:cNvGrpSpPr/>
          <p:nvPr/>
        </p:nvGrpSpPr>
        <p:grpSpPr>
          <a:xfrm>
            <a:off x="6156157" y="4659534"/>
            <a:ext cx="1838948" cy="2198727"/>
            <a:chOff x="6306375" y="4683350"/>
            <a:chExt cx="401950" cy="480575"/>
          </a:xfrm>
        </p:grpSpPr>
        <p:sp>
          <p:nvSpPr>
            <p:cNvPr id="1047" name="Google Shape;1047;p45"/>
            <p:cNvSpPr/>
            <p:nvPr/>
          </p:nvSpPr>
          <p:spPr>
            <a:xfrm>
              <a:off x="6465000" y="4924625"/>
              <a:ext cx="243325" cy="239300"/>
            </a:xfrm>
            <a:custGeom>
              <a:avLst/>
              <a:gdLst/>
              <a:ahLst/>
              <a:cxnLst/>
              <a:rect l="l" t="t" r="r" b="b"/>
              <a:pathLst>
                <a:path w="9733" h="9572" extrusionOk="0">
                  <a:moveTo>
                    <a:pt x="9732" y="0"/>
                  </a:moveTo>
                  <a:cubicBezTo>
                    <a:pt x="9732" y="0"/>
                    <a:pt x="1452" y="162"/>
                    <a:pt x="0" y="9571"/>
                  </a:cubicBezTo>
                  <a:lnTo>
                    <a:pt x="6372" y="9571"/>
                  </a:lnTo>
                  <a:cubicBezTo>
                    <a:pt x="6372" y="9571"/>
                    <a:pt x="9356" y="4732"/>
                    <a:pt x="973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8" name="Google Shape;1048;p45"/>
            <p:cNvSpPr/>
            <p:nvPr/>
          </p:nvSpPr>
          <p:spPr>
            <a:xfrm>
              <a:off x="6306375" y="4683350"/>
              <a:ext cx="258800" cy="480575"/>
            </a:xfrm>
            <a:custGeom>
              <a:avLst/>
              <a:gdLst/>
              <a:ahLst/>
              <a:cxnLst/>
              <a:rect l="l" t="t" r="r" b="b"/>
              <a:pathLst>
                <a:path w="10352" h="19223" extrusionOk="0">
                  <a:moveTo>
                    <a:pt x="4195" y="0"/>
                  </a:moveTo>
                  <a:cubicBezTo>
                    <a:pt x="1" y="9356"/>
                    <a:pt x="2367" y="19222"/>
                    <a:pt x="2367" y="19222"/>
                  </a:cubicBezTo>
                  <a:lnTo>
                    <a:pt x="8093" y="19222"/>
                  </a:lnTo>
                  <a:cubicBezTo>
                    <a:pt x="10351" y="10888"/>
                    <a:pt x="4195" y="0"/>
                    <a:pt x="41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49" name="Google Shape;1049;p45"/>
            <p:cNvSpPr/>
            <p:nvPr/>
          </p:nvSpPr>
          <p:spPr>
            <a:xfrm>
              <a:off x="6415275" y="4811525"/>
              <a:ext cx="25550" cy="325500"/>
            </a:xfrm>
            <a:custGeom>
              <a:avLst/>
              <a:gdLst/>
              <a:ahLst/>
              <a:cxnLst/>
              <a:rect l="l" t="t" r="r" b="b"/>
              <a:pathLst>
                <a:path w="1022" h="13020" extrusionOk="0">
                  <a:moveTo>
                    <a:pt x="165" y="1"/>
                  </a:moveTo>
                  <a:cubicBezTo>
                    <a:pt x="154" y="1"/>
                    <a:pt x="144" y="3"/>
                    <a:pt x="134" y="8"/>
                  </a:cubicBezTo>
                  <a:cubicBezTo>
                    <a:pt x="54" y="8"/>
                    <a:pt x="0" y="62"/>
                    <a:pt x="0" y="142"/>
                  </a:cubicBezTo>
                  <a:cubicBezTo>
                    <a:pt x="0" y="223"/>
                    <a:pt x="753" y="8181"/>
                    <a:pt x="296" y="12885"/>
                  </a:cubicBezTo>
                  <a:cubicBezTo>
                    <a:pt x="269" y="12966"/>
                    <a:pt x="323" y="13020"/>
                    <a:pt x="403" y="13020"/>
                  </a:cubicBezTo>
                  <a:lnTo>
                    <a:pt x="430" y="13020"/>
                  </a:lnTo>
                  <a:cubicBezTo>
                    <a:pt x="484" y="13020"/>
                    <a:pt x="565" y="12993"/>
                    <a:pt x="565" y="12912"/>
                  </a:cubicBezTo>
                  <a:cubicBezTo>
                    <a:pt x="1022" y="8181"/>
                    <a:pt x="269" y="196"/>
                    <a:pt x="269" y="115"/>
                  </a:cubicBezTo>
                  <a:cubicBezTo>
                    <a:pt x="269" y="49"/>
                    <a:pt x="214" y="1"/>
                    <a:pt x="1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50" name="Google Shape;1050;p45"/>
            <p:cNvSpPr/>
            <p:nvPr/>
          </p:nvSpPr>
          <p:spPr>
            <a:xfrm>
              <a:off x="6545650" y="4970950"/>
              <a:ext cx="114275" cy="166075"/>
            </a:xfrm>
            <a:custGeom>
              <a:avLst/>
              <a:gdLst/>
              <a:ahLst/>
              <a:cxnLst/>
              <a:rect l="l" t="t" r="r" b="b"/>
              <a:pathLst>
                <a:path w="4571" h="6643" extrusionOk="0">
                  <a:moveTo>
                    <a:pt x="4420" y="0"/>
                  </a:moveTo>
                  <a:cubicBezTo>
                    <a:pt x="4379" y="0"/>
                    <a:pt x="4335" y="23"/>
                    <a:pt x="4302" y="56"/>
                  </a:cubicBezTo>
                  <a:cubicBezTo>
                    <a:pt x="4168" y="218"/>
                    <a:pt x="995" y="4223"/>
                    <a:pt x="27" y="6455"/>
                  </a:cubicBezTo>
                  <a:cubicBezTo>
                    <a:pt x="1" y="6535"/>
                    <a:pt x="27" y="6616"/>
                    <a:pt x="108" y="6643"/>
                  </a:cubicBezTo>
                  <a:lnTo>
                    <a:pt x="162" y="6643"/>
                  </a:lnTo>
                  <a:cubicBezTo>
                    <a:pt x="189" y="6643"/>
                    <a:pt x="242" y="6616"/>
                    <a:pt x="269" y="6562"/>
                  </a:cubicBezTo>
                  <a:cubicBezTo>
                    <a:pt x="1237" y="4385"/>
                    <a:pt x="4490" y="271"/>
                    <a:pt x="4517" y="218"/>
                  </a:cubicBezTo>
                  <a:cubicBezTo>
                    <a:pt x="4571" y="164"/>
                    <a:pt x="4544" y="83"/>
                    <a:pt x="4490" y="29"/>
                  </a:cubicBezTo>
                  <a:cubicBezTo>
                    <a:pt x="4470" y="9"/>
                    <a:pt x="4445" y="0"/>
                    <a:pt x="44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63" name="Google Shape;592;p40">
            <a:extLst>
              <a:ext uri="{FF2B5EF4-FFF2-40B4-BE49-F238E27FC236}">
                <a16:creationId xmlns:a16="http://schemas.microsoft.com/office/drawing/2014/main" id="{A0F46ED7-7272-4C7B-815C-6E02EFB10E93}"/>
              </a:ext>
            </a:extLst>
          </p:cNvPr>
          <p:cNvSpPr txBox="1">
            <a:spLocks/>
          </p:cNvSpPr>
          <p:nvPr/>
        </p:nvSpPr>
        <p:spPr>
          <a:xfrm>
            <a:off x="10254486" y="1898621"/>
            <a:ext cx="1136204" cy="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en" dirty="0">
                <a:solidFill>
                  <a:srgbClr val="206481"/>
                </a:solidFill>
                <a:latin typeface="Montserrat Black" panose="00000A00000000000000" pitchFamily="2" charset="0"/>
              </a:rPr>
              <a:t>01</a:t>
            </a:r>
          </a:p>
        </p:txBody>
      </p:sp>
      <p:sp>
        <p:nvSpPr>
          <p:cNvPr id="64" name="Google Shape;593;p40">
            <a:extLst>
              <a:ext uri="{FF2B5EF4-FFF2-40B4-BE49-F238E27FC236}">
                <a16:creationId xmlns:a16="http://schemas.microsoft.com/office/drawing/2014/main" id="{B5D72204-8D3D-40D1-869D-619D1F67A9DD}"/>
              </a:ext>
            </a:extLst>
          </p:cNvPr>
          <p:cNvSpPr txBox="1">
            <a:spLocks/>
          </p:cNvSpPr>
          <p:nvPr/>
        </p:nvSpPr>
        <p:spPr>
          <a:xfrm>
            <a:off x="10254486" y="3113021"/>
            <a:ext cx="1127815" cy="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en" dirty="0">
                <a:solidFill>
                  <a:srgbClr val="206481"/>
                </a:solidFill>
                <a:latin typeface="Montserrat Black" panose="00000A00000000000000" pitchFamily="2" charset="0"/>
              </a:rPr>
              <a:t>02</a:t>
            </a:r>
          </a:p>
        </p:txBody>
      </p:sp>
      <p:sp>
        <p:nvSpPr>
          <p:cNvPr id="65" name="Google Shape;600;p40">
            <a:extLst>
              <a:ext uri="{FF2B5EF4-FFF2-40B4-BE49-F238E27FC236}">
                <a16:creationId xmlns:a16="http://schemas.microsoft.com/office/drawing/2014/main" id="{FEF513AB-656E-4ED4-8226-C1EE02081883}"/>
              </a:ext>
            </a:extLst>
          </p:cNvPr>
          <p:cNvSpPr txBox="1">
            <a:spLocks/>
          </p:cNvSpPr>
          <p:nvPr/>
        </p:nvSpPr>
        <p:spPr>
          <a:xfrm>
            <a:off x="10254486" y="4480446"/>
            <a:ext cx="1127815" cy="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spcBef>
                <a:spcPts val="0"/>
              </a:spcBef>
            </a:pPr>
            <a:r>
              <a:rPr lang="en" dirty="0">
                <a:solidFill>
                  <a:srgbClr val="206481"/>
                </a:solidFill>
                <a:latin typeface="Montserrat Black" panose="00000A00000000000000" pitchFamily="2" charset="0"/>
              </a:rPr>
              <a:t>03</a:t>
            </a:r>
          </a:p>
        </p:txBody>
      </p:sp>
      <p:sp>
        <p:nvSpPr>
          <p:cNvPr id="66" name="Google Shape;994;p45">
            <a:extLst>
              <a:ext uri="{FF2B5EF4-FFF2-40B4-BE49-F238E27FC236}">
                <a16:creationId xmlns:a16="http://schemas.microsoft.com/office/drawing/2014/main" id="{682BCC10-B8A2-483E-88D7-A11EF0A886EC}"/>
              </a:ext>
            </a:extLst>
          </p:cNvPr>
          <p:cNvSpPr txBox="1">
            <a:spLocks/>
          </p:cNvSpPr>
          <p:nvPr/>
        </p:nvSpPr>
        <p:spPr>
          <a:xfrm>
            <a:off x="4807974" y="3175422"/>
            <a:ext cx="5317565" cy="92840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609585" lvl="0" indent="-406390" algn="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2133" kern="1200">
                <a:solidFill>
                  <a:schemeClr val="tx1"/>
                </a:solidFill>
                <a:latin typeface="Encode Sans Medium"/>
                <a:ea typeface="Encode Sans Medium"/>
                <a:cs typeface="Encode Sans Medium"/>
                <a:sym typeface="Encode Sans Medium"/>
              </a:defRPr>
            </a:lvl1pPr>
            <a:lvl2pPr marL="1219170" lvl="1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54" lvl="2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339" lvl="3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47924" lvl="4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57509" lvl="5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67093" lvl="6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678" lvl="7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263" lvl="8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مقترح </a:t>
            </a:r>
            <a:r>
              <a:rPr lang="he-IL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…………………………………</a:t>
            </a:r>
          </a:p>
        </p:txBody>
      </p:sp>
      <p:sp>
        <p:nvSpPr>
          <p:cNvPr id="67" name="Google Shape;994;p45">
            <a:extLst>
              <a:ext uri="{FF2B5EF4-FFF2-40B4-BE49-F238E27FC236}">
                <a16:creationId xmlns:a16="http://schemas.microsoft.com/office/drawing/2014/main" id="{B94D0D25-F76D-4E68-B2EA-5333F0B817A3}"/>
              </a:ext>
            </a:extLst>
          </p:cNvPr>
          <p:cNvSpPr txBox="1">
            <a:spLocks/>
          </p:cNvSpPr>
          <p:nvPr/>
        </p:nvSpPr>
        <p:spPr>
          <a:xfrm>
            <a:off x="4807974" y="4488546"/>
            <a:ext cx="5317565" cy="92840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609585" lvl="0" indent="-406390" algn="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2133" kern="1200">
                <a:solidFill>
                  <a:schemeClr val="tx1"/>
                </a:solidFill>
                <a:latin typeface="Encode Sans Medium"/>
                <a:ea typeface="Encode Sans Medium"/>
                <a:cs typeface="Encode Sans Medium"/>
                <a:sym typeface="Encode Sans Medium"/>
              </a:defRPr>
            </a:lvl1pPr>
            <a:lvl2pPr marL="1219170" lvl="1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754" lvl="2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8339" lvl="3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047924" lvl="4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57509" lvl="5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67093" lvl="6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●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876678" lvl="7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○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486263" lvl="8" indent="-40639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200"/>
              <a:buFont typeface="Arial" panose="020B0604020202020204" pitchFamily="34" charset="0"/>
              <a:buChar char="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مقترح</a:t>
            </a:r>
            <a:r>
              <a:rPr lang="he-IL" sz="2800" b="1" dirty="0">
                <a:solidFill>
                  <a:srgbClr val="5F500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…………………………………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9">
            <a:extLst>
              <a:ext uri="{FF2B5EF4-FFF2-40B4-BE49-F238E27FC236}">
                <a16:creationId xmlns:a16="http://schemas.microsoft.com/office/drawing/2014/main" id="{D4F4080B-E233-CD52-DAD2-BD57779FC882}"/>
              </a:ext>
            </a:extLst>
          </p:cNvPr>
          <p:cNvSpPr txBox="1"/>
          <p:nvPr/>
        </p:nvSpPr>
        <p:spPr>
          <a:xfrm flipH="1">
            <a:off x="1268961" y="167578"/>
            <a:ext cx="9322061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rtl="1"/>
            <a:r>
              <a:rPr lang="ar-SA" sz="5400" dirty="0">
                <a:solidFill>
                  <a:schemeClr val="accent5">
                    <a:lumMod val="75000"/>
                    <a:lumOff val="25000"/>
                  </a:schemeClr>
                </a:solidFill>
              </a:rPr>
              <a:t>سيرورة التخطيط والعمل</a:t>
            </a:r>
            <a:endParaRPr lang="ko-KR" altLang="en-US" sz="5400" b="1" dirty="0">
              <a:solidFill>
                <a:schemeClr val="accent5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121">
            <a:extLst>
              <a:ext uri="{FF2B5EF4-FFF2-40B4-BE49-F238E27FC236}">
                <a16:creationId xmlns:a16="http://schemas.microsoft.com/office/drawing/2014/main" id="{4D91BC22-45F1-1ED6-2BAA-682BD3ACBDC8}"/>
              </a:ext>
            </a:extLst>
          </p:cNvPr>
          <p:cNvSpPr txBox="1"/>
          <p:nvPr/>
        </p:nvSpPr>
        <p:spPr>
          <a:xfrm flipH="1">
            <a:off x="10527940" y="2165613"/>
            <a:ext cx="958096" cy="646331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r" rtl="1"/>
            <a:r>
              <a:rPr lang="en-US" altLang="ko-KR" sz="3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4" name="Group 22">
            <a:extLst>
              <a:ext uri="{FF2B5EF4-FFF2-40B4-BE49-F238E27FC236}">
                <a16:creationId xmlns:a16="http://schemas.microsoft.com/office/drawing/2014/main" id="{2626D35F-D237-0574-FC8F-3E5F3C91F240}"/>
              </a:ext>
            </a:extLst>
          </p:cNvPr>
          <p:cNvGrpSpPr/>
          <p:nvPr/>
        </p:nvGrpSpPr>
        <p:grpSpPr>
          <a:xfrm flipH="1">
            <a:off x="1268963" y="2476999"/>
            <a:ext cx="9322060" cy="1280970"/>
            <a:chOff x="665833" y="2802646"/>
            <a:chExt cx="3322837" cy="666172"/>
          </a:xfrm>
        </p:grpSpPr>
        <p:sp>
          <p:nvSpPr>
            <p:cNvPr id="5" name="TextBox 24">
              <a:extLst>
                <a:ext uri="{FF2B5EF4-FFF2-40B4-BE49-F238E27FC236}">
                  <a16:creationId xmlns:a16="http://schemas.microsoft.com/office/drawing/2014/main" id="{14F55979-5925-5862-1BA6-ED2C79A97581}"/>
                </a:ext>
              </a:extLst>
            </p:cNvPr>
            <p:cNvSpPr txBox="1"/>
            <p:nvPr/>
          </p:nvSpPr>
          <p:spPr>
            <a:xfrm>
              <a:off x="726667" y="3324764"/>
              <a:ext cx="3201171" cy="1440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 rtl="1"/>
              <a:r>
                <a:rPr lang="ar-SA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تفصيل وتفسير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" name="TextBox 25">
              <a:extLst>
                <a:ext uri="{FF2B5EF4-FFF2-40B4-BE49-F238E27FC236}">
                  <a16:creationId xmlns:a16="http://schemas.microsoft.com/office/drawing/2014/main" id="{3EB59F76-71AB-D4A2-A5B5-060EBE39D631}"/>
                </a:ext>
              </a:extLst>
            </p:cNvPr>
            <p:cNvSpPr txBox="1"/>
            <p:nvPr/>
          </p:nvSpPr>
          <p:spPr>
            <a:xfrm>
              <a:off x="665833" y="2802646"/>
              <a:ext cx="3322837" cy="225075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lIns="274320" rtlCol="0" anchor="ctr">
              <a:spAutoFit/>
            </a:bodyPr>
            <a:lstStyle/>
            <a:p>
              <a:pPr algn="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تجربة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" name="TextBox 28">
            <a:extLst>
              <a:ext uri="{FF2B5EF4-FFF2-40B4-BE49-F238E27FC236}">
                <a16:creationId xmlns:a16="http://schemas.microsoft.com/office/drawing/2014/main" id="{09253434-4CB1-8995-B33A-BCFEBEC67AAF}"/>
              </a:ext>
            </a:extLst>
          </p:cNvPr>
          <p:cNvSpPr txBox="1"/>
          <p:nvPr/>
        </p:nvSpPr>
        <p:spPr>
          <a:xfrm flipH="1">
            <a:off x="10527940" y="4218754"/>
            <a:ext cx="958096" cy="646331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r" rtl="1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8" name="Group 29">
            <a:extLst>
              <a:ext uri="{FF2B5EF4-FFF2-40B4-BE49-F238E27FC236}">
                <a16:creationId xmlns:a16="http://schemas.microsoft.com/office/drawing/2014/main" id="{01D3E32B-6BF1-F8B9-C11F-24645D2C5C82}"/>
              </a:ext>
            </a:extLst>
          </p:cNvPr>
          <p:cNvGrpSpPr/>
          <p:nvPr/>
        </p:nvGrpSpPr>
        <p:grpSpPr>
          <a:xfrm flipH="1">
            <a:off x="1268963" y="4553178"/>
            <a:ext cx="9322060" cy="1388774"/>
            <a:chOff x="665833" y="2808550"/>
            <a:chExt cx="3322837" cy="684343"/>
          </a:xfrm>
        </p:grpSpPr>
        <p:sp>
          <p:nvSpPr>
            <p:cNvPr id="9" name="TextBox 30">
              <a:extLst>
                <a:ext uri="{FF2B5EF4-FFF2-40B4-BE49-F238E27FC236}">
                  <a16:creationId xmlns:a16="http://schemas.microsoft.com/office/drawing/2014/main" id="{621E7FA8-FF91-3012-EF17-C2FEE78EF87C}"/>
                </a:ext>
              </a:extLst>
            </p:cNvPr>
            <p:cNvSpPr txBox="1"/>
            <p:nvPr/>
          </p:nvSpPr>
          <p:spPr>
            <a:xfrm>
              <a:off x="787499" y="3356397"/>
              <a:ext cx="3201171" cy="1364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 rtl="1"/>
              <a:r>
                <a:rPr lang="ar-SA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تفصيل وتفسير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31">
              <a:extLst>
                <a:ext uri="{FF2B5EF4-FFF2-40B4-BE49-F238E27FC236}">
                  <a16:creationId xmlns:a16="http://schemas.microsoft.com/office/drawing/2014/main" id="{5D8D0D08-0215-1BA6-701F-E04CBBE44B37}"/>
                </a:ext>
              </a:extLst>
            </p:cNvPr>
            <p:cNvSpPr txBox="1"/>
            <p:nvPr/>
          </p:nvSpPr>
          <p:spPr>
            <a:xfrm>
              <a:off x="665833" y="2808550"/>
              <a:ext cx="3322837" cy="213266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lIns="274320" rtlCol="0" anchor="ctr">
              <a:spAutoFit/>
            </a:bodyPr>
            <a:lstStyle/>
            <a:p>
              <a:pPr algn="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تجربة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9" name="TextBox 32">
            <a:extLst>
              <a:ext uri="{FF2B5EF4-FFF2-40B4-BE49-F238E27FC236}">
                <a16:creationId xmlns:a16="http://schemas.microsoft.com/office/drawing/2014/main" id="{DBB08E40-091A-F419-E018-5222725526A3}"/>
              </a:ext>
            </a:extLst>
          </p:cNvPr>
          <p:cNvSpPr txBox="1"/>
          <p:nvPr/>
        </p:nvSpPr>
        <p:spPr>
          <a:xfrm>
            <a:off x="0" y="1052755"/>
            <a:ext cx="1219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dirty="0">
                <a:solidFill>
                  <a:srgbClr val="C00000"/>
                </a:solidFill>
              </a:rPr>
              <a:t>اذكروا وفسِّروا تجربتين مركزيتين في سياق عملية العمل الجماعي:</a:t>
            </a:r>
            <a:br>
              <a:rPr lang="ar-SA" dirty="0">
                <a:solidFill>
                  <a:srgbClr val="C00000"/>
                </a:solidFill>
              </a:rPr>
            </a:br>
            <a:r>
              <a:rPr lang="ar-SA" dirty="0">
                <a:solidFill>
                  <a:srgbClr val="C00000"/>
                </a:solidFill>
              </a:rPr>
              <a:t>المزايا ومساهمتها في نجاح مشروعكم، أو التحدّيات وطريقة تعاملكم معها.</a:t>
            </a:r>
            <a:br>
              <a:rPr lang="ar-SA" dirty="0">
                <a:solidFill>
                  <a:srgbClr val="C00000"/>
                </a:solidFill>
              </a:rPr>
            </a:br>
            <a:r>
              <a:rPr lang="ar-SA" dirty="0">
                <a:solidFill>
                  <a:srgbClr val="C00000"/>
                </a:solidFill>
              </a:rPr>
              <a:t>يمكن إرفاق صور أو مقاطع فيديو إن وُجدت.</a:t>
            </a:r>
            <a:endParaRPr lang="ko-KR" altLang="en-US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0B0D7B7A-07AE-B4CD-8CB3-027A5CE31DAF}"/>
              </a:ext>
            </a:extLst>
          </p:cNvPr>
          <p:cNvGrpSpPr/>
          <p:nvPr/>
        </p:nvGrpSpPr>
        <p:grpSpPr>
          <a:xfrm>
            <a:off x="222715" y="106746"/>
            <a:ext cx="1774037" cy="1312045"/>
            <a:chOff x="129408" y="1136286"/>
            <a:chExt cx="6535444" cy="4889957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F3AA7328-6C24-12B7-5EC2-48DE6916359B}"/>
                </a:ext>
              </a:extLst>
            </p:cNvPr>
            <p:cNvSpPr/>
            <p:nvPr/>
          </p:nvSpPr>
          <p:spPr>
            <a:xfrm>
              <a:off x="129408" y="2520770"/>
              <a:ext cx="4940040" cy="3505473"/>
            </a:xfrm>
            <a:custGeom>
              <a:avLst/>
              <a:gdLst>
                <a:gd name="connsiteX0" fmla="*/ 1005 w 7155770"/>
                <a:gd name="connsiteY0" fmla="*/ 1973084 h 5439298"/>
                <a:gd name="connsiteX1" fmla="*/ 740251 w 7155770"/>
                <a:gd name="connsiteY1" fmla="*/ 427475 h 5439298"/>
                <a:gd name="connsiteX2" fmla="*/ 2022873 w 7155770"/>
                <a:gd name="connsiteY2" fmla="*/ 2616 h 5439298"/>
                <a:gd name="connsiteX3" fmla="*/ 3624925 w 7155770"/>
                <a:gd name="connsiteY3" fmla="*/ 1033290 h 5439298"/>
                <a:gd name="connsiteX4" fmla="*/ 3735179 w 7155770"/>
                <a:gd name="connsiteY4" fmla="*/ 1330567 h 5439298"/>
                <a:gd name="connsiteX5" fmla="*/ 3744245 w 7155770"/>
                <a:gd name="connsiteY5" fmla="*/ 1424152 h 5439298"/>
                <a:gd name="connsiteX6" fmla="*/ 3833809 w 7155770"/>
                <a:gd name="connsiteY6" fmla="*/ 1604522 h 5439298"/>
                <a:gd name="connsiteX7" fmla="*/ 4431361 w 7155770"/>
                <a:gd name="connsiteY7" fmla="*/ 2115362 h 5439298"/>
                <a:gd name="connsiteX8" fmla="*/ 4263860 w 7155770"/>
                <a:gd name="connsiteY8" fmla="*/ 2552286 h 5439298"/>
                <a:gd name="connsiteX9" fmla="*/ 4362635 w 7155770"/>
                <a:gd name="connsiteY9" fmla="*/ 2928964 h 5439298"/>
                <a:gd name="connsiteX10" fmla="*/ 4406869 w 7155770"/>
                <a:gd name="connsiteY10" fmla="*/ 2975756 h 5439298"/>
                <a:gd name="connsiteX11" fmla="*/ 4520340 w 7155770"/>
                <a:gd name="connsiteY11" fmla="*/ 2867256 h 5439298"/>
                <a:gd name="connsiteX12" fmla="*/ 4618458 w 7155770"/>
                <a:gd name="connsiteY12" fmla="*/ 2875372 h 5439298"/>
                <a:gd name="connsiteX13" fmla="*/ 4737485 w 7155770"/>
                <a:gd name="connsiteY13" fmla="*/ 2917485 h 5439298"/>
                <a:gd name="connsiteX14" fmla="*/ 4815570 w 7155770"/>
                <a:gd name="connsiteY14" fmla="*/ 3005586 h 5439298"/>
                <a:gd name="connsiteX15" fmla="*/ 5361797 w 7155770"/>
                <a:gd name="connsiteY15" fmla="*/ 3811365 h 5439298"/>
                <a:gd name="connsiteX16" fmla="*/ 5238968 w 7155770"/>
                <a:gd name="connsiteY16" fmla="*/ 3747537 h 5439298"/>
                <a:gd name="connsiteX17" fmla="*/ 4673146 w 7155770"/>
                <a:gd name="connsiteY17" fmla="*/ 2979046 h 5439298"/>
                <a:gd name="connsiteX18" fmla="*/ 5282616 w 7155770"/>
                <a:gd name="connsiteY18" fmla="*/ 3857938 h 5439298"/>
                <a:gd name="connsiteX19" fmla="*/ 5312300 w 7155770"/>
                <a:gd name="connsiteY19" fmla="*/ 3886671 h 5439298"/>
                <a:gd name="connsiteX20" fmla="*/ 5364210 w 7155770"/>
                <a:gd name="connsiteY20" fmla="*/ 3880603 h 5439298"/>
                <a:gd name="connsiteX21" fmla="*/ 6084008 w 7155770"/>
                <a:gd name="connsiteY21" fmla="*/ 3746660 h 5439298"/>
                <a:gd name="connsiteX22" fmla="*/ 6274833 w 7155770"/>
                <a:gd name="connsiteY22" fmla="*/ 3769032 h 5439298"/>
                <a:gd name="connsiteX23" fmla="*/ 6656994 w 7155770"/>
                <a:gd name="connsiteY23" fmla="*/ 4013741 h 5439298"/>
                <a:gd name="connsiteX24" fmla="*/ 6999602 w 7155770"/>
                <a:gd name="connsiteY24" fmla="*/ 4280604 h 5439298"/>
                <a:gd name="connsiteX25" fmla="*/ 7101741 w 7155770"/>
                <a:gd name="connsiteY25" fmla="*/ 4656259 h 5439298"/>
                <a:gd name="connsiteX26" fmla="*/ 7155771 w 7155770"/>
                <a:gd name="connsiteY26" fmla="*/ 5438129 h 5439298"/>
                <a:gd name="connsiteX27" fmla="*/ 5847999 w 7155770"/>
                <a:gd name="connsiteY27" fmla="*/ 5439299 h 5439298"/>
                <a:gd name="connsiteX28" fmla="*/ 5800330 w 7155770"/>
                <a:gd name="connsiteY28" fmla="*/ 5429867 h 5439298"/>
                <a:gd name="connsiteX29" fmla="*/ 5773570 w 7155770"/>
                <a:gd name="connsiteY29" fmla="*/ 5391337 h 5439298"/>
                <a:gd name="connsiteX30" fmla="*/ 5339133 w 7155770"/>
                <a:gd name="connsiteY30" fmla="*/ 4811624 h 5439298"/>
                <a:gd name="connsiteX31" fmla="*/ 5262510 w 7155770"/>
                <a:gd name="connsiteY31" fmla="*/ 4726155 h 5439298"/>
                <a:gd name="connsiteX32" fmla="*/ 5280277 w 7155770"/>
                <a:gd name="connsiteY32" fmla="*/ 4621091 h 5439298"/>
                <a:gd name="connsiteX33" fmla="*/ 5170973 w 7155770"/>
                <a:gd name="connsiteY33" fmla="*/ 4571155 h 5439298"/>
                <a:gd name="connsiteX34" fmla="*/ 5144286 w 7155770"/>
                <a:gd name="connsiteY34" fmla="*/ 4462290 h 5439298"/>
                <a:gd name="connsiteX35" fmla="*/ 5171338 w 7155770"/>
                <a:gd name="connsiteY35" fmla="*/ 4428512 h 5439298"/>
                <a:gd name="connsiteX36" fmla="*/ 5125642 w 7155770"/>
                <a:gd name="connsiteY36" fmla="*/ 4135401 h 5439298"/>
                <a:gd name="connsiteX37" fmla="*/ 4438380 w 7155770"/>
                <a:gd name="connsiteY37" fmla="*/ 3036952 h 5439298"/>
                <a:gd name="connsiteX38" fmla="*/ 4391003 w 7155770"/>
                <a:gd name="connsiteY38" fmla="*/ 3254097 h 5439298"/>
                <a:gd name="connsiteX39" fmla="*/ 4553168 w 7155770"/>
                <a:gd name="connsiteY39" fmla="*/ 3542017 h 5439298"/>
                <a:gd name="connsiteX40" fmla="*/ 4311163 w 7155770"/>
                <a:gd name="connsiteY40" fmla="*/ 4045180 h 5439298"/>
                <a:gd name="connsiteX41" fmla="*/ 3818528 w 7155770"/>
                <a:gd name="connsiteY41" fmla="*/ 4122241 h 5439298"/>
                <a:gd name="connsiteX42" fmla="*/ 3622585 w 7155770"/>
                <a:gd name="connsiteY42" fmla="*/ 4285868 h 5439298"/>
                <a:gd name="connsiteX43" fmla="*/ 3627630 w 7155770"/>
                <a:gd name="connsiteY43" fmla="*/ 4516978 h 5439298"/>
                <a:gd name="connsiteX44" fmla="*/ 3614470 w 7155770"/>
                <a:gd name="connsiteY44" fmla="*/ 4997111 h 5439298"/>
                <a:gd name="connsiteX45" fmla="*/ 3557076 w 7155770"/>
                <a:gd name="connsiteY45" fmla="*/ 5438714 h 5439298"/>
                <a:gd name="connsiteX46" fmla="*/ 1151658 w 7155770"/>
                <a:gd name="connsiteY46" fmla="*/ 5438714 h 5439298"/>
                <a:gd name="connsiteX47" fmla="*/ 1155533 w 7155770"/>
                <a:gd name="connsiteY47" fmla="*/ 5402816 h 5439298"/>
                <a:gd name="connsiteX48" fmla="*/ 1179148 w 7155770"/>
                <a:gd name="connsiteY48" fmla="*/ 4610636 h 5439298"/>
                <a:gd name="connsiteX49" fmla="*/ 893277 w 7155770"/>
                <a:gd name="connsiteY49" fmla="*/ 3879214 h 5439298"/>
                <a:gd name="connsiteX50" fmla="*/ 555495 w 7155770"/>
                <a:gd name="connsiteY50" fmla="*/ 3500050 h 5439298"/>
                <a:gd name="connsiteX51" fmla="*/ 293238 w 7155770"/>
                <a:gd name="connsiteY51" fmla="*/ 3083378 h 5439298"/>
                <a:gd name="connsiteX52" fmla="*/ 1005 w 7155770"/>
                <a:gd name="connsiteY52" fmla="*/ 1973084 h 5439298"/>
                <a:gd name="connsiteX53" fmla="*/ 5932591 w 7155770"/>
                <a:gd name="connsiteY53" fmla="*/ 4678631 h 5439298"/>
                <a:gd name="connsiteX54" fmla="*/ 6059881 w 7155770"/>
                <a:gd name="connsiteY54" fmla="*/ 4810162 h 5439298"/>
                <a:gd name="connsiteX55" fmla="*/ 6088541 w 7155770"/>
                <a:gd name="connsiteY55" fmla="*/ 4813013 h 5439298"/>
                <a:gd name="connsiteX56" fmla="*/ 6250413 w 7155770"/>
                <a:gd name="connsiteY56" fmla="*/ 4738072 h 5439298"/>
                <a:gd name="connsiteX57" fmla="*/ 6321479 w 7155770"/>
                <a:gd name="connsiteY57" fmla="*/ 4690841 h 5439298"/>
                <a:gd name="connsiteX58" fmla="*/ 6288943 w 7155770"/>
                <a:gd name="connsiteY58" fmla="*/ 4676438 h 5439298"/>
                <a:gd name="connsiteX59" fmla="*/ 6044161 w 7155770"/>
                <a:gd name="connsiteY59" fmla="*/ 4613780 h 5439298"/>
                <a:gd name="connsiteX60" fmla="*/ 6015428 w 7155770"/>
                <a:gd name="connsiteY60" fmla="*/ 4616193 h 5439298"/>
                <a:gd name="connsiteX61" fmla="*/ 5932591 w 7155770"/>
                <a:gd name="connsiteY61" fmla="*/ 4678631 h 5439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7155770" h="5439298">
                  <a:moveTo>
                    <a:pt x="1005" y="1973084"/>
                  </a:moveTo>
                  <a:cubicBezTo>
                    <a:pt x="20015" y="1383501"/>
                    <a:pt x="281394" y="797135"/>
                    <a:pt x="740251" y="427475"/>
                  </a:cubicBezTo>
                  <a:cubicBezTo>
                    <a:pt x="1113127" y="127054"/>
                    <a:pt x="1545006" y="-21950"/>
                    <a:pt x="2022873" y="2616"/>
                  </a:cubicBezTo>
                  <a:cubicBezTo>
                    <a:pt x="2749031" y="39903"/>
                    <a:pt x="3293138" y="377393"/>
                    <a:pt x="3624925" y="1033290"/>
                  </a:cubicBezTo>
                  <a:cubicBezTo>
                    <a:pt x="3672375" y="1127021"/>
                    <a:pt x="3701328" y="1230402"/>
                    <a:pt x="3735179" y="1330567"/>
                  </a:cubicBezTo>
                  <a:cubicBezTo>
                    <a:pt x="3744976" y="1359593"/>
                    <a:pt x="3746512" y="1393225"/>
                    <a:pt x="3744245" y="1424152"/>
                  </a:cubicBezTo>
                  <a:cubicBezTo>
                    <a:pt x="3738542" y="1503041"/>
                    <a:pt x="3771736" y="1560434"/>
                    <a:pt x="3833809" y="1604522"/>
                  </a:cubicBezTo>
                  <a:cubicBezTo>
                    <a:pt x="4027266" y="1741755"/>
                    <a:pt x="4320010" y="1897120"/>
                    <a:pt x="4431361" y="2115362"/>
                  </a:cubicBezTo>
                  <a:cubicBezTo>
                    <a:pt x="4547611" y="2343255"/>
                    <a:pt x="4272925" y="2362411"/>
                    <a:pt x="4263860" y="2552286"/>
                  </a:cubicBezTo>
                  <a:cubicBezTo>
                    <a:pt x="4258815" y="2657715"/>
                    <a:pt x="4518293" y="2841155"/>
                    <a:pt x="4362635" y="2928964"/>
                  </a:cubicBezTo>
                  <a:cubicBezTo>
                    <a:pt x="4377404" y="2944537"/>
                    <a:pt x="4392100" y="2960183"/>
                    <a:pt x="4406869" y="2975756"/>
                  </a:cubicBezTo>
                  <a:cubicBezTo>
                    <a:pt x="4421199" y="2922384"/>
                    <a:pt x="4465871" y="2876615"/>
                    <a:pt x="4520340" y="2867256"/>
                  </a:cubicBezTo>
                  <a:cubicBezTo>
                    <a:pt x="4552875" y="2861627"/>
                    <a:pt x="4586142" y="2868500"/>
                    <a:pt x="4618458" y="2875372"/>
                  </a:cubicBezTo>
                  <a:cubicBezTo>
                    <a:pt x="4659913" y="2884219"/>
                    <a:pt x="4702538" y="2893504"/>
                    <a:pt x="4737485" y="2917485"/>
                  </a:cubicBezTo>
                  <a:cubicBezTo>
                    <a:pt x="4770021" y="2939857"/>
                    <a:pt x="4793198" y="2973051"/>
                    <a:pt x="4815570" y="3005586"/>
                  </a:cubicBezTo>
                  <a:cubicBezTo>
                    <a:pt x="4999523" y="3272888"/>
                    <a:pt x="5181647" y="3541505"/>
                    <a:pt x="5361797" y="3811365"/>
                  </a:cubicBezTo>
                  <a:cubicBezTo>
                    <a:pt x="5316614" y="3833664"/>
                    <a:pt x="5268798" y="3788115"/>
                    <a:pt x="5238968" y="3747537"/>
                  </a:cubicBezTo>
                  <a:cubicBezTo>
                    <a:pt x="5050336" y="3491349"/>
                    <a:pt x="4861705" y="3235234"/>
                    <a:pt x="4673146" y="2979046"/>
                  </a:cubicBezTo>
                  <a:cubicBezTo>
                    <a:pt x="4876327" y="3272010"/>
                    <a:pt x="5079435" y="3564974"/>
                    <a:pt x="5282616" y="3857938"/>
                  </a:cubicBezTo>
                  <a:cubicBezTo>
                    <a:pt x="5290585" y="3869416"/>
                    <a:pt x="5299286" y="3881553"/>
                    <a:pt x="5312300" y="3886671"/>
                  </a:cubicBezTo>
                  <a:cubicBezTo>
                    <a:pt x="5328897" y="3893251"/>
                    <a:pt x="5347540" y="3886817"/>
                    <a:pt x="5364210" y="3880603"/>
                  </a:cubicBezTo>
                  <a:cubicBezTo>
                    <a:pt x="5594078" y="3795207"/>
                    <a:pt x="5838787" y="3749657"/>
                    <a:pt x="6084008" y="3746660"/>
                  </a:cubicBezTo>
                  <a:cubicBezTo>
                    <a:pt x="6148347" y="3745856"/>
                    <a:pt x="6213929" y="3748195"/>
                    <a:pt x="6274833" y="3769032"/>
                  </a:cubicBezTo>
                  <a:cubicBezTo>
                    <a:pt x="6419158" y="3818457"/>
                    <a:pt x="6538990" y="3920669"/>
                    <a:pt x="6656994" y="4013741"/>
                  </a:cubicBezTo>
                  <a:cubicBezTo>
                    <a:pt x="6765787" y="4099576"/>
                    <a:pt x="6914060" y="4170423"/>
                    <a:pt x="6999602" y="4280604"/>
                  </a:cubicBezTo>
                  <a:cubicBezTo>
                    <a:pt x="7080392" y="4384717"/>
                    <a:pt x="7092602" y="4524802"/>
                    <a:pt x="7101741" y="4656259"/>
                  </a:cubicBezTo>
                  <a:cubicBezTo>
                    <a:pt x="7119727" y="4916907"/>
                    <a:pt x="7137712" y="5177481"/>
                    <a:pt x="7155771" y="5438129"/>
                  </a:cubicBezTo>
                  <a:cubicBezTo>
                    <a:pt x="6719871" y="5438495"/>
                    <a:pt x="6283899" y="5438934"/>
                    <a:pt x="5847999" y="5439299"/>
                  </a:cubicBezTo>
                  <a:cubicBezTo>
                    <a:pt x="5831548" y="5439299"/>
                    <a:pt x="5814002" y="5439006"/>
                    <a:pt x="5800330" y="5429867"/>
                  </a:cubicBezTo>
                  <a:cubicBezTo>
                    <a:pt x="5787169" y="5421094"/>
                    <a:pt x="5780150" y="5405813"/>
                    <a:pt x="5773570" y="5391337"/>
                  </a:cubicBezTo>
                  <a:cubicBezTo>
                    <a:pt x="5672528" y="5169951"/>
                    <a:pt x="5523231" y="4970718"/>
                    <a:pt x="5339133" y="4811624"/>
                  </a:cubicBezTo>
                  <a:cubicBezTo>
                    <a:pt x="5309961" y="4786400"/>
                    <a:pt x="5279033" y="4761030"/>
                    <a:pt x="5262510" y="4726155"/>
                  </a:cubicBezTo>
                  <a:cubicBezTo>
                    <a:pt x="5246060" y="4691280"/>
                    <a:pt x="5249057" y="4643683"/>
                    <a:pt x="5280277" y="4621091"/>
                  </a:cubicBezTo>
                  <a:cubicBezTo>
                    <a:pt x="5241380" y="4609978"/>
                    <a:pt x="5201095" y="4598134"/>
                    <a:pt x="5170973" y="4571155"/>
                  </a:cubicBezTo>
                  <a:cubicBezTo>
                    <a:pt x="5140850" y="4544177"/>
                    <a:pt x="5124326" y="4497457"/>
                    <a:pt x="5144286" y="4462290"/>
                  </a:cubicBezTo>
                  <a:cubicBezTo>
                    <a:pt x="5151378" y="4449714"/>
                    <a:pt x="5162345" y="4439844"/>
                    <a:pt x="5171338" y="4428512"/>
                  </a:cubicBezTo>
                  <a:cubicBezTo>
                    <a:pt x="5237067" y="4345601"/>
                    <a:pt x="5181720" y="4225111"/>
                    <a:pt x="5125642" y="4135401"/>
                  </a:cubicBezTo>
                  <a:cubicBezTo>
                    <a:pt x="4896579" y="3769251"/>
                    <a:pt x="4667443" y="3403102"/>
                    <a:pt x="4438380" y="3036952"/>
                  </a:cubicBezTo>
                  <a:cubicBezTo>
                    <a:pt x="4438892" y="3037829"/>
                    <a:pt x="4384569" y="3217614"/>
                    <a:pt x="4391003" y="3254097"/>
                  </a:cubicBezTo>
                  <a:cubicBezTo>
                    <a:pt x="4410671" y="3365887"/>
                    <a:pt x="4514125" y="3437099"/>
                    <a:pt x="4553168" y="3542017"/>
                  </a:cubicBezTo>
                  <a:cubicBezTo>
                    <a:pt x="4636809" y="3766985"/>
                    <a:pt x="4558505" y="4006503"/>
                    <a:pt x="4311163" y="4045180"/>
                  </a:cubicBezTo>
                  <a:cubicBezTo>
                    <a:pt x="4146952" y="4070843"/>
                    <a:pt x="3982740" y="4096505"/>
                    <a:pt x="3818528" y="4122241"/>
                  </a:cubicBezTo>
                  <a:cubicBezTo>
                    <a:pt x="3720045" y="4137668"/>
                    <a:pt x="3648394" y="4181974"/>
                    <a:pt x="3622585" y="4285868"/>
                  </a:cubicBezTo>
                  <a:cubicBezTo>
                    <a:pt x="3603868" y="4361175"/>
                    <a:pt x="3615493" y="4440356"/>
                    <a:pt x="3627630" y="4516978"/>
                  </a:cubicBezTo>
                  <a:cubicBezTo>
                    <a:pt x="3653146" y="4678047"/>
                    <a:pt x="3640644" y="4836775"/>
                    <a:pt x="3614470" y="4997111"/>
                  </a:cubicBezTo>
                  <a:cubicBezTo>
                    <a:pt x="3590562" y="5143557"/>
                    <a:pt x="3575866" y="5291464"/>
                    <a:pt x="3557076" y="5438714"/>
                  </a:cubicBezTo>
                  <a:cubicBezTo>
                    <a:pt x="2755246" y="5438714"/>
                    <a:pt x="1953488" y="5438714"/>
                    <a:pt x="1151658" y="5438714"/>
                  </a:cubicBezTo>
                  <a:cubicBezTo>
                    <a:pt x="1152901" y="5426723"/>
                    <a:pt x="1153193" y="5414587"/>
                    <a:pt x="1155533" y="5402816"/>
                  </a:cubicBezTo>
                  <a:cubicBezTo>
                    <a:pt x="1207955" y="5140048"/>
                    <a:pt x="1215193" y="4876109"/>
                    <a:pt x="1179148" y="4610636"/>
                  </a:cubicBezTo>
                  <a:cubicBezTo>
                    <a:pt x="1143469" y="4348014"/>
                    <a:pt x="1052955" y="4092631"/>
                    <a:pt x="893277" y="3879214"/>
                  </a:cubicBezTo>
                  <a:cubicBezTo>
                    <a:pt x="791650" y="3743370"/>
                    <a:pt x="667577" y="3626901"/>
                    <a:pt x="555495" y="3500050"/>
                  </a:cubicBezTo>
                  <a:cubicBezTo>
                    <a:pt x="440049" y="3369470"/>
                    <a:pt x="372054" y="3235454"/>
                    <a:pt x="293238" y="3083378"/>
                  </a:cubicBezTo>
                  <a:cubicBezTo>
                    <a:pt x="107604" y="2724979"/>
                    <a:pt x="-12301" y="2384418"/>
                    <a:pt x="1005" y="1973084"/>
                  </a:cubicBezTo>
                  <a:close/>
                  <a:moveTo>
                    <a:pt x="5932591" y="4678631"/>
                  </a:moveTo>
                  <a:cubicBezTo>
                    <a:pt x="5975581" y="4723449"/>
                    <a:pt x="6016963" y="4767610"/>
                    <a:pt x="6059881" y="4810162"/>
                  </a:cubicBezTo>
                  <a:cubicBezTo>
                    <a:pt x="6065291" y="4815572"/>
                    <a:pt x="6080645" y="4816523"/>
                    <a:pt x="6088541" y="4813013"/>
                  </a:cubicBezTo>
                  <a:cubicBezTo>
                    <a:pt x="6143010" y="4789178"/>
                    <a:pt x="6197260" y="4764685"/>
                    <a:pt x="6250413" y="4738072"/>
                  </a:cubicBezTo>
                  <a:cubicBezTo>
                    <a:pt x="6273443" y="4726521"/>
                    <a:pt x="6293769" y="4709485"/>
                    <a:pt x="6321479" y="4690841"/>
                  </a:cubicBezTo>
                  <a:cubicBezTo>
                    <a:pt x="6305321" y="4683457"/>
                    <a:pt x="6296986" y="4676146"/>
                    <a:pt x="6288943" y="4676438"/>
                  </a:cubicBezTo>
                  <a:cubicBezTo>
                    <a:pt x="6200916" y="4679947"/>
                    <a:pt x="6122173" y="4649020"/>
                    <a:pt x="6044161" y="4613780"/>
                  </a:cubicBezTo>
                  <a:cubicBezTo>
                    <a:pt x="6036338" y="4610271"/>
                    <a:pt x="6022520" y="4611368"/>
                    <a:pt x="6015428" y="4616193"/>
                  </a:cubicBezTo>
                  <a:cubicBezTo>
                    <a:pt x="5988449" y="4634544"/>
                    <a:pt x="5963152" y="4655235"/>
                    <a:pt x="5932591" y="4678631"/>
                  </a:cubicBezTo>
                  <a:close/>
                </a:path>
              </a:pathLst>
            </a:custGeom>
            <a:solidFill>
              <a:schemeClr val="accent4"/>
            </a:solidFill>
            <a:ln w="7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EDDE3DD-FA45-EF08-48A1-4B70FA6C5069}"/>
                </a:ext>
              </a:extLst>
            </p:cNvPr>
            <p:cNvSpPr/>
            <p:nvPr/>
          </p:nvSpPr>
          <p:spPr>
            <a:xfrm>
              <a:off x="4119827" y="1136286"/>
              <a:ext cx="2545025" cy="1805189"/>
            </a:xfrm>
            <a:custGeom>
              <a:avLst/>
              <a:gdLst>
                <a:gd name="connsiteX0" fmla="*/ 3658104 w 3658104"/>
                <a:gd name="connsiteY0" fmla="*/ 1440326 h 2594697"/>
                <a:gd name="connsiteX1" fmla="*/ 3639022 w 3658104"/>
                <a:gd name="connsiteY1" fmla="*/ 1517826 h 2594697"/>
                <a:gd name="connsiteX2" fmla="*/ 3252108 w 3658104"/>
                <a:gd name="connsiteY2" fmla="*/ 1916804 h 2594697"/>
                <a:gd name="connsiteX3" fmla="*/ 3127596 w 3658104"/>
                <a:gd name="connsiteY3" fmla="*/ 1956358 h 2594697"/>
                <a:gd name="connsiteX4" fmla="*/ 3113339 w 3658104"/>
                <a:gd name="connsiteY4" fmla="*/ 2085841 h 2594697"/>
                <a:gd name="connsiteX5" fmla="*/ 2703029 w 3658104"/>
                <a:gd name="connsiteY5" fmla="*/ 2528175 h 2594697"/>
                <a:gd name="connsiteX6" fmla="*/ 1985352 w 3658104"/>
                <a:gd name="connsiteY6" fmla="*/ 2427937 h 2594697"/>
                <a:gd name="connsiteX7" fmla="*/ 1882628 w 3658104"/>
                <a:gd name="connsiteY7" fmla="*/ 2494397 h 2594697"/>
                <a:gd name="connsiteX8" fmla="*/ 976977 w 3658104"/>
                <a:gd name="connsiteY8" fmla="*/ 2376027 h 2594697"/>
                <a:gd name="connsiteX9" fmla="*/ 888145 w 3658104"/>
                <a:gd name="connsiteY9" fmla="*/ 2256121 h 2594697"/>
                <a:gd name="connsiteX10" fmla="*/ 833968 w 3658104"/>
                <a:gd name="connsiteY10" fmla="*/ 2231701 h 2594697"/>
                <a:gd name="connsiteX11" fmla="*/ 204100 w 3658104"/>
                <a:gd name="connsiteY11" fmla="*/ 2073046 h 2594697"/>
                <a:gd name="connsiteX12" fmla="*/ 162352 w 3658104"/>
                <a:gd name="connsiteY12" fmla="*/ 1269388 h 2594697"/>
                <a:gd name="connsiteX13" fmla="*/ 177560 w 3658104"/>
                <a:gd name="connsiteY13" fmla="*/ 1252133 h 2594697"/>
                <a:gd name="connsiteX14" fmla="*/ 110369 w 3658104"/>
                <a:gd name="connsiteY14" fmla="*/ 989511 h 2594697"/>
                <a:gd name="connsiteX15" fmla="*/ 421099 w 3658104"/>
                <a:gd name="connsiteY15" fmla="*/ 502433 h 2594697"/>
                <a:gd name="connsiteX16" fmla="*/ 858023 w 3658104"/>
                <a:gd name="connsiteY16" fmla="*/ 411114 h 2594697"/>
                <a:gd name="connsiteX17" fmla="*/ 895383 w 3658104"/>
                <a:gd name="connsiteY17" fmla="*/ 393494 h 2594697"/>
                <a:gd name="connsiteX18" fmla="*/ 1430059 w 3658104"/>
                <a:gd name="connsiteY18" fmla="*/ 7311 h 2594697"/>
                <a:gd name="connsiteX19" fmla="*/ 1457403 w 3658104"/>
                <a:gd name="connsiteY19" fmla="*/ 0 h 2594697"/>
                <a:gd name="connsiteX20" fmla="*/ 1618252 w 3658104"/>
                <a:gd name="connsiteY20" fmla="*/ 0 h 2594697"/>
                <a:gd name="connsiteX21" fmla="*/ 1645669 w 3658104"/>
                <a:gd name="connsiteY21" fmla="*/ 7092 h 2594697"/>
                <a:gd name="connsiteX22" fmla="*/ 2088587 w 3658104"/>
                <a:gd name="connsiteY22" fmla="*/ 239226 h 2594697"/>
                <a:gd name="connsiteX23" fmla="*/ 2135014 w 3658104"/>
                <a:gd name="connsiteY23" fmla="*/ 247122 h 2594697"/>
                <a:gd name="connsiteX24" fmla="*/ 2670786 w 3658104"/>
                <a:gd name="connsiteY24" fmla="*/ 213417 h 2594697"/>
                <a:gd name="connsiteX25" fmla="*/ 3140903 w 3658104"/>
                <a:gd name="connsiteY25" fmla="*/ 782821 h 2594697"/>
                <a:gd name="connsiteX26" fmla="*/ 3164299 w 3658104"/>
                <a:gd name="connsiteY26" fmla="*/ 810677 h 2594697"/>
                <a:gd name="connsiteX27" fmla="*/ 3254009 w 3658104"/>
                <a:gd name="connsiteY27" fmla="*/ 841165 h 2594697"/>
                <a:gd name="connsiteX28" fmla="*/ 3639899 w 3658104"/>
                <a:gd name="connsiteY28" fmla="*/ 1246504 h 2594697"/>
                <a:gd name="connsiteX29" fmla="*/ 3657958 w 3658104"/>
                <a:gd name="connsiteY29" fmla="*/ 1316107 h 2594697"/>
                <a:gd name="connsiteX30" fmla="*/ 3658104 w 3658104"/>
                <a:gd name="connsiteY30" fmla="*/ 1440326 h 2594697"/>
                <a:gd name="connsiteX31" fmla="*/ 2443039 w 3658104"/>
                <a:gd name="connsiteY31" fmla="*/ 2463104 h 2594697"/>
                <a:gd name="connsiteX32" fmla="*/ 2853861 w 3658104"/>
                <a:gd name="connsiteY32" fmla="*/ 2324774 h 2594697"/>
                <a:gd name="connsiteX33" fmla="*/ 3023776 w 3658104"/>
                <a:gd name="connsiteY33" fmla="*/ 1922653 h 2594697"/>
                <a:gd name="connsiteX34" fmla="*/ 3079050 w 3658104"/>
                <a:gd name="connsiteY34" fmla="*/ 1849174 h 2594697"/>
                <a:gd name="connsiteX35" fmla="*/ 3379909 w 3658104"/>
                <a:gd name="connsiteY35" fmla="*/ 1726271 h 2594697"/>
                <a:gd name="connsiteX36" fmla="*/ 3456020 w 3658104"/>
                <a:gd name="connsiteY36" fmla="*/ 1106931 h 2594697"/>
                <a:gd name="connsiteX37" fmla="*/ 3108441 w 3658104"/>
                <a:gd name="connsiteY37" fmla="*/ 913620 h 2594697"/>
                <a:gd name="connsiteX38" fmla="*/ 3042347 w 3658104"/>
                <a:gd name="connsiteY38" fmla="*/ 820694 h 2594697"/>
                <a:gd name="connsiteX39" fmla="*/ 3039422 w 3658104"/>
                <a:gd name="connsiteY39" fmla="*/ 704736 h 2594697"/>
                <a:gd name="connsiteX40" fmla="*/ 2745362 w 3658104"/>
                <a:gd name="connsiteY40" fmla="*/ 359716 h 2594697"/>
                <a:gd name="connsiteX41" fmla="*/ 2139109 w 3658104"/>
                <a:gd name="connsiteY41" fmla="*/ 365784 h 2594697"/>
                <a:gd name="connsiteX42" fmla="*/ 2044428 w 3658104"/>
                <a:gd name="connsiteY42" fmla="*/ 344289 h 2594697"/>
                <a:gd name="connsiteX43" fmla="*/ 1971680 w 3658104"/>
                <a:gd name="connsiteY43" fmla="*/ 267594 h 2594697"/>
                <a:gd name="connsiteX44" fmla="*/ 1386118 w 3658104"/>
                <a:gd name="connsiteY44" fmla="*/ 129337 h 2594697"/>
                <a:gd name="connsiteX45" fmla="*/ 960746 w 3658104"/>
                <a:gd name="connsiteY45" fmla="*/ 491831 h 2594697"/>
                <a:gd name="connsiteX46" fmla="*/ 895383 w 3658104"/>
                <a:gd name="connsiteY46" fmla="*/ 528607 h 2594697"/>
                <a:gd name="connsiteX47" fmla="*/ 402016 w 3658104"/>
                <a:gd name="connsiteY47" fmla="*/ 639739 h 2594697"/>
                <a:gd name="connsiteX48" fmla="*/ 272753 w 3658104"/>
                <a:gd name="connsiteY48" fmla="*/ 1217551 h 2594697"/>
                <a:gd name="connsiteX49" fmla="*/ 250600 w 3658104"/>
                <a:gd name="connsiteY49" fmla="*/ 1327367 h 2594697"/>
                <a:gd name="connsiteX50" fmla="*/ 268366 w 3658104"/>
                <a:gd name="connsiteY50" fmla="*/ 1989917 h 2594697"/>
                <a:gd name="connsiteX51" fmla="*/ 850053 w 3658104"/>
                <a:gd name="connsiteY51" fmla="*/ 2115013 h 2594697"/>
                <a:gd name="connsiteX52" fmla="*/ 948902 w 3658104"/>
                <a:gd name="connsiteY52" fmla="*/ 2160709 h 2594697"/>
                <a:gd name="connsiteX53" fmla="*/ 1029326 w 3658104"/>
                <a:gd name="connsiteY53" fmla="*/ 2281565 h 2594697"/>
                <a:gd name="connsiteX54" fmla="*/ 1936878 w 3658104"/>
                <a:gd name="connsiteY54" fmla="*/ 2328211 h 2594697"/>
                <a:gd name="connsiteX55" fmla="*/ 2028050 w 3658104"/>
                <a:gd name="connsiteY55" fmla="*/ 2324848 h 2594697"/>
                <a:gd name="connsiteX56" fmla="*/ 2443039 w 3658104"/>
                <a:gd name="connsiteY56" fmla="*/ 2463104 h 25946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3658104" h="2594697">
                  <a:moveTo>
                    <a:pt x="3658104" y="1440326"/>
                  </a:moveTo>
                  <a:cubicBezTo>
                    <a:pt x="3651817" y="1466208"/>
                    <a:pt x="3646698" y="1492383"/>
                    <a:pt x="3639022" y="1517826"/>
                  </a:cubicBezTo>
                  <a:cubicBezTo>
                    <a:pt x="3578923" y="1717498"/>
                    <a:pt x="3441837" y="1843106"/>
                    <a:pt x="3252108" y="1916804"/>
                  </a:cubicBezTo>
                  <a:cubicBezTo>
                    <a:pt x="3211531" y="1932596"/>
                    <a:pt x="3168978" y="1943344"/>
                    <a:pt x="3127596" y="1956358"/>
                  </a:cubicBezTo>
                  <a:cubicBezTo>
                    <a:pt x="3123136" y="1999275"/>
                    <a:pt x="3122698" y="2043582"/>
                    <a:pt x="3113339" y="2085841"/>
                  </a:cubicBezTo>
                  <a:cubicBezTo>
                    <a:pt x="3063038" y="2312711"/>
                    <a:pt x="2914472" y="2453746"/>
                    <a:pt x="2703029" y="2528175"/>
                  </a:cubicBezTo>
                  <a:cubicBezTo>
                    <a:pt x="2449473" y="2617446"/>
                    <a:pt x="2208932" y="2579866"/>
                    <a:pt x="1985352" y="2427937"/>
                  </a:cubicBezTo>
                  <a:cubicBezTo>
                    <a:pt x="1951793" y="2449798"/>
                    <a:pt x="1918088" y="2473632"/>
                    <a:pt x="1882628" y="2494397"/>
                  </a:cubicBezTo>
                  <a:cubicBezTo>
                    <a:pt x="1592297" y="2664311"/>
                    <a:pt x="1203116" y="2614083"/>
                    <a:pt x="976977" y="2376027"/>
                  </a:cubicBezTo>
                  <a:cubicBezTo>
                    <a:pt x="942907" y="2340201"/>
                    <a:pt x="914319" y="2298308"/>
                    <a:pt x="888145" y="2256121"/>
                  </a:cubicBezTo>
                  <a:cubicBezTo>
                    <a:pt x="873523" y="2232506"/>
                    <a:pt x="861532" y="2226803"/>
                    <a:pt x="833968" y="2231701"/>
                  </a:cubicBezTo>
                  <a:cubicBezTo>
                    <a:pt x="600665" y="2273083"/>
                    <a:pt x="387248" y="2227168"/>
                    <a:pt x="204100" y="2073046"/>
                  </a:cubicBezTo>
                  <a:cubicBezTo>
                    <a:pt x="-51942" y="1857582"/>
                    <a:pt x="-68466" y="1511611"/>
                    <a:pt x="162352" y="1269388"/>
                  </a:cubicBezTo>
                  <a:cubicBezTo>
                    <a:pt x="167324" y="1264124"/>
                    <a:pt x="171930" y="1258567"/>
                    <a:pt x="177560" y="1252133"/>
                  </a:cubicBezTo>
                  <a:cubicBezTo>
                    <a:pt x="134643" y="1169662"/>
                    <a:pt x="107517" y="1083169"/>
                    <a:pt x="110369" y="989511"/>
                  </a:cubicBezTo>
                  <a:cubicBezTo>
                    <a:pt x="117168" y="765566"/>
                    <a:pt x="233491" y="610128"/>
                    <a:pt x="421099" y="502433"/>
                  </a:cubicBezTo>
                  <a:cubicBezTo>
                    <a:pt x="556066" y="425006"/>
                    <a:pt x="703681" y="399709"/>
                    <a:pt x="858023" y="411114"/>
                  </a:cubicBezTo>
                  <a:cubicBezTo>
                    <a:pt x="874546" y="412357"/>
                    <a:pt x="886390" y="413600"/>
                    <a:pt x="895383" y="393494"/>
                  </a:cubicBezTo>
                  <a:cubicBezTo>
                    <a:pt x="998984" y="161872"/>
                    <a:pt x="1187543" y="47085"/>
                    <a:pt x="1430059" y="7311"/>
                  </a:cubicBezTo>
                  <a:cubicBezTo>
                    <a:pt x="1439344" y="5776"/>
                    <a:pt x="1448337" y="2486"/>
                    <a:pt x="1457403" y="0"/>
                  </a:cubicBezTo>
                  <a:cubicBezTo>
                    <a:pt x="1510995" y="0"/>
                    <a:pt x="1564660" y="0"/>
                    <a:pt x="1618252" y="0"/>
                  </a:cubicBezTo>
                  <a:cubicBezTo>
                    <a:pt x="1627391" y="2413"/>
                    <a:pt x="1636383" y="5703"/>
                    <a:pt x="1645669" y="7092"/>
                  </a:cubicBezTo>
                  <a:cubicBezTo>
                    <a:pt x="1820409" y="32901"/>
                    <a:pt x="1971315" y="104698"/>
                    <a:pt x="2088587" y="239226"/>
                  </a:cubicBezTo>
                  <a:cubicBezTo>
                    <a:pt x="2104819" y="257870"/>
                    <a:pt x="2116590" y="254945"/>
                    <a:pt x="2135014" y="247122"/>
                  </a:cubicBezTo>
                  <a:cubicBezTo>
                    <a:pt x="2309535" y="172839"/>
                    <a:pt x="2488662" y="160922"/>
                    <a:pt x="2670786" y="213417"/>
                  </a:cubicBezTo>
                  <a:cubicBezTo>
                    <a:pt x="2956658" y="295815"/>
                    <a:pt x="3145290" y="531532"/>
                    <a:pt x="3140903" y="782821"/>
                  </a:cubicBezTo>
                  <a:cubicBezTo>
                    <a:pt x="3140757" y="792253"/>
                    <a:pt x="3154063" y="806363"/>
                    <a:pt x="3164299" y="810677"/>
                  </a:cubicBezTo>
                  <a:cubicBezTo>
                    <a:pt x="3193398" y="822887"/>
                    <a:pt x="3224910" y="829102"/>
                    <a:pt x="3254009" y="841165"/>
                  </a:cubicBezTo>
                  <a:cubicBezTo>
                    <a:pt x="3442494" y="919104"/>
                    <a:pt x="3581263" y="1044785"/>
                    <a:pt x="3639899" y="1246504"/>
                  </a:cubicBezTo>
                  <a:cubicBezTo>
                    <a:pt x="3646553" y="1269534"/>
                    <a:pt x="3651963" y="1292930"/>
                    <a:pt x="3657958" y="1316107"/>
                  </a:cubicBezTo>
                  <a:cubicBezTo>
                    <a:pt x="3658104" y="1357489"/>
                    <a:pt x="3658104" y="1398871"/>
                    <a:pt x="3658104" y="1440326"/>
                  </a:cubicBezTo>
                  <a:close/>
                  <a:moveTo>
                    <a:pt x="2443039" y="2463104"/>
                  </a:moveTo>
                  <a:cubicBezTo>
                    <a:pt x="2594383" y="2459595"/>
                    <a:pt x="2734468" y="2420918"/>
                    <a:pt x="2853861" y="2324774"/>
                  </a:cubicBezTo>
                  <a:cubicBezTo>
                    <a:pt x="2981736" y="2221758"/>
                    <a:pt x="3051120" y="2092348"/>
                    <a:pt x="3023776" y="1922653"/>
                  </a:cubicBezTo>
                  <a:cubicBezTo>
                    <a:pt x="3016904" y="1880174"/>
                    <a:pt x="3036205" y="1856120"/>
                    <a:pt x="3079050" y="1849174"/>
                  </a:cubicBezTo>
                  <a:cubicBezTo>
                    <a:pt x="3188792" y="1831335"/>
                    <a:pt x="3290127" y="1793243"/>
                    <a:pt x="3379909" y="1726271"/>
                  </a:cubicBezTo>
                  <a:cubicBezTo>
                    <a:pt x="3593180" y="1567250"/>
                    <a:pt x="3626374" y="1304921"/>
                    <a:pt x="3456020" y="1106931"/>
                  </a:cubicBezTo>
                  <a:cubicBezTo>
                    <a:pt x="3364409" y="1000478"/>
                    <a:pt x="3244577" y="941330"/>
                    <a:pt x="3108441" y="913620"/>
                  </a:cubicBezTo>
                  <a:cubicBezTo>
                    <a:pt x="3045856" y="900899"/>
                    <a:pt x="3036278" y="885399"/>
                    <a:pt x="3042347" y="820694"/>
                  </a:cubicBezTo>
                  <a:cubicBezTo>
                    <a:pt x="3045929" y="782382"/>
                    <a:pt x="3047391" y="741951"/>
                    <a:pt x="3039422" y="704736"/>
                  </a:cubicBezTo>
                  <a:cubicBezTo>
                    <a:pt x="3003670" y="537746"/>
                    <a:pt x="2894731" y="428588"/>
                    <a:pt x="2745362" y="359716"/>
                  </a:cubicBezTo>
                  <a:cubicBezTo>
                    <a:pt x="2543716" y="266643"/>
                    <a:pt x="2340169" y="269421"/>
                    <a:pt x="2139109" y="365784"/>
                  </a:cubicBezTo>
                  <a:cubicBezTo>
                    <a:pt x="2087125" y="390716"/>
                    <a:pt x="2081057" y="388742"/>
                    <a:pt x="2044428" y="344289"/>
                  </a:cubicBezTo>
                  <a:cubicBezTo>
                    <a:pt x="2022055" y="317164"/>
                    <a:pt x="1998659" y="289893"/>
                    <a:pt x="1971680" y="267594"/>
                  </a:cubicBezTo>
                  <a:cubicBezTo>
                    <a:pt x="1799499" y="125462"/>
                    <a:pt x="1601436" y="82106"/>
                    <a:pt x="1386118" y="129337"/>
                  </a:cubicBezTo>
                  <a:cubicBezTo>
                    <a:pt x="1182205" y="174009"/>
                    <a:pt x="1028229" y="283825"/>
                    <a:pt x="960746" y="491831"/>
                  </a:cubicBezTo>
                  <a:cubicBezTo>
                    <a:pt x="950364" y="523855"/>
                    <a:pt x="928284" y="533286"/>
                    <a:pt x="895383" y="528607"/>
                  </a:cubicBezTo>
                  <a:cubicBezTo>
                    <a:pt x="717061" y="503310"/>
                    <a:pt x="550655" y="535845"/>
                    <a:pt x="402016" y="639739"/>
                  </a:cubicBezTo>
                  <a:cubicBezTo>
                    <a:pt x="215871" y="769880"/>
                    <a:pt x="131426" y="1000844"/>
                    <a:pt x="272753" y="1217551"/>
                  </a:cubicBezTo>
                  <a:cubicBezTo>
                    <a:pt x="302364" y="1262954"/>
                    <a:pt x="295783" y="1286862"/>
                    <a:pt x="250600" y="1327367"/>
                  </a:cubicBezTo>
                  <a:cubicBezTo>
                    <a:pt x="33746" y="1521847"/>
                    <a:pt x="39815" y="1808596"/>
                    <a:pt x="268366" y="1989917"/>
                  </a:cubicBezTo>
                  <a:cubicBezTo>
                    <a:pt x="440401" y="2126419"/>
                    <a:pt x="636856" y="2163780"/>
                    <a:pt x="850053" y="2115013"/>
                  </a:cubicBezTo>
                  <a:cubicBezTo>
                    <a:pt x="915051" y="2100171"/>
                    <a:pt x="918121" y="2102876"/>
                    <a:pt x="948902" y="2160709"/>
                  </a:cubicBezTo>
                  <a:cubicBezTo>
                    <a:pt x="971567" y="2203334"/>
                    <a:pt x="997156" y="2246032"/>
                    <a:pt x="1029326" y="2281565"/>
                  </a:cubicBezTo>
                  <a:cubicBezTo>
                    <a:pt x="1254149" y="2530076"/>
                    <a:pt x="1673671" y="2550694"/>
                    <a:pt x="1936878" y="2328211"/>
                  </a:cubicBezTo>
                  <a:cubicBezTo>
                    <a:pt x="1978040" y="2293409"/>
                    <a:pt x="1986302" y="2292751"/>
                    <a:pt x="2028050" y="2324848"/>
                  </a:cubicBezTo>
                  <a:cubicBezTo>
                    <a:pt x="2150515" y="2418944"/>
                    <a:pt x="2290452" y="2459741"/>
                    <a:pt x="2443039" y="2463104"/>
                  </a:cubicBezTo>
                  <a:close/>
                </a:path>
              </a:pathLst>
            </a:custGeom>
            <a:solidFill>
              <a:schemeClr val="accent3"/>
            </a:solidFill>
            <a:ln w="7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E9B2272A-B08E-3E2D-2131-FCB1799EBF7B}"/>
                </a:ext>
              </a:extLst>
            </p:cNvPr>
            <p:cNvSpPr/>
            <p:nvPr/>
          </p:nvSpPr>
          <p:spPr>
            <a:xfrm>
              <a:off x="3053570" y="1969300"/>
              <a:ext cx="974620" cy="666881"/>
            </a:xfrm>
            <a:custGeom>
              <a:avLst/>
              <a:gdLst>
                <a:gd name="connsiteX0" fmla="*/ 1269220 w 1400875"/>
                <a:gd name="connsiteY0" fmla="*/ 632077 h 958544"/>
                <a:gd name="connsiteX1" fmla="*/ 1057046 w 1400875"/>
                <a:gd name="connsiteY1" fmla="*/ 894041 h 958544"/>
                <a:gd name="connsiteX2" fmla="*/ 905995 w 1400875"/>
                <a:gd name="connsiteY2" fmla="*/ 880149 h 958544"/>
                <a:gd name="connsiteX3" fmla="*/ 868342 w 1400875"/>
                <a:gd name="connsiteY3" fmla="*/ 887022 h 958544"/>
                <a:gd name="connsiteX4" fmla="*/ 468048 w 1400875"/>
                <a:gd name="connsiteY4" fmla="*/ 885633 h 958544"/>
                <a:gd name="connsiteX5" fmla="*/ 406560 w 1400875"/>
                <a:gd name="connsiteY5" fmla="*/ 872107 h 958544"/>
                <a:gd name="connsiteX6" fmla="*/ 86179 w 1400875"/>
                <a:gd name="connsiteY6" fmla="*/ 770699 h 958544"/>
                <a:gd name="connsiteX7" fmla="*/ 48379 w 1400875"/>
                <a:gd name="connsiteY7" fmla="*/ 565252 h 958544"/>
                <a:gd name="connsiteX8" fmla="*/ 46698 w 1400875"/>
                <a:gd name="connsiteY8" fmla="*/ 529719 h 958544"/>
                <a:gd name="connsiteX9" fmla="*/ 190657 w 1400875"/>
                <a:gd name="connsiteY9" fmla="*/ 193399 h 958544"/>
                <a:gd name="connsiteX10" fmla="*/ 242348 w 1400875"/>
                <a:gd name="connsiteY10" fmla="*/ 148654 h 958544"/>
                <a:gd name="connsiteX11" fmla="*/ 444213 w 1400875"/>
                <a:gd name="connsiteY11" fmla="*/ 3232 h 958544"/>
                <a:gd name="connsiteX12" fmla="*/ 654925 w 1400875"/>
                <a:gd name="connsiteY12" fmla="*/ 45930 h 958544"/>
                <a:gd name="connsiteX13" fmla="*/ 704276 w 1400875"/>
                <a:gd name="connsiteY13" fmla="*/ 45637 h 958544"/>
                <a:gd name="connsiteX14" fmla="*/ 1067429 w 1400875"/>
                <a:gd name="connsiteY14" fmla="*/ 99229 h 958544"/>
                <a:gd name="connsiteX15" fmla="*/ 1087608 w 1400875"/>
                <a:gd name="connsiteY15" fmla="*/ 120286 h 958544"/>
                <a:gd name="connsiteX16" fmla="*/ 1231348 w 1400875"/>
                <a:gd name="connsiteY16" fmla="*/ 222132 h 958544"/>
                <a:gd name="connsiteX17" fmla="*/ 1392196 w 1400875"/>
                <a:gd name="connsiteY17" fmla="*/ 384735 h 958544"/>
                <a:gd name="connsiteX18" fmla="*/ 1325810 w 1400875"/>
                <a:gd name="connsiteY18" fmla="*/ 593839 h 958544"/>
                <a:gd name="connsiteX19" fmla="*/ 1269220 w 1400875"/>
                <a:gd name="connsiteY19" fmla="*/ 632077 h 958544"/>
                <a:gd name="connsiteX20" fmla="*/ 1009596 w 1400875"/>
                <a:gd name="connsiteY20" fmla="*/ 827946 h 958544"/>
                <a:gd name="connsiteX21" fmla="*/ 1154871 w 1400875"/>
                <a:gd name="connsiteY21" fmla="*/ 779546 h 958544"/>
                <a:gd name="connsiteX22" fmla="*/ 1206855 w 1400875"/>
                <a:gd name="connsiteY22" fmla="*/ 655839 h 958544"/>
                <a:gd name="connsiteX23" fmla="*/ 1254379 w 1400875"/>
                <a:gd name="connsiteY23" fmla="*/ 552530 h 958544"/>
                <a:gd name="connsiteX24" fmla="*/ 1277994 w 1400875"/>
                <a:gd name="connsiteY24" fmla="*/ 329901 h 958544"/>
                <a:gd name="connsiteX25" fmla="*/ 1123360 w 1400875"/>
                <a:gd name="connsiteY25" fmla="*/ 271995 h 958544"/>
                <a:gd name="connsiteX26" fmla="*/ 1072327 w 1400875"/>
                <a:gd name="connsiteY26" fmla="*/ 231929 h 958544"/>
                <a:gd name="connsiteX27" fmla="*/ 1006452 w 1400875"/>
                <a:gd name="connsiteY27" fmla="*/ 139368 h 958544"/>
                <a:gd name="connsiteX28" fmla="*/ 712611 w 1400875"/>
                <a:gd name="connsiteY28" fmla="*/ 127231 h 958544"/>
                <a:gd name="connsiteX29" fmla="*/ 646882 w 1400875"/>
                <a:gd name="connsiteY29" fmla="*/ 125038 h 958544"/>
                <a:gd name="connsiteX30" fmla="*/ 460737 w 1400875"/>
                <a:gd name="connsiteY30" fmla="*/ 75833 h 958544"/>
                <a:gd name="connsiteX31" fmla="*/ 299376 w 1400875"/>
                <a:gd name="connsiteY31" fmla="*/ 190328 h 958544"/>
                <a:gd name="connsiteX32" fmla="*/ 210398 w 1400875"/>
                <a:gd name="connsiteY32" fmla="*/ 267023 h 958544"/>
                <a:gd name="connsiteX33" fmla="*/ 71410 w 1400875"/>
                <a:gd name="connsiteY33" fmla="*/ 365214 h 958544"/>
                <a:gd name="connsiteX34" fmla="*/ 119299 w 1400875"/>
                <a:gd name="connsiteY34" fmla="*/ 507419 h 958544"/>
                <a:gd name="connsiteX35" fmla="*/ 120469 w 1400875"/>
                <a:gd name="connsiteY35" fmla="*/ 576730 h 958544"/>
                <a:gd name="connsiteX36" fmla="*/ 143353 w 1400875"/>
                <a:gd name="connsiteY36" fmla="*/ 734069 h 958544"/>
                <a:gd name="connsiteX37" fmla="*/ 406779 w 1400875"/>
                <a:gd name="connsiteY37" fmla="*/ 793510 h 958544"/>
                <a:gd name="connsiteX38" fmla="*/ 489982 w 1400875"/>
                <a:gd name="connsiteY38" fmla="*/ 811569 h 958544"/>
                <a:gd name="connsiteX39" fmla="*/ 835075 w 1400875"/>
                <a:gd name="connsiteY39" fmla="*/ 815810 h 958544"/>
                <a:gd name="connsiteX40" fmla="*/ 905044 w 1400875"/>
                <a:gd name="connsiteY40" fmla="*/ 800310 h 958544"/>
                <a:gd name="connsiteX41" fmla="*/ 1009596 w 1400875"/>
                <a:gd name="connsiteY41" fmla="*/ 827946 h 958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400875" h="958544">
                  <a:moveTo>
                    <a:pt x="1269220" y="632077"/>
                  </a:moveTo>
                  <a:cubicBezTo>
                    <a:pt x="1285524" y="779838"/>
                    <a:pt x="1205393" y="881758"/>
                    <a:pt x="1057046" y="894041"/>
                  </a:cubicBezTo>
                  <a:cubicBezTo>
                    <a:pt x="1007476" y="898135"/>
                    <a:pt x="956443" y="884244"/>
                    <a:pt x="905995" y="880149"/>
                  </a:cubicBezTo>
                  <a:cubicBezTo>
                    <a:pt x="893492" y="879126"/>
                    <a:pt x="876969" y="879857"/>
                    <a:pt x="868342" y="887022"/>
                  </a:cubicBezTo>
                  <a:cubicBezTo>
                    <a:pt x="753262" y="982142"/>
                    <a:pt x="585321" y="983092"/>
                    <a:pt x="468048" y="885633"/>
                  </a:cubicBezTo>
                  <a:cubicBezTo>
                    <a:pt x="447723" y="868744"/>
                    <a:pt x="431419" y="866916"/>
                    <a:pt x="406560" y="872107"/>
                  </a:cubicBezTo>
                  <a:cubicBezTo>
                    <a:pt x="281464" y="898281"/>
                    <a:pt x="171575" y="868670"/>
                    <a:pt x="86179" y="770699"/>
                  </a:cubicBezTo>
                  <a:cubicBezTo>
                    <a:pt x="34195" y="711039"/>
                    <a:pt x="23814" y="640924"/>
                    <a:pt x="48379" y="565252"/>
                  </a:cubicBezTo>
                  <a:cubicBezTo>
                    <a:pt x="51889" y="554431"/>
                    <a:pt x="52766" y="537469"/>
                    <a:pt x="46698" y="529719"/>
                  </a:cubicBezTo>
                  <a:cubicBezTo>
                    <a:pt x="-51786" y="404403"/>
                    <a:pt x="9849" y="228712"/>
                    <a:pt x="190657" y="193399"/>
                  </a:cubicBezTo>
                  <a:cubicBezTo>
                    <a:pt x="219318" y="187769"/>
                    <a:pt x="232186" y="176802"/>
                    <a:pt x="242348" y="148654"/>
                  </a:cubicBezTo>
                  <a:cubicBezTo>
                    <a:pt x="275834" y="55654"/>
                    <a:pt x="352164" y="15880"/>
                    <a:pt x="444213" y="3232"/>
                  </a:cubicBezTo>
                  <a:cubicBezTo>
                    <a:pt x="518642" y="-7004"/>
                    <a:pt x="590147" y="7034"/>
                    <a:pt x="654925" y="45930"/>
                  </a:cubicBezTo>
                  <a:cubicBezTo>
                    <a:pt x="673496" y="57043"/>
                    <a:pt x="686510" y="54484"/>
                    <a:pt x="704276" y="45637"/>
                  </a:cubicBezTo>
                  <a:cubicBezTo>
                    <a:pt x="823670" y="-13877"/>
                    <a:pt x="970627" y="8350"/>
                    <a:pt x="1067429" y="99229"/>
                  </a:cubicBezTo>
                  <a:cubicBezTo>
                    <a:pt x="1074520" y="105882"/>
                    <a:pt x="1081320" y="112901"/>
                    <a:pt x="1087608" y="120286"/>
                  </a:cubicBezTo>
                  <a:cubicBezTo>
                    <a:pt x="1145440" y="187988"/>
                    <a:pt x="1145659" y="187477"/>
                    <a:pt x="1231348" y="222132"/>
                  </a:cubicBezTo>
                  <a:cubicBezTo>
                    <a:pt x="1307970" y="253132"/>
                    <a:pt x="1367776" y="301972"/>
                    <a:pt x="1392196" y="384735"/>
                  </a:cubicBezTo>
                  <a:cubicBezTo>
                    <a:pt x="1415666" y="464356"/>
                    <a:pt x="1390880" y="542733"/>
                    <a:pt x="1325810" y="593839"/>
                  </a:cubicBezTo>
                  <a:cubicBezTo>
                    <a:pt x="1307751" y="607876"/>
                    <a:pt x="1287791" y="619574"/>
                    <a:pt x="1269220" y="632077"/>
                  </a:cubicBezTo>
                  <a:close/>
                  <a:moveTo>
                    <a:pt x="1009596" y="827946"/>
                  </a:moveTo>
                  <a:cubicBezTo>
                    <a:pt x="1063627" y="823706"/>
                    <a:pt x="1112758" y="811789"/>
                    <a:pt x="1154871" y="779546"/>
                  </a:cubicBezTo>
                  <a:cubicBezTo>
                    <a:pt x="1195157" y="748692"/>
                    <a:pt x="1218772" y="708480"/>
                    <a:pt x="1206855" y="655839"/>
                  </a:cubicBezTo>
                  <a:cubicBezTo>
                    <a:pt x="1190770" y="584992"/>
                    <a:pt x="1189893" y="585211"/>
                    <a:pt x="1254379" y="552530"/>
                  </a:cubicBezTo>
                  <a:cubicBezTo>
                    <a:pt x="1355274" y="501351"/>
                    <a:pt x="1366022" y="401040"/>
                    <a:pt x="1277994" y="329901"/>
                  </a:cubicBezTo>
                  <a:cubicBezTo>
                    <a:pt x="1233029" y="293564"/>
                    <a:pt x="1180315" y="275724"/>
                    <a:pt x="1123360" y="271995"/>
                  </a:cubicBezTo>
                  <a:cubicBezTo>
                    <a:pt x="1095065" y="270167"/>
                    <a:pt x="1084098" y="257373"/>
                    <a:pt x="1072327" y="231929"/>
                  </a:cubicBezTo>
                  <a:cubicBezTo>
                    <a:pt x="1056608" y="197932"/>
                    <a:pt x="1035112" y="162326"/>
                    <a:pt x="1006452" y="139368"/>
                  </a:cubicBezTo>
                  <a:cubicBezTo>
                    <a:pt x="923030" y="72689"/>
                    <a:pt x="803052" y="69911"/>
                    <a:pt x="712611" y="127231"/>
                  </a:cubicBezTo>
                  <a:cubicBezTo>
                    <a:pt x="688484" y="142512"/>
                    <a:pt x="669986" y="142366"/>
                    <a:pt x="646882" y="125038"/>
                  </a:cubicBezTo>
                  <a:cubicBezTo>
                    <a:pt x="591901" y="83949"/>
                    <a:pt x="528512" y="69911"/>
                    <a:pt x="460737" y="75833"/>
                  </a:cubicBezTo>
                  <a:cubicBezTo>
                    <a:pt x="380751" y="82779"/>
                    <a:pt x="305299" y="129059"/>
                    <a:pt x="299376" y="190328"/>
                  </a:cubicBezTo>
                  <a:cubicBezTo>
                    <a:pt x="293308" y="253205"/>
                    <a:pt x="261211" y="260955"/>
                    <a:pt x="210398" y="267023"/>
                  </a:cubicBezTo>
                  <a:cubicBezTo>
                    <a:pt x="149129" y="274335"/>
                    <a:pt x="95756" y="302995"/>
                    <a:pt x="71410" y="365214"/>
                  </a:cubicBezTo>
                  <a:cubicBezTo>
                    <a:pt x="48087" y="424728"/>
                    <a:pt x="79233" y="468230"/>
                    <a:pt x="119299" y="507419"/>
                  </a:cubicBezTo>
                  <a:cubicBezTo>
                    <a:pt x="142841" y="530450"/>
                    <a:pt x="133775" y="553042"/>
                    <a:pt x="120469" y="576730"/>
                  </a:cubicBezTo>
                  <a:cubicBezTo>
                    <a:pt x="86837" y="636683"/>
                    <a:pt x="92832" y="686985"/>
                    <a:pt x="143353" y="734069"/>
                  </a:cubicBezTo>
                  <a:cubicBezTo>
                    <a:pt x="219025" y="804477"/>
                    <a:pt x="308296" y="824803"/>
                    <a:pt x="406779" y="793510"/>
                  </a:cubicBezTo>
                  <a:cubicBezTo>
                    <a:pt x="440338" y="782836"/>
                    <a:pt x="463223" y="782397"/>
                    <a:pt x="489982" y="811569"/>
                  </a:cubicBezTo>
                  <a:cubicBezTo>
                    <a:pt x="576036" y="905446"/>
                    <a:pt x="761816" y="907128"/>
                    <a:pt x="835075" y="815810"/>
                  </a:cubicBezTo>
                  <a:cubicBezTo>
                    <a:pt x="854816" y="791171"/>
                    <a:pt x="875361" y="788392"/>
                    <a:pt x="905044" y="800310"/>
                  </a:cubicBezTo>
                  <a:cubicBezTo>
                    <a:pt x="938238" y="813543"/>
                    <a:pt x="974575" y="819027"/>
                    <a:pt x="1009596" y="827946"/>
                  </a:cubicBezTo>
                  <a:close/>
                </a:path>
              </a:pathLst>
            </a:custGeom>
            <a:solidFill>
              <a:schemeClr val="accent3"/>
            </a:solidFill>
            <a:ln w="7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20CB850-11B9-C3A0-D893-F633EF01CF96}"/>
                </a:ext>
              </a:extLst>
            </p:cNvPr>
            <p:cNvSpPr/>
            <p:nvPr/>
          </p:nvSpPr>
          <p:spPr>
            <a:xfrm>
              <a:off x="2476078" y="2379060"/>
              <a:ext cx="558912" cy="486189"/>
            </a:xfrm>
            <a:custGeom>
              <a:avLst/>
              <a:gdLst>
                <a:gd name="connsiteX0" fmla="*/ 803355 w 803355"/>
                <a:gd name="connsiteY0" fmla="*/ 398362 h 698826"/>
                <a:gd name="connsiteX1" fmla="*/ 709112 w 803355"/>
                <a:gd name="connsiteY1" fmla="*/ 542614 h 698826"/>
                <a:gd name="connsiteX2" fmla="*/ 673360 w 803355"/>
                <a:gd name="connsiteY2" fmla="*/ 582094 h 698826"/>
                <a:gd name="connsiteX3" fmla="*/ 430991 w 803355"/>
                <a:gd name="connsiteY3" fmla="*/ 675167 h 698826"/>
                <a:gd name="connsiteX4" fmla="*/ 392314 w 803355"/>
                <a:gd name="connsiteY4" fmla="*/ 672974 h 698826"/>
                <a:gd name="connsiteX5" fmla="*/ 187378 w 803355"/>
                <a:gd name="connsiteY5" fmla="*/ 611047 h 698826"/>
                <a:gd name="connsiteX6" fmla="*/ 151260 w 803355"/>
                <a:gd name="connsiteY6" fmla="*/ 588309 h 698826"/>
                <a:gd name="connsiteX7" fmla="*/ 23312 w 803355"/>
                <a:gd name="connsiteY7" fmla="*/ 332048 h 698826"/>
                <a:gd name="connsiteX8" fmla="*/ 35595 w 803355"/>
                <a:gd name="connsiteY8" fmla="*/ 275239 h 698826"/>
                <a:gd name="connsiteX9" fmla="*/ 184527 w 803355"/>
                <a:gd name="connsiteY9" fmla="*/ 91214 h 698826"/>
                <a:gd name="connsiteX10" fmla="*/ 235779 w 803355"/>
                <a:gd name="connsiteY10" fmla="*/ 64162 h 698826"/>
                <a:gd name="connsiteX11" fmla="*/ 472446 w 803355"/>
                <a:gd name="connsiteY11" fmla="*/ 47785 h 698826"/>
                <a:gd name="connsiteX12" fmla="*/ 523113 w 803355"/>
                <a:gd name="connsiteY12" fmla="*/ 64674 h 698826"/>
                <a:gd name="connsiteX13" fmla="*/ 706261 w 803355"/>
                <a:gd name="connsiteY13" fmla="*/ 207098 h 698826"/>
                <a:gd name="connsiteX14" fmla="*/ 734263 w 803355"/>
                <a:gd name="connsiteY14" fmla="*/ 253598 h 698826"/>
                <a:gd name="connsiteX15" fmla="*/ 803355 w 803355"/>
                <a:gd name="connsiteY15" fmla="*/ 398362 h 698826"/>
                <a:gd name="connsiteX16" fmla="*/ 514632 w 803355"/>
                <a:gd name="connsiteY16" fmla="*/ 635760 h 698826"/>
                <a:gd name="connsiteX17" fmla="*/ 618087 w 803355"/>
                <a:gd name="connsiteY17" fmla="*/ 535887 h 698826"/>
                <a:gd name="connsiteX18" fmla="*/ 659615 w 803355"/>
                <a:gd name="connsiteY18" fmla="*/ 486024 h 698826"/>
                <a:gd name="connsiteX19" fmla="*/ 699681 w 803355"/>
                <a:gd name="connsiteY19" fmla="*/ 469647 h 698826"/>
                <a:gd name="connsiteX20" fmla="*/ 679428 w 803355"/>
                <a:gd name="connsiteY20" fmla="*/ 300244 h 698826"/>
                <a:gd name="connsiteX21" fmla="*/ 645431 w 803355"/>
                <a:gd name="connsiteY21" fmla="*/ 246652 h 698826"/>
                <a:gd name="connsiteX22" fmla="*/ 509953 w 803355"/>
                <a:gd name="connsiteY22" fmla="*/ 138079 h 698826"/>
                <a:gd name="connsiteX23" fmla="*/ 441592 w 803355"/>
                <a:gd name="connsiteY23" fmla="*/ 117534 h 698826"/>
                <a:gd name="connsiteX24" fmla="*/ 265755 w 803355"/>
                <a:gd name="connsiteY24" fmla="*/ 132888 h 698826"/>
                <a:gd name="connsiteX25" fmla="*/ 214503 w 803355"/>
                <a:gd name="connsiteY25" fmla="*/ 161329 h 698826"/>
                <a:gd name="connsiteX26" fmla="*/ 103005 w 803355"/>
                <a:gd name="connsiteY26" fmla="*/ 287157 h 698826"/>
                <a:gd name="connsiteX27" fmla="*/ 90942 w 803355"/>
                <a:gd name="connsiteY27" fmla="*/ 346159 h 698826"/>
                <a:gd name="connsiteX28" fmla="*/ 73980 w 803355"/>
                <a:gd name="connsiteY28" fmla="*/ 460873 h 698826"/>
                <a:gd name="connsiteX29" fmla="*/ 179335 w 803355"/>
                <a:gd name="connsiteY29" fmla="*/ 516805 h 698826"/>
                <a:gd name="connsiteX30" fmla="*/ 232123 w 803355"/>
                <a:gd name="connsiteY30" fmla="*/ 549121 h 698826"/>
                <a:gd name="connsiteX31" fmla="*/ 388585 w 803355"/>
                <a:gd name="connsiteY31" fmla="*/ 596205 h 698826"/>
                <a:gd name="connsiteX32" fmla="*/ 449854 w 803355"/>
                <a:gd name="connsiteY32" fmla="*/ 599642 h 698826"/>
                <a:gd name="connsiteX33" fmla="*/ 514632 w 803355"/>
                <a:gd name="connsiteY33" fmla="*/ 635760 h 698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803355" h="698826">
                  <a:moveTo>
                    <a:pt x="803355" y="398362"/>
                  </a:moveTo>
                  <a:cubicBezTo>
                    <a:pt x="799699" y="459630"/>
                    <a:pt x="767530" y="508470"/>
                    <a:pt x="709112" y="542614"/>
                  </a:cubicBezTo>
                  <a:cubicBezTo>
                    <a:pt x="694344" y="551241"/>
                    <a:pt x="678990" y="566522"/>
                    <a:pt x="673360" y="582094"/>
                  </a:cubicBezTo>
                  <a:cubicBezTo>
                    <a:pt x="634976" y="688767"/>
                    <a:pt x="531813" y="728686"/>
                    <a:pt x="430991" y="675167"/>
                  </a:cubicBezTo>
                  <a:cubicBezTo>
                    <a:pt x="420462" y="669611"/>
                    <a:pt x="403427" y="668587"/>
                    <a:pt x="392314" y="672974"/>
                  </a:cubicBezTo>
                  <a:cubicBezTo>
                    <a:pt x="310281" y="704998"/>
                    <a:pt x="238484" y="683210"/>
                    <a:pt x="187378" y="611047"/>
                  </a:cubicBezTo>
                  <a:cubicBezTo>
                    <a:pt x="179701" y="600153"/>
                    <a:pt x="164347" y="590283"/>
                    <a:pt x="151260" y="588309"/>
                  </a:cubicBezTo>
                  <a:cubicBezTo>
                    <a:pt x="25506" y="569958"/>
                    <a:pt x="-37298" y="444057"/>
                    <a:pt x="23312" y="332048"/>
                  </a:cubicBezTo>
                  <a:cubicBezTo>
                    <a:pt x="32232" y="315598"/>
                    <a:pt x="36911" y="293956"/>
                    <a:pt x="35595" y="275239"/>
                  </a:cubicBezTo>
                  <a:cubicBezTo>
                    <a:pt x="28942" y="181216"/>
                    <a:pt x="90869" y="102400"/>
                    <a:pt x="184527" y="91214"/>
                  </a:cubicBezTo>
                  <a:cubicBezTo>
                    <a:pt x="206168" y="88655"/>
                    <a:pt x="221375" y="82879"/>
                    <a:pt x="235779" y="64162"/>
                  </a:cubicBezTo>
                  <a:cubicBezTo>
                    <a:pt x="296097" y="-14727"/>
                    <a:pt x="399844" y="-21673"/>
                    <a:pt x="472446" y="47785"/>
                  </a:cubicBezTo>
                  <a:cubicBezTo>
                    <a:pt x="488092" y="62773"/>
                    <a:pt x="501618" y="67379"/>
                    <a:pt x="523113" y="64674"/>
                  </a:cubicBezTo>
                  <a:cubicBezTo>
                    <a:pt x="615674" y="53122"/>
                    <a:pt x="694417" y="114171"/>
                    <a:pt x="706261" y="207098"/>
                  </a:cubicBezTo>
                  <a:cubicBezTo>
                    <a:pt x="709039" y="228739"/>
                    <a:pt x="717520" y="241169"/>
                    <a:pt x="734263" y="253598"/>
                  </a:cubicBezTo>
                  <a:cubicBezTo>
                    <a:pt x="780105" y="287668"/>
                    <a:pt x="802990" y="334461"/>
                    <a:pt x="803355" y="398362"/>
                  </a:cubicBezTo>
                  <a:close/>
                  <a:moveTo>
                    <a:pt x="514632" y="635760"/>
                  </a:moveTo>
                  <a:cubicBezTo>
                    <a:pt x="575023" y="630130"/>
                    <a:pt x="613115" y="595767"/>
                    <a:pt x="618087" y="535887"/>
                  </a:cubicBezTo>
                  <a:cubicBezTo>
                    <a:pt x="620426" y="507958"/>
                    <a:pt x="628981" y="490118"/>
                    <a:pt x="659615" y="486024"/>
                  </a:cubicBezTo>
                  <a:cubicBezTo>
                    <a:pt x="673506" y="484196"/>
                    <a:pt x="687910" y="477616"/>
                    <a:pt x="699681" y="469647"/>
                  </a:cubicBezTo>
                  <a:cubicBezTo>
                    <a:pt x="762485" y="427241"/>
                    <a:pt x="751957" y="336800"/>
                    <a:pt x="679428" y="300244"/>
                  </a:cubicBezTo>
                  <a:cubicBezTo>
                    <a:pt x="655959" y="288400"/>
                    <a:pt x="640825" y="279919"/>
                    <a:pt x="645431" y="246652"/>
                  </a:cubicBezTo>
                  <a:cubicBezTo>
                    <a:pt x="655740" y="172004"/>
                    <a:pt x="582188" y="114098"/>
                    <a:pt x="509953" y="138079"/>
                  </a:cubicBezTo>
                  <a:cubicBezTo>
                    <a:pt x="479830" y="148096"/>
                    <a:pt x="461040" y="143782"/>
                    <a:pt x="441592" y="117534"/>
                  </a:cubicBezTo>
                  <a:cubicBezTo>
                    <a:pt x="389462" y="47273"/>
                    <a:pt x="305675" y="54657"/>
                    <a:pt x="265755" y="132888"/>
                  </a:cubicBezTo>
                  <a:cubicBezTo>
                    <a:pt x="253765" y="156431"/>
                    <a:pt x="240239" y="164108"/>
                    <a:pt x="214503" y="161329"/>
                  </a:cubicBezTo>
                  <a:cubicBezTo>
                    <a:pt x="131666" y="152263"/>
                    <a:pt x="85824" y="206659"/>
                    <a:pt x="103005" y="287157"/>
                  </a:cubicBezTo>
                  <a:cubicBezTo>
                    <a:pt x="106954" y="305508"/>
                    <a:pt x="102275" y="331829"/>
                    <a:pt x="90942" y="346159"/>
                  </a:cubicBezTo>
                  <a:cubicBezTo>
                    <a:pt x="62062" y="382715"/>
                    <a:pt x="52265" y="419637"/>
                    <a:pt x="73980" y="460873"/>
                  </a:cubicBezTo>
                  <a:cubicBezTo>
                    <a:pt x="95841" y="502328"/>
                    <a:pt x="131593" y="523312"/>
                    <a:pt x="179335" y="516805"/>
                  </a:cubicBezTo>
                  <a:cubicBezTo>
                    <a:pt x="207192" y="513003"/>
                    <a:pt x="221303" y="524189"/>
                    <a:pt x="232123" y="549121"/>
                  </a:cubicBezTo>
                  <a:cubicBezTo>
                    <a:pt x="263415" y="621503"/>
                    <a:pt x="324026" y="640073"/>
                    <a:pt x="388585" y="596205"/>
                  </a:cubicBezTo>
                  <a:cubicBezTo>
                    <a:pt x="412420" y="579974"/>
                    <a:pt x="428505" y="582753"/>
                    <a:pt x="449854" y="599642"/>
                  </a:cubicBezTo>
                  <a:cubicBezTo>
                    <a:pt x="469083" y="614703"/>
                    <a:pt x="492917" y="623915"/>
                    <a:pt x="514632" y="635760"/>
                  </a:cubicBezTo>
                  <a:close/>
                </a:path>
              </a:pathLst>
            </a:custGeom>
            <a:solidFill>
              <a:schemeClr val="accent3"/>
            </a:solidFill>
            <a:ln w="73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3" name="Google Shape;7136;p66">
            <a:extLst>
              <a:ext uri="{FF2B5EF4-FFF2-40B4-BE49-F238E27FC236}">
                <a16:creationId xmlns:a16="http://schemas.microsoft.com/office/drawing/2014/main" id="{43CCDBBA-CC65-5056-B12B-F12A18DAB4BE}"/>
              </a:ext>
            </a:extLst>
          </p:cNvPr>
          <p:cNvGrpSpPr/>
          <p:nvPr/>
        </p:nvGrpSpPr>
        <p:grpSpPr>
          <a:xfrm>
            <a:off x="1464907" y="178120"/>
            <a:ext cx="356343" cy="359063"/>
            <a:chOff x="3497300" y="3227275"/>
            <a:chExt cx="296175" cy="296175"/>
          </a:xfrm>
          <a:solidFill>
            <a:schemeClr val="accent1"/>
          </a:solidFill>
        </p:grpSpPr>
        <p:sp>
          <p:nvSpPr>
            <p:cNvPr id="34" name="Google Shape;7137;p66">
              <a:extLst>
                <a:ext uri="{FF2B5EF4-FFF2-40B4-BE49-F238E27FC236}">
                  <a16:creationId xmlns:a16="http://schemas.microsoft.com/office/drawing/2014/main" id="{CBB1F8E0-47EC-8B30-CE13-CB95848408B4}"/>
                </a:ext>
              </a:extLst>
            </p:cNvPr>
            <p:cNvSpPr/>
            <p:nvPr/>
          </p:nvSpPr>
          <p:spPr>
            <a:xfrm>
              <a:off x="3609925" y="3339900"/>
              <a:ext cx="69350" cy="68550"/>
            </a:xfrm>
            <a:custGeom>
              <a:avLst/>
              <a:gdLst/>
              <a:ahLst/>
              <a:cxnLst/>
              <a:rect l="l" t="t" r="r" b="b"/>
              <a:pathLst>
                <a:path w="2774" h="2742" extrusionOk="0">
                  <a:moveTo>
                    <a:pt x="1387" y="1"/>
                  </a:moveTo>
                  <a:cubicBezTo>
                    <a:pt x="631" y="1"/>
                    <a:pt x="1" y="631"/>
                    <a:pt x="1" y="1355"/>
                  </a:cubicBezTo>
                  <a:cubicBezTo>
                    <a:pt x="1" y="2112"/>
                    <a:pt x="631" y="2742"/>
                    <a:pt x="1387" y="2742"/>
                  </a:cubicBezTo>
                  <a:cubicBezTo>
                    <a:pt x="2143" y="2742"/>
                    <a:pt x="2773" y="2112"/>
                    <a:pt x="2773" y="1355"/>
                  </a:cubicBezTo>
                  <a:cubicBezTo>
                    <a:pt x="2773" y="631"/>
                    <a:pt x="2143" y="1"/>
                    <a:pt x="138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35" name="Google Shape;7138;p66">
              <a:extLst>
                <a:ext uri="{FF2B5EF4-FFF2-40B4-BE49-F238E27FC236}">
                  <a16:creationId xmlns:a16="http://schemas.microsoft.com/office/drawing/2014/main" id="{93C5A5BE-FB78-270D-3297-51019CBC8448}"/>
                </a:ext>
              </a:extLst>
            </p:cNvPr>
            <p:cNvSpPr/>
            <p:nvPr/>
          </p:nvSpPr>
          <p:spPr>
            <a:xfrm>
              <a:off x="3531175" y="3227275"/>
              <a:ext cx="86650" cy="86675"/>
            </a:xfrm>
            <a:custGeom>
              <a:avLst/>
              <a:gdLst/>
              <a:ahLst/>
              <a:cxnLst/>
              <a:rect l="l" t="t" r="r" b="b"/>
              <a:pathLst>
                <a:path w="3466" h="3467" extrusionOk="0">
                  <a:moveTo>
                    <a:pt x="1733" y="1"/>
                  </a:moveTo>
                  <a:cubicBezTo>
                    <a:pt x="788" y="1"/>
                    <a:pt x="0" y="788"/>
                    <a:pt x="0" y="1733"/>
                  </a:cubicBezTo>
                  <a:cubicBezTo>
                    <a:pt x="0" y="2678"/>
                    <a:pt x="788" y="3466"/>
                    <a:pt x="1733" y="3466"/>
                  </a:cubicBezTo>
                  <a:cubicBezTo>
                    <a:pt x="2741" y="3466"/>
                    <a:pt x="3466" y="2678"/>
                    <a:pt x="3466" y="1733"/>
                  </a:cubicBezTo>
                  <a:cubicBezTo>
                    <a:pt x="3466" y="788"/>
                    <a:pt x="2678" y="1"/>
                    <a:pt x="17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36" name="Google Shape;7139;p66">
              <a:extLst>
                <a:ext uri="{FF2B5EF4-FFF2-40B4-BE49-F238E27FC236}">
                  <a16:creationId xmlns:a16="http://schemas.microsoft.com/office/drawing/2014/main" id="{23C0D708-FABD-513A-7D6D-BCEE399E0758}"/>
                </a:ext>
              </a:extLst>
            </p:cNvPr>
            <p:cNvSpPr/>
            <p:nvPr/>
          </p:nvSpPr>
          <p:spPr>
            <a:xfrm>
              <a:off x="3670575" y="3227275"/>
              <a:ext cx="86675" cy="86675"/>
            </a:xfrm>
            <a:custGeom>
              <a:avLst/>
              <a:gdLst/>
              <a:ahLst/>
              <a:cxnLst/>
              <a:rect l="l" t="t" r="r" b="b"/>
              <a:pathLst>
                <a:path w="3467" h="3467" extrusionOk="0">
                  <a:moveTo>
                    <a:pt x="1733" y="1"/>
                  </a:moveTo>
                  <a:cubicBezTo>
                    <a:pt x="788" y="1"/>
                    <a:pt x="1" y="788"/>
                    <a:pt x="1" y="1733"/>
                  </a:cubicBezTo>
                  <a:cubicBezTo>
                    <a:pt x="1" y="2678"/>
                    <a:pt x="788" y="3466"/>
                    <a:pt x="1733" y="3466"/>
                  </a:cubicBezTo>
                  <a:cubicBezTo>
                    <a:pt x="2679" y="3466"/>
                    <a:pt x="3466" y="2678"/>
                    <a:pt x="3466" y="1733"/>
                  </a:cubicBezTo>
                  <a:cubicBezTo>
                    <a:pt x="3466" y="788"/>
                    <a:pt x="2679" y="1"/>
                    <a:pt x="1733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37" name="Google Shape;7140;p66">
              <a:extLst>
                <a:ext uri="{FF2B5EF4-FFF2-40B4-BE49-F238E27FC236}">
                  <a16:creationId xmlns:a16="http://schemas.microsoft.com/office/drawing/2014/main" id="{7AB841CF-5E95-5D42-7E68-664780C97126}"/>
                </a:ext>
              </a:extLst>
            </p:cNvPr>
            <p:cNvSpPr/>
            <p:nvPr/>
          </p:nvSpPr>
          <p:spPr>
            <a:xfrm>
              <a:off x="3622525" y="3421825"/>
              <a:ext cx="41775" cy="25225"/>
            </a:xfrm>
            <a:custGeom>
              <a:avLst/>
              <a:gdLst/>
              <a:ahLst/>
              <a:cxnLst/>
              <a:rect l="l" t="t" r="r" b="b"/>
              <a:pathLst>
                <a:path w="1671" h="1009" extrusionOk="0">
                  <a:moveTo>
                    <a:pt x="1" y="0"/>
                  </a:moveTo>
                  <a:lnTo>
                    <a:pt x="851" y="1008"/>
                  </a:lnTo>
                  <a:lnTo>
                    <a:pt x="1671" y="0"/>
                  </a:lnTo>
                  <a:lnTo>
                    <a:pt x="1671" y="0"/>
                  </a:lnTo>
                  <a:cubicBezTo>
                    <a:pt x="1450" y="126"/>
                    <a:pt x="1167" y="158"/>
                    <a:pt x="851" y="158"/>
                  </a:cubicBezTo>
                  <a:cubicBezTo>
                    <a:pt x="568" y="158"/>
                    <a:pt x="284" y="95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38" name="Google Shape;7141;p66">
              <a:extLst>
                <a:ext uri="{FF2B5EF4-FFF2-40B4-BE49-F238E27FC236}">
                  <a16:creationId xmlns:a16="http://schemas.microsoft.com/office/drawing/2014/main" id="{049D9F97-C986-FF9A-F8E6-908AFCD7C9A9}"/>
                </a:ext>
              </a:extLst>
            </p:cNvPr>
            <p:cNvSpPr/>
            <p:nvPr/>
          </p:nvSpPr>
          <p:spPr>
            <a:xfrm>
              <a:off x="3566600" y="3416300"/>
              <a:ext cx="70125" cy="106350"/>
            </a:xfrm>
            <a:custGeom>
              <a:avLst/>
              <a:gdLst/>
              <a:ahLst/>
              <a:cxnLst/>
              <a:rect l="l" t="t" r="r" b="b"/>
              <a:pathLst>
                <a:path w="2805" h="4254" extrusionOk="0">
                  <a:moveTo>
                    <a:pt x="1261" y="1"/>
                  </a:moveTo>
                  <a:cubicBezTo>
                    <a:pt x="474" y="599"/>
                    <a:pt x="1" y="1513"/>
                    <a:pt x="1" y="2490"/>
                  </a:cubicBezTo>
                  <a:lnTo>
                    <a:pt x="1" y="3907"/>
                  </a:lnTo>
                  <a:cubicBezTo>
                    <a:pt x="1" y="4096"/>
                    <a:pt x="158" y="4254"/>
                    <a:pt x="379" y="4254"/>
                  </a:cubicBezTo>
                  <a:lnTo>
                    <a:pt x="2805" y="4254"/>
                  </a:lnTo>
                  <a:lnTo>
                    <a:pt x="2805" y="1891"/>
                  </a:lnTo>
                  <a:lnTo>
                    <a:pt x="1261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39" name="Google Shape;7142;p66">
              <a:extLst>
                <a:ext uri="{FF2B5EF4-FFF2-40B4-BE49-F238E27FC236}">
                  <a16:creationId xmlns:a16="http://schemas.microsoft.com/office/drawing/2014/main" id="{6CCE002D-C802-0AD9-A328-1E29AA47148F}"/>
                </a:ext>
              </a:extLst>
            </p:cNvPr>
            <p:cNvSpPr/>
            <p:nvPr/>
          </p:nvSpPr>
          <p:spPr>
            <a:xfrm>
              <a:off x="3653250" y="3417100"/>
              <a:ext cx="70125" cy="106350"/>
            </a:xfrm>
            <a:custGeom>
              <a:avLst/>
              <a:gdLst/>
              <a:ahLst/>
              <a:cxnLst/>
              <a:rect l="l" t="t" r="r" b="b"/>
              <a:pathLst>
                <a:path w="2805" h="4254" extrusionOk="0">
                  <a:moveTo>
                    <a:pt x="1544" y="0"/>
                  </a:moveTo>
                  <a:lnTo>
                    <a:pt x="1" y="1890"/>
                  </a:lnTo>
                  <a:lnTo>
                    <a:pt x="1" y="4253"/>
                  </a:lnTo>
                  <a:lnTo>
                    <a:pt x="2458" y="4253"/>
                  </a:lnTo>
                  <a:cubicBezTo>
                    <a:pt x="2647" y="4253"/>
                    <a:pt x="2804" y="4096"/>
                    <a:pt x="2804" y="3907"/>
                  </a:cubicBezTo>
                  <a:lnTo>
                    <a:pt x="2804" y="2489"/>
                  </a:lnTo>
                  <a:cubicBezTo>
                    <a:pt x="2773" y="1481"/>
                    <a:pt x="2300" y="567"/>
                    <a:pt x="154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40" name="Google Shape;7143;p66">
              <a:extLst>
                <a:ext uri="{FF2B5EF4-FFF2-40B4-BE49-F238E27FC236}">
                  <a16:creationId xmlns:a16="http://schemas.microsoft.com/office/drawing/2014/main" id="{7281660D-DC48-3DEC-E7E5-88AB74C36E62}"/>
                </a:ext>
              </a:extLst>
            </p:cNvPr>
            <p:cNvSpPr/>
            <p:nvPr/>
          </p:nvSpPr>
          <p:spPr>
            <a:xfrm>
              <a:off x="3655625" y="3310775"/>
              <a:ext cx="137850" cy="108700"/>
            </a:xfrm>
            <a:custGeom>
              <a:avLst/>
              <a:gdLst/>
              <a:ahLst/>
              <a:cxnLst/>
              <a:rect l="l" t="t" r="r" b="b"/>
              <a:pathLst>
                <a:path w="5514" h="4348" extrusionOk="0">
                  <a:moveTo>
                    <a:pt x="3686" y="1512"/>
                  </a:moveTo>
                  <a:cubicBezTo>
                    <a:pt x="3907" y="1512"/>
                    <a:pt x="4064" y="1670"/>
                    <a:pt x="4064" y="1859"/>
                  </a:cubicBezTo>
                  <a:cubicBezTo>
                    <a:pt x="4064" y="2048"/>
                    <a:pt x="3907" y="2205"/>
                    <a:pt x="3686" y="2205"/>
                  </a:cubicBezTo>
                  <a:lnTo>
                    <a:pt x="2993" y="2205"/>
                  </a:lnTo>
                  <a:cubicBezTo>
                    <a:pt x="2804" y="2205"/>
                    <a:pt x="2646" y="2048"/>
                    <a:pt x="2646" y="1859"/>
                  </a:cubicBezTo>
                  <a:cubicBezTo>
                    <a:pt x="2646" y="1670"/>
                    <a:pt x="2804" y="1512"/>
                    <a:pt x="2993" y="1512"/>
                  </a:cubicBezTo>
                  <a:close/>
                  <a:moveTo>
                    <a:pt x="4127" y="0"/>
                  </a:moveTo>
                  <a:cubicBezTo>
                    <a:pt x="3686" y="536"/>
                    <a:pt x="3056" y="851"/>
                    <a:pt x="2331" y="851"/>
                  </a:cubicBezTo>
                  <a:cubicBezTo>
                    <a:pt x="1607" y="851"/>
                    <a:pt x="977" y="504"/>
                    <a:pt x="536" y="63"/>
                  </a:cubicBezTo>
                  <a:cubicBezTo>
                    <a:pt x="347" y="221"/>
                    <a:pt x="158" y="378"/>
                    <a:pt x="0" y="567"/>
                  </a:cubicBezTo>
                  <a:cubicBezTo>
                    <a:pt x="945" y="756"/>
                    <a:pt x="1638" y="1575"/>
                    <a:pt x="1638" y="2615"/>
                  </a:cubicBezTo>
                  <a:cubicBezTo>
                    <a:pt x="1638" y="2930"/>
                    <a:pt x="1575" y="3214"/>
                    <a:pt x="1449" y="3466"/>
                  </a:cubicBezTo>
                  <a:cubicBezTo>
                    <a:pt x="1859" y="3718"/>
                    <a:pt x="2205" y="4001"/>
                    <a:pt x="2520" y="4348"/>
                  </a:cubicBezTo>
                  <a:lnTo>
                    <a:pt x="5167" y="4348"/>
                  </a:lnTo>
                  <a:cubicBezTo>
                    <a:pt x="5356" y="4348"/>
                    <a:pt x="5513" y="4190"/>
                    <a:pt x="5513" y="4001"/>
                  </a:cubicBezTo>
                  <a:lnTo>
                    <a:pt x="5513" y="2615"/>
                  </a:lnTo>
                  <a:cubicBezTo>
                    <a:pt x="5482" y="1512"/>
                    <a:pt x="4915" y="567"/>
                    <a:pt x="412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  <p:sp>
          <p:nvSpPr>
            <p:cNvPr id="41" name="Google Shape;7144;p66">
              <a:extLst>
                <a:ext uri="{FF2B5EF4-FFF2-40B4-BE49-F238E27FC236}">
                  <a16:creationId xmlns:a16="http://schemas.microsoft.com/office/drawing/2014/main" id="{D7264E2F-BE19-263C-F6A5-90562F7BC61C}"/>
                </a:ext>
              </a:extLst>
            </p:cNvPr>
            <p:cNvSpPr/>
            <p:nvPr/>
          </p:nvSpPr>
          <p:spPr>
            <a:xfrm>
              <a:off x="3497300" y="3309975"/>
              <a:ext cx="136275" cy="108725"/>
            </a:xfrm>
            <a:custGeom>
              <a:avLst/>
              <a:gdLst/>
              <a:ahLst/>
              <a:cxnLst/>
              <a:rect l="l" t="t" r="r" b="b"/>
              <a:pathLst>
                <a:path w="5451" h="4349" extrusionOk="0">
                  <a:moveTo>
                    <a:pt x="2426" y="1544"/>
                  </a:moveTo>
                  <a:cubicBezTo>
                    <a:pt x="2615" y="1544"/>
                    <a:pt x="2773" y="1702"/>
                    <a:pt x="2773" y="1891"/>
                  </a:cubicBezTo>
                  <a:cubicBezTo>
                    <a:pt x="2773" y="2080"/>
                    <a:pt x="2615" y="2237"/>
                    <a:pt x="2426" y="2237"/>
                  </a:cubicBezTo>
                  <a:lnTo>
                    <a:pt x="1733" y="2237"/>
                  </a:lnTo>
                  <a:cubicBezTo>
                    <a:pt x="1513" y="2237"/>
                    <a:pt x="1355" y="2080"/>
                    <a:pt x="1355" y="1891"/>
                  </a:cubicBezTo>
                  <a:cubicBezTo>
                    <a:pt x="1355" y="1702"/>
                    <a:pt x="1513" y="1544"/>
                    <a:pt x="1733" y="1544"/>
                  </a:cubicBezTo>
                  <a:close/>
                  <a:moveTo>
                    <a:pt x="1324" y="1"/>
                  </a:moveTo>
                  <a:cubicBezTo>
                    <a:pt x="536" y="568"/>
                    <a:pt x="1" y="1513"/>
                    <a:pt x="1" y="2552"/>
                  </a:cubicBezTo>
                  <a:lnTo>
                    <a:pt x="1" y="3939"/>
                  </a:lnTo>
                  <a:cubicBezTo>
                    <a:pt x="1" y="4191"/>
                    <a:pt x="95" y="4348"/>
                    <a:pt x="316" y="4348"/>
                  </a:cubicBezTo>
                  <a:lnTo>
                    <a:pt x="2930" y="4348"/>
                  </a:lnTo>
                  <a:cubicBezTo>
                    <a:pt x="3214" y="3970"/>
                    <a:pt x="3561" y="3655"/>
                    <a:pt x="4002" y="3466"/>
                  </a:cubicBezTo>
                  <a:cubicBezTo>
                    <a:pt x="3876" y="3183"/>
                    <a:pt x="3813" y="2930"/>
                    <a:pt x="3813" y="2615"/>
                  </a:cubicBezTo>
                  <a:cubicBezTo>
                    <a:pt x="3813" y="1607"/>
                    <a:pt x="4506" y="757"/>
                    <a:pt x="5451" y="568"/>
                  </a:cubicBezTo>
                  <a:cubicBezTo>
                    <a:pt x="5293" y="347"/>
                    <a:pt x="5104" y="190"/>
                    <a:pt x="4915" y="32"/>
                  </a:cubicBezTo>
                  <a:cubicBezTo>
                    <a:pt x="4474" y="505"/>
                    <a:pt x="3844" y="820"/>
                    <a:pt x="3151" y="820"/>
                  </a:cubicBezTo>
                  <a:cubicBezTo>
                    <a:pt x="2426" y="820"/>
                    <a:pt x="1796" y="505"/>
                    <a:pt x="1324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l" rtl="0"/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577415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" name="Google Shape;1079;p35"/>
          <p:cNvSpPr txBox="1">
            <a:spLocks noGrp="1"/>
          </p:cNvSpPr>
          <p:nvPr>
            <p:ph type="title"/>
          </p:nvPr>
        </p:nvSpPr>
        <p:spPr>
          <a:xfrm>
            <a:off x="240000" y="102658"/>
            <a:ext cx="11712000" cy="98435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ar-AE" sz="5333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المصادر</a:t>
            </a:r>
            <a:r>
              <a:rPr lang="en-US" sz="5333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5333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قائمة</a:t>
            </a:r>
            <a:endParaRPr sz="5333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81" name="Google Shape;1081;p35"/>
          <p:cNvSpPr/>
          <p:nvPr/>
        </p:nvSpPr>
        <p:spPr>
          <a:xfrm>
            <a:off x="9665985" y="2018527"/>
            <a:ext cx="879227" cy="847144"/>
          </a:xfrm>
          <a:custGeom>
            <a:avLst/>
            <a:gdLst/>
            <a:ahLst/>
            <a:cxnLst/>
            <a:rect l="l" t="t" r="r" b="b"/>
            <a:pathLst>
              <a:path w="3372" h="3249" extrusionOk="0">
                <a:moveTo>
                  <a:pt x="1443" y="356"/>
                </a:moveTo>
                <a:lnTo>
                  <a:pt x="3024" y="1930"/>
                </a:lnTo>
                <a:lnTo>
                  <a:pt x="2284" y="2670"/>
                </a:lnTo>
                <a:cubicBezTo>
                  <a:pt x="2060" y="2894"/>
                  <a:pt x="1767" y="2994"/>
                  <a:pt x="1481" y="2994"/>
                </a:cubicBezTo>
                <a:cubicBezTo>
                  <a:pt x="1188" y="2994"/>
                  <a:pt x="903" y="2894"/>
                  <a:pt x="710" y="2670"/>
                </a:cubicBezTo>
                <a:cubicBezTo>
                  <a:pt x="255" y="2254"/>
                  <a:pt x="255" y="1544"/>
                  <a:pt x="710" y="1096"/>
                </a:cubicBezTo>
                <a:lnTo>
                  <a:pt x="1443" y="356"/>
                </a:lnTo>
                <a:close/>
                <a:moveTo>
                  <a:pt x="1443" y="1"/>
                </a:moveTo>
                <a:lnTo>
                  <a:pt x="517" y="934"/>
                </a:lnTo>
                <a:cubicBezTo>
                  <a:pt x="0" y="1451"/>
                  <a:pt x="0" y="2315"/>
                  <a:pt x="517" y="2863"/>
                </a:cubicBezTo>
                <a:cubicBezTo>
                  <a:pt x="772" y="3118"/>
                  <a:pt x="1127" y="3249"/>
                  <a:pt x="1481" y="3249"/>
                </a:cubicBezTo>
                <a:cubicBezTo>
                  <a:pt x="1829" y="3249"/>
                  <a:pt x="2184" y="3118"/>
                  <a:pt x="2446" y="2863"/>
                </a:cubicBezTo>
                <a:lnTo>
                  <a:pt x="3372" y="1930"/>
                </a:lnTo>
                <a:lnTo>
                  <a:pt x="1443" y="1"/>
                </a:lnTo>
                <a:close/>
              </a:path>
            </a:pathLst>
          </a:custGeom>
          <a:solidFill>
            <a:srgbClr val="15AAB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82" name="Google Shape;1082;p35"/>
          <p:cNvSpPr/>
          <p:nvPr/>
        </p:nvSpPr>
        <p:spPr>
          <a:xfrm>
            <a:off x="10110549" y="1607861"/>
            <a:ext cx="879227" cy="847665"/>
          </a:xfrm>
          <a:custGeom>
            <a:avLst/>
            <a:gdLst/>
            <a:ahLst/>
            <a:cxnLst/>
            <a:rect l="l" t="t" r="r" b="b"/>
            <a:pathLst>
              <a:path w="3372" h="3251" extrusionOk="0">
                <a:moveTo>
                  <a:pt x="1884" y="0"/>
                </a:moveTo>
                <a:cubicBezTo>
                  <a:pt x="1534" y="0"/>
                  <a:pt x="1188" y="129"/>
                  <a:pt x="934" y="388"/>
                </a:cubicBezTo>
                <a:lnTo>
                  <a:pt x="0" y="1321"/>
                </a:lnTo>
                <a:lnTo>
                  <a:pt x="1929" y="3250"/>
                </a:lnTo>
                <a:lnTo>
                  <a:pt x="2862" y="2317"/>
                </a:lnTo>
                <a:cubicBezTo>
                  <a:pt x="3372" y="1800"/>
                  <a:pt x="3372" y="936"/>
                  <a:pt x="2862" y="388"/>
                </a:cubicBezTo>
                <a:cubicBezTo>
                  <a:pt x="2589" y="129"/>
                  <a:pt x="2234" y="0"/>
                  <a:pt x="1884" y="0"/>
                </a:cubicBezTo>
                <a:close/>
              </a:path>
            </a:pathLst>
          </a:custGeom>
          <a:solidFill>
            <a:srgbClr val="15AAB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89" name="Google Shape;1089;p35"/>
          <p:cNvSpPr/>
          <p:nvPr/>
        </p:nvSpPr>
        <p:spPr>
          <a:xfrm>
            <a:off x="9649260" y="3452857"/>
            <a:ext cx="881312" cy="847144"/>
          </a:xfrm>
          <a:custGeom>
            <a:avLst/>
            <a:gdLst/>
            <a:ahLst/>
            <a:cxnLst/>
            <a:rect l="l" t="t" r="r" b="b"/>
            <a:pathLst>
              <a:path w="3380" h="3249" extrusionOk="0">
                <a:moveTo>
                  <a:pt x="1451" y="355"/>
                </a:moveTo>
                <a:lnTo>
                  <a:pt x="3025" y="1929"/>
                </a:lnTo>
                <a:lnTo>
                  <a:pt x="2284" y="2670"/>
                </a:lnTo>
                <a:cubicBezTo>
                  <a:pt x="2060" y="2894"/>
                  <a:pt x="1775" y="2994"/>
                  <a:pt x="1482" y="2994"/>
                </a:cubicBezTo>
                <a:cubicBezTo>
                  <a:pt x="1196" y="2994"/>
                  <a:pt x="903" y="2894"/>
                  <a:pt x="710" y="2670"/>
                </a:cubicBezTo>
                <a:cubicBezTo>
                  <a:pt x="486" y="2477"/>
                  <a:pt x="386" y="2184"/>
                  <a:pt x="386" y="1898"/>
                </a:cubicBezTo>
                <a:cubicBezTo>
                  <a:pt x="386" y="1605"/>
                  <a:pt x="486" y="1320"/>
                  <a:pt x="710" y="1127"/>
                </a:cubicBezTo>
                <a:lnTo>
                  <a:pt x="1451" y="355"/>
                </a:lnTo>
                <a:close/>
                <a:moveTo>
                  <a:pt x="1451" y="1"/>
                </a:moveTo>
                <a:lnTo>
                  <a:pt x="517" y="934"/>
                </a:lnTo>
                <a:cubicBezTo>
                  <a:pt x="0" y="1451"/>
                  <a:pt x="0" y="2315"/>
                  <a:pt x="517" y="2863"/>
                </a:cubicBezTo>
                <a:cubicBezTo>
                  <a:pt x="772" y="3117"/>
                  <a:pt x="1127" y="3248"/>
                  <a:pt x="1482" y="3248"/>
                </a:cubicBezTo>
                <a:cubicBezTo>
                  <a:pt x="1837" y="3248"/>
                  <a:pt x="2191" y="3117"/>
                  <a:pt x="2446" y="2863"/>
                </a:cubicBezTo>
                <a:lnTo>
                  <a:pt x="3380" y="1929"/>
                </a:lnTo>
                <a:lnTo>
                  <a:pt x="1451" y="1"/>
                </a:ln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90" name="Google Shape;1090;p35"/>
          <p:cNvSpPr/>
          <p:nvPr/>
        </p:nvSpPr>
        <p:spPr>
          <a:xfrm>
            <a:off x="10093825" y="3041932"/>
            <a:ext cx="881312" cy="847665"/>
          </a:xfrm>
          <a:custGeom>
            <a:avLst/>
            <a:gdLst/>
            <a:ahLst/>
            <a:cxnLst/>
            <a:rect l="l" t="t" r="r" b="b"/>
            <a:pathLst>
              <a:path w="3380" h="3251" extrusionOk="0">
                <a:moveTo>
                  <a:pt x="1887" y="1"/>
                </a:moveTo>
                <a:cubicBezTo>
                  <a:pt x="1538" y="1"/>
                  <a:pt x="1192" y="130"/>
                  <a:pt x="934" y="388"/>
                </a:cubicBezTo>
                <a:lnTo>
                  <a:pt x="0" y="1322"/>
                </a:lnTo>
                <a:lnTo>
                  <a:pt x="1929" y="3251"/>
                </a:lnTo>
                <a:lnTo>
                  <a:pt x="2863" y="2348"/>
                </a:lnTo>
                <a:cubicBezTo>
                  <a:pt x="3379" y="1800"/>
                  <a:pt x="3379" y="936"/>
                  <a:pt x="2863" y="388"/>
                </a:cubicBezTo>
                <a:cubicBezTo>
                  <a:pt x="2589" y="130"/>
                  <a:pt x="2236" y="1"/>
                  <a:pt x="1887" y="1"/>
                </a:cubicBezTo>
                <a:close/>
              </a:path>
            </a:pathLst>
          </a:custGeom>
          <a:solidFill>
            <a:srgbClr val="1F497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93" name="Google Shape;1093;p35"/>
          <p:cNvSpPr/>
          <p:nvPr/>
        </p:nvSpPr>
        <p:spPr>
          <a:xfrm>
            <a:off x="9665986" y="4994753"/>
            <a:ext cx="887309" cy="847144"/>
          </a:xfrm>
          <a:custGeom>
            <a:avLst/>
            <a:gdLst/>
            <a:ahLst/>
            <a:cxnLst/>
            <a:rect l="l" t="t" r="r" b="b"/>
            <a:pathLst>
              <a:path w="3403" h="3249" extrusionOk="0">
                <a:moveTo>
                  <a:pt x="1474" y="356"/>
                </a:moveTo>
                <a:lnTo>
                  <a:pt x="3055" y="1930"/>
                </a:lnTo>
                <a:lnTo>
                  <a:pt x="2284" y="2670"/>
                </a:lnTo>
                <a:cubicBezTo>
                  <a:pt x="2091" y="2863"/>
                  <a:pt x="1798" y="2986"/>
                  <a:pt x="1512" y="2986"/>
                </a:cubicBezTo>
                <a:cubicBezTo>
                  <a:pt x="1219" y="2986"/>
                  <a:pt x="934" y="2863"/>
                  <a:pt x="741" y="2670"/>
                </a:cubicBezTo>
                <a:cubicBezTo>
                  <a:pt x="509" y="2446"/>
                  <a:pt x="417" y="2184"/>
                  <a:pt x="417" y="1899"/>
                </a:cubicBezTo>
                <a:cubicBezTo>
                  <a:pt x="417" y="1575"/>
                  <a:pt x="509" y="1320"/>
                  <a:pt x="741" y="1096"/>
                </a:cubicBezTo>
                <a:lnTo>
                  <a:pt x="1474" y="356"/>
                </a:lnTo>
                <a:close/>
                <a:moveTo>
                  <a:pt x="1474" y="1"/>
                </a:moveTo>
                <a:lnTo>
                  <a:pt x="548" y="934"/>
                </a:lnTo>
                <a:cubicBezTo>
                  <a:pt x="0" y="1443"/>
                  <a:pt x="0" y="2315"/>
                  <a:pt x="548" y="2863"/>
                </a:cubicBezTo>
                <a:cubicBezTo>
                  <a:pt x="803" y="3118"/>
                  <a:pt x="1157" y="3249"/>
                  <a:pt x="1512" y="3249"/>
                </a:cubicBezTo>
                <a:cubicBezTo>
                  <a:pt x="1859" y="3249"/>
                  <a:pt x="2214" y="3118"/>
                  <a:pt x="2477" y="2863"/>
                </a:cubicBezTo>
                <a:lnTo>
                  <a:pt x="3402" y="1930"/>
                </a:lnTo>
                <a:lnTo>
                  <a:pt x="1474" y="1"/>
                </a:lnTo>
                <a:close/>
              </a:path>
            </a:pathLst>
          </a:custGeom>
          <a:solidFill>
            <a:srgbClr val="BEA00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094" name="Google Shape;1094;p35"/>
          <p:cNvSpPr/>
          <p:nvPr/>
        </p:nvSpPr>
        <p:spPr>
          <a:xfrm>
            <a:off x="10110550" y="4577830"/>
            <a:ext cx="887309" cy="853663"/>
          </a:xfrm>
          <a:custGeom>
            <a:avLst/>
            <a:gdLst/>
            <a:ahLst/>
            <a:cxnLst/>
            <a:rect l="l" t="t" r="r" b="b"/>
            <a:pathLst>
              <a:path w="3403" h="3274" extrusionOk="0">
                <a:moveTo>
                  <a:pt x="1905" y="1"/>
                </a:moveTo>
                <a:cubicBezTo>
                  <a:pt x="1555" y="1"/>
                  <a:pt x="1200" y="138"/>
                  <a:pt x="926" y="412"/>
                </a:cubicBezTo>
                <a:lnTo>
                  <a:pt x="0" y="1345"/>
                </a:lnTo>
                <a:lnTo>
                  <a:pt x="1960" y="3274"/>
                </a:lnTo>
                <a:lnTo>
                  <a:pt x="2855" y="2340"/>
                </a:lnTo>
                <a:cubicBezTo>
                  <a:pt x="3402" y="1824"/>
                  <a:pt x="3402" y="959"/>
                  <a:pt x="2855" y="412"/>
                </a:cubicBezTo>
                <a:cubicBezTo>
                  <a:pt x="2600" y="138"/>
                  <a:pt x="2255" y="1"/>
                  <a:pt x="1905" y="1"/>
                </a:cubicBezTo>
                <a:close/>
              </a:path>
            </a:pathLst>
          </a:custGeom>
          <a:solidFill>
            <a:srgbClr val="BEA00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grpSp>
        <p:nvGrpSpPr>
          <p:cNvPr id="2" name="קבוצה 1">
            <a:extLst>
              <a:ext uri="{FF2B5EF4-FFF2-40B4-BE49-F238E27FC236}">
                <a16:creationId xmlns:a16="http://schemas.microsoft.com/office/drawing/2014/main" id="{BAEFD787-6523-4494-84BC-4D100DED6258}"/>
              </a:ext>
            </a:extLst>
          </p:cNvPr>
          <p:cNvGrpSpPr/>
          <p:nvPr/>
        </p:nvGrpSpPr>
        <p:grpSpPr>
          <a:xfrm>
            <a:off x="581772" y="5283440"/>
            <a:ext cx="8858987" cy="572800"/>
            <a:chOff x="423746" y="2600314"/>
            <a:chExt cx="6644240" cy="429600"/>
          </a:xfrm>
        </p:grpSpPr>
        <p:sp>
          <p:nvSpPr>
            <p:cNvPr id="1103" name="Google Shape;1103;p35"/>
            <p:cNvSpPr txBox="1"/>
            <p:nvPr/>
          </p:nvSpPr>
          <p:spPr>
            <a:xfrm>
              <a:off x="423746" y="2600314"/>
              <a:ext cx="664424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r" rtl="1"/>
              <a:r>
                <a:rPr lang="ar-SA" sz="2400" dirty="0"/>
                <a:t>اقتباس من المصدر </a:t>
              </a:r>
              <a:r>
                <a:rPr lang="he-IL" sz="2267" dirty="0">
                  <a:solidFill>
                    <a:srgbClr val="E4CF0E"/>
                  </a:solidFill>
                  <a:latin typeface="Calibri" panose="020F0502020204030204" pitchFamily="34" charset="0"/>
                  <a:ea typeface="Fira Sans Extra Condensed Medium"/>
                  <a:cs typeface="Calibri" panose="020F0502020204030204" pitchFamily="34" charset="0"/>
                  <a:sym typeface="Fira Sans Extra Condensed Medium"/>
                </a:rPr>
                <a:t>3 ..................................................................................................</a:t>
              </a:r>
              <a:endParaRPr sz="2267" dirty="0">
                <a:solidFill>
                  <a:srgbClr val="E4CF0E"/>
                </a:solidFill>
                <a:latin typeface="Calibri" panose="020F0502020204030204" pitchFamily="34" charset="0"/>
                <a:ea typeface="Fira Sans Extra Condensed Medium"/>
                <a:cs typeface="Calibri" panose="020F0502020204030204" pitchFamily="34" charset="0"/>
                <a:sym typeface="Fira Sans Extra Condensed Medium"/>
              </a:endParaRPr>
            </a:p>
          </p:txBody>
        </p:sp>
        <p:cxnSp>
          <p:nvCxnSpPr>
            <p:cNvPr id="1106" name="Google Shape;1106;p35"/>
            <p:cNvCxnSpPr/>
            <p:nvPr/>
          </p:nvCxnSpPr>
          <p:spPr>
            <a:xfrm>
              <a:off x="5712411" y="2600314"/>
              <a:ext cx="1317900" cy="0"/>
            </a:xfrm>
            <a:prstGeom prst="straightConnector1">
              <a:avLst/>
            </a:prstGeom>
            <a:noFill/>
            <a:ln w="19050" cap="flat" cmpd="sng">
              <a:solidFill>
                <a:srgbClr val="E4CF0E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32" name="קבוצה 31">
            <a:extLst>
              <a:ext uri="{FF2B5EF4-FFF2-40B4-BE49-F238E27FC236}">
                <a16:creationId xmlns:a16="http://schemas.microsoft.com/office/drawing/2014/main" id="{F44F54DD-F70B-4792-B434-C9084635E6D0}"/>
              </a:ext>
            </a:extLst>
          </p:cNvPr>
          <p:cNvGrpSpPr/>
          <p:nvPr/>
        </p:nvGrpSpPr>
        <p:grpSpPr>
          <a:xfrm>
            <a:off x="581772" y="3838791"/>
            <a:ext cx="8858987" cy="572800"/>
            <a:chOff x="423746" y="2600314"/>
            <a:chExt cx="6644240" cy="429600"/>
          </a:xfrm>
        </p:grpSpPr>
        <p:sp>
          <p:nvSpPr>
            <p:cNvPr id="33" name="Google Shape;1103;p35">
              <a:extLst>
                <a:ext uri="{FF2B5EF4-FFF2-40B4-BE49-F238E27FC236}">
                  <a16:creationId xmlns:a16="http://schemas.microsoft.com/office/drawing/2014/main" id="{2D5121F8-7978-40D9-A1BE-86B9C56F66D9}"/>
                </a:ext>
              </a:extLst>
            </p:cNvPr>
            <p:cNvSpPr txBox="1"/>
            <p:nvPr/>
          </p:nvSpPr>
          <p:spPr>
            <a:xfrm>
              <a:off x="423746" y="2600314"/>
              <a:ext cx="664424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r" rtl="1"/>
              <a:r>
                <a:rPr lang="ar-SA" sz="2400" dirty="0">
                  <a:solidFill>
                    <a:schemeClr val="tx2">
                      <a:lumMod val="75000"/>
                    </a:schemeClr>
                  </a:solidFill>
                </a:rPr>
                <a:t>اقتباس من المصدر </a:t>
              </a:r>
              <a:r>
                <a:rPr lang="he-IL" sz="2267" dirty="0">
                  <a:solidFill>
                    <a:schemeClr val="dk2"/>
                  </a:solidFill>
                  <a:latin typeface="Calibri" panose="020F0502020204030204" pitchFamily="34" charset="0"/>
                  <a:ea typeface="Fira Sans Extra Condensed Medium"/>
                  <a:cs typeface="Calibri" panose="020F0502020204030204" pitchFamily="34" charset="0"/>
                  <a:sym typeface="Fira Sans Extra Condensed Medium"/>
                </a:rPr>
                <a:t>2 ..................................................................................................</a:t>
              </a:r>
              <a:endParaRPr sz="2267" dirty="0">
                <a:solidFill>
                  <a:schemeClr val="dk2"/>
                </a:solidFill>
                <a:latin typeface="Calibri" panose="020F0502020204030204" pitchFamily="34" charset="0"/>
                <a:ea typeface="Fira Sans Extra Condensed Medium"/>
                <a:cs typeface="Calibri" panose="020F0502020204030204" pitchFamily="34" charset="0"/>
                <a:sym typeface="Fira Sans Extra Condensed Medium"/>
              </a:endParaRPr>
            </a:p>
          </p:txBody>
        </p:sp>
        <p:cxnSp>
          <p:nvCxnSpPr>
            <p:cNvPr id="34" name="Google Shape;1106;p35">
              <a:extLst>
                <a:ext uri="{FF2B5EF4-FFF2-40B4-BE49-F238E27FC236}">
                  <a16:creationId xmlns:a16="http://schemas.microsoft.com/office/drawing/2014/main" id="{39A4CF2C-DD95-4B54-AFE8-7536B52CADB6}"/>
                </a:ext>
              </a:extLst>
            </p:cNvPr>
            <p:cNvCxnSpPr/>
            <p:nvPr/>
          </p:nvCxnSpPr>
          <p:spPr>
            <a:xfrm>
              <a:off x="5712411" y="2600314"/>
              <a:ext cx="13179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DF276075-B6EC-4F29-A81B-5348DAFEC6F5}"/>
              </a:ext>
            </a:extLst>
          </p:cNvPr>
          <p:cNvGrpSpPr/>
          <p:nvPr/>
        </p:nvGrpSpPr>
        <p:grpSpPr>
          <a:xfrm>
            <a:off x="581772" y="2337912"/>
            <a:ext cx="8858987" cy="572800"/>
            <a:chOff x="423746" y="2600314"/>
            <a:chExt cx="6644240" cy="429600"/>
          </a:xfrm>
        </p:grpSpPr>
        <p:sp>
          <p:nvSpPr>
            <p:cNvPr id="36" name="Google Shape;1103;p35">
              <a:extLst>
                <a:ext uri="{FF2B5EF4-FFF2-40B4-BE49-F238E27FC236}">
                  <a16:creationId xmlns:a16="http://schemas.microsoft.com/office/drawing/2014/main" id="{7440DE94-42BF-4A02-AB2B-E153F6AB8D85}"/>
                </a:ext>
              </a:extLst>
            </p:cNvPr>
            <p:cNvSpPr txBox="1"/>
            <p:nvPr/>
          </p:nvSpPr>
          <p:spPr>
            <a:xfrm>
              <a:off x="423746" y="2600314"/>
              <a:ext cx="664424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algn="r" rtl="1"/>
              <a:r>
                <a:rPr lang="ar-SA" sz="2400" dirty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اقتباس من المصدر </a:t>
              </a:r>
              <a:r>
                <a:rPr lang="he-IL" sz="2267" dirty="0">
                  <a:solidFill>
                    <a:srgbClr val="15AAB5"/>
                  </a:solidFill>
                  <a:latin typeface="Calibri" panose="020F0502020204030204" pitchFamily="34" charset="0"/>
                  <a:ea typeface="Fira Sans Extra Condensed Medium"/>
                  <a:cs typeface="Calibri" panose="020F0502020204030204" pitchFamily="34" charset="0"/>
                  <a:sym typeface="Fira Sans Extra Condensed Medium"/>
                </a:rPr>
                <a:t>1 ..................................................................................................</a:t>
              </a:r>
              <a:endParaRPr sz="2267" dirty="0">
                <a:solidFill>
                  <a:srgbClr val="15AAB5"/>
                </a:solidFill>
                <a:latin typeface="Calibri" panose="020F0502020204030204" pitchFamily="34" charset="0"/>
                <a:ea typeface="Fira Sans Extra Condensed Medium"/>
                <a:cs typeface="Calibri" panose="020F0502020204030204" pitchFamily="34" charset="0"/>
                <a:sym typeface="Fira Sans Extra Condensed Medium"/>
              </a:endParaRPr>
            </a:p>
          </p:txBody>
        </p:sp>
        <p:cxnSp>
          <p:nvCxnSpPr>
            <p:cNvPr id="37" name="Google Shape;1106;p35">
              <a:extLst>
                <a:ext uri="{FF2B5EF4-FFF2-40B4-BE49-F238E27FC236}">
                  <a16:creationId xmlns:a16="http://schemas.microsoft.com/office/drawing/2014/main" id="{F9819A47-DEE3-47F4-BFF9-1C1592CB0638}"/>
                </a:ext>
              </a:extLst>
            </p:cNvPr>
            <p:cNvCxnSpPr/>
            <p:nvPr/>
          </p:nvCxnSpPr>
          <p:spPr>
            <a:xfrm>
              <a:off x="5712411" y="2600314"/>
              <a:ext cx="1317900" cy="0"/>
            </a:xfrm>
            <a:prstGeom prst="straightConnector1">
              <a:avLst/>
            </a:prstGeom>
            <a:noFill/>
            <a:ln w="19050" cap="flat" cmpd="sng">
              <a:solidFill>
                <a:srgbClr val="15AAB5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540B7525-043F-430F-A674-9D83EF62781D}"/>
              </a:ext>
            </a:extLst>
          </p:cNvPr>
          <p:cNvSpPr txBox="1"/>
          <p:nvPr/>
        </p:nvSpPr>
        <p:spPr>
          <a:xfrm>
            <a:off x="10318595" y="1605779"/>
            <a:ext cx="496221" cy="6667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3733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9" name="תיבת טקסט 38">
            <a:extLst>
              <a:ext uri="{FF2B5EF4-FFF2-40B4-BE49-F238E27FC236}">
                <a16:creationId xmlns:a16="http://schemas.microsoft.com/office/drawing/2014/main" id="{F2D99666-62F9-49B7-893C-C4E6A870946C}"/>
              </a:ext>
            </a:extLst>
          </p:cNvPr>
          <p:cNvSpPr txBox="1"/>
          <p:nvPr/>
        </p:nvSpPr>
        <p:spPr>
          <a:xfrm>
            <a:off x="10356040" y="3038225"/>
            <a:ext cx="496221" cy="6667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3733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0" name="תיבת טקסט 39">
            <a:extLst>
              <a:ext uri="{FF2B5EF4-FFF2-40B4-BE49-F238E27FC236}">
                <a16:creationId xmlns:a16="http://schemas.microsoft.com/office/drawing/2014/main" id="{06E9B6DA-292A-458A-BFF3-C03BD42882B6}"/>
              </a:ext>
            </a:extLst>
          </p:cNvPr>
          <p:cNvSpPr txBox="1"/>
          <p:nvPr/>
        </p:nvSpPr>
        <p:spPr>
          <a:xfrm>
            <a:off x="10356540" y="4585813"/>
            <a:ext cx="496221" cy="6667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3733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387199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1" name="Google Shape;1271;p50"/>
          <p:cNvSpPr txBox="1">
            <a:spLocks noGrp="1"/>
          </p:cNvSpPr>
          <p:nvPr>
            <p:ph type="title"/>
          </p:nvPr>
        </p:nvSpPr>
        <p:spPr>
          <a:xfrm>
            <a:off x="1431350" y="109724"/>
            <a:ext cx="10290000" cy="10207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ar-AE" altLang="ko-KR" sz="6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مُتطلّبات إلزاميّة</a:t>
            </a:r>
            <a:r>
              <a:rPr lang="ar-SA" altLang="ko-KR" sz="6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وتقييدات</a:t>
            </a:r>
            <a:r>
              <a:rPr lang="ar-AE" altLang="ko-KR" sz="6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ar-AE" altLang="ko-KR" sz="66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he-IL" sz="6600" b="1" dirty="0">
              <a:solidFill>
                <a:srgbClr val="EDB300"/>
              </a:solidFill>
              <a:effectLst>
                <a:outerShdw blurRad="38100" dist="63500" dir="2700000" algn="tl">
                  <a:schemeClr val="tx2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72" name="Google Shape;1272;p50"/>
          <p:cNvGrpSpPr/>
          <p:nvPr/>
        </p:nvGrpSpPr>
        <p:grpSpPr>
          <a:xfrm>
            <a:off x="4893480" y="1676880"/>
            <a:ext cx="2274097" cy="4597984"/>
            <a:chOff x="3670109" y="1257660"/>
            <a:chExt cx="1705573" cy="3448488"/>
          </a:xfrm>
        </p:grpSpPr>
        <p:sp>
          <p:nvSpPr>
            <p:cNvPr id="1273" name="Google Shape;1273;p50"/>
            <p:cNvSpPr/>
            <p:nvPr/>
          </p:nvSpPr>
          <p:spPr>
            <a:xfrm>
              <a:off x="3852685" y="2932551"/>
              <a:ext cx="298848" cy="810989"/>
            </a:xfrm>
            <a:custGeom>
              <a:avLst/>
              <a:gdLst/>
              <a:ahLst/>
              <a:cxnLst/>
              <a:rect l="l" t="t" r="r" b="b"/>
              <a:pathLst>
                <a:path w="6567" h="17821" extrusionOk="0">
                  <a:moveTo>
                    <a:pt x="3630" y="0"/>
                  </a:moveTo>
                  <a:cubicBezTo>
                    <a:pt x="3167" y="0"/>
                    <a:pt x="2720" y="285"/>
                    <a:pt x="2554" y="737"/>
                  </a:cubicBezTo>
                  <a:lnTo>
                    <a:pt x="92" y="7637"/>
                  </a:lnTo>
                  <a:cubicBezTo>
                    <a:pt x="1" y="7910"/>
                    <a:pt x="1" y="8245"/>
                    <a:pt x="153" y="8518"/>
                  </a:cubicBezTo>
                  <a:lnTo>
                    <a:pt x="4256" y="17150"/>
                  </a:lnTo>
                  <a:cubicBezTo>
                    <a:pt x="4378" y="17454"/>
                    <a:pt x="4621" y="17667"/>
                    <a:pt x="4894" y="17758"/>
                  </a:cubicBezTo>
                  <a:cubicBezTo>
                    <a:pt x="5014" y="17798"/>
                    <a:pt x="5139" y="17821"/>
                    <a:pt x="5265" y="17821"/>
                  </a:cubicBezTo>
                  <a:cubicBezTo>
                    <a:pt x="5427" y="17821"/>
                    <a:pt x="5591" y="17783"/>
                    <a:pt x="5745" y="17698"/>
                  </a:cubicBezTo>
                  <a:cubicBezTo>
                    <a:pt x="6323" y="17424"/>
                    <a:pt x="6566" y="16755"/>
                    <a:pt x="6293" y="16178"/>
                  </a:cubicBezTo>
                  <a:lnTo>
                    <a:pt x="2402" y="7971"/>
                  </a:lnTo>
                  <a:lnTo>
                    <a:pt x="4712" y="1527"/>
                  </a:lnTo>
                  <a:cubicBezTo>
                    <a:pt x="4925" y="919"/>
                    <a:pt x="4621" y="281"/>
                    <a:pt x="4013" y="68"/>
                  </a:cubicBezTo>
                  <a:cubicBezTo>
                    <a:pt x="3888" y="22"/>
                    <a:pt x="3758" y="0"/>
                    <a:pt x="36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4" name="Google Shape;1274;p50"/>
            <p:cNvSpPr/>
            <p:nvPr/>
          </p:nvSpPr>
          <p:spPr>
            <a:xfrm>
              <a:off x="3793207" y="2969048"/>
              <a:ext cx="269768" cy="134930"/>
            </a:xfrm>
            <a:custGeom>
              <a:avLst/>
              <a:gdLst/>
              <a:ahLst/>
              <a:cxnLst/>
              <a:rect l="l" t="t" r="r" b="b"/>
              <a:pathLst>
                <a:path w="5928" h="2965" extrusionOk="0">
                  <a:moveTo>
                    <a:pt x="4782" y="1"/>
                  </a:moveTo>
                  <a:cubicBezTo>
                    <a:pt x="4579" y="1"/>
                    <a:pt x="4373" y="59"/>
                    <a:pt x="4195" y="178"/>
                  </a:cubicBezTo>
                  <a:lnTo>
                    <a:pt x="2461" y="1434"/>
                  </a:lnTo>
                  <a:lnTo>
                    <a:pt x="2461" y="1434"/>
                  </a:lnTo>
                  <a:lnTo>
                    <a:pt x="1186" y="391"/>
                  </a:lnTo>
                  <a:cubicBezTo>
                    <a:pt x="1056" y="287"/>
                    <a:pt x="904" y="238"/>
                    <a:pt x="753" y="238"/>
                  </a:cubicBezTo>
                  <a:cubicBezTo>
                    <a:pt x="552" y="238"/>
                    <a:pt x="353" y="325"/>
                    <a:pt x="213" y="482"/>
                  </a:cubicBezTo>
                  <a:cubicBezTo>
                    <a:pt x="1" y="786"/>
                    <a:pt x="31" y="1211"/>
                    <a:pt x="335" y="1455"/>
                  </a:cubicBezTo>
                  <a:lnTo>
                    <a:pt x="2007" y="2822"/>
                  </a:lnTo>
                  <a:cubicBezTo>
                    <a:pt x="2121" y="2917"/>
                    <a:pt x="2258" y="2965"/>
                    <a:pt x="2405" y="2965"/>
                  </a:cubicBezTo>
                  <a:cubicBezTo>
                    <a:pt x="2493" y="2965"/>
                    <a:pt x="2584" y="2948"/>
                    <a:pt x="2675" y="2914"/>
                  </a:cubicBezTo>
                  <a:lnTo>
                    <a:pt x="2767" y="2883"/>
                  </a:lnTo>
                  <a:lnTo>
                    <a:pt x="5168" y="1911"/>
                  </a:lnTo>
                  <a:cubicBezTo>
                    <a:pt x="5229" y="1911"/>
                    <a:pt x="5289" y="1850"/>
                    <a:pt x="5381" y="1819"/>
                  </a:cubicBezTo>
                  <a:cubicBezTo>
                    <a:pt x="5806" y="1485"/>
                    <a:pt x="5928" y="877"/>
                    <a:pt x="5593" y="421"/>
                  </a:cubicBezTo>
                  <a:cubicBezTo>
                    <a:pt x="5408" y="143"/>
                    <a:pt x="5099" y="1"/>
                    <a:pt x="47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5" name="Google Shape;1275;p50"/>
            <p:cNvSpPr/>
            <p:nvPr/>
          </p:nvSpPr>
          <p:spPr>
            <a:xfrm>
              <a:off x="3695002" y="2886862"/>
              <a:ext cx="300213" cy="159185"/>
            </a:xfrm>
            <a:custGeom>
              <a:avLst/>
              <a:gdLst/>
              <a:ahLst/>
              <a:cxnLst/>
              <a:rect l="l" t="t" r="r" b="b"/>
              <a:pathLst>
                <a:path w="6597" h="3498" extrusionOk="0">
                  <a:moveTo>
                    <a:pt x="3258" y="0"/>
                  </a:moveTo>
                  <a:cubicBezTo>
                    <a:pt x="3226" y="0"/>
                    <a:pt x="3194" y="3"/>
                    <a:pt x="3162" y="8"/>
                  </a:cubicBezTo>
                  <a:lnTo>
                    <a:pt x="639" y="251"/>
                  </a:lnTo>
                  <a:cubicBezTo>
                    <a:pt x="274" y="312"/>
                    <a:pt x="1" y="616"/>
                    <a:pt x="31" y="1011"/>
                  </a:cubicBezTo>
                  <a:cubicBezTo>
                    <a:pt x="60" y="1358"/>
                    <a:pt x="362" y="1622"/>
                    <a:pt x="731" y="1622"/>
                  </a:cubicBezTo>
                  <a:cubicBezTo>
                    <a:pt x="751" y="1622"/>
                    <a:pt x="771" y="1621"/>
                    <a:pt x="791" y="1619"/>
                  </a:cubicBezTo>
                  <a:lnTo>
                    <a:pt x="3003" y="1406"/>
                  </a:lnTo>
                  <a:lnTo>
                    <a:pt x="5137" y="3291"/>
                  </a:lnTo>
                  <a:cubicBezTo>
                    <a:pt x="5168" y="3321"/>
                    <a:pt x="5198" y="3321"/>
                    <a:pt x="5198" y="3352"/>
                  </a:cubicBezTo>
                  <a:cubicBezTo>
                    <a:pt x="5344" y="3449"/>
                    <a:pt x="5514" y="3498"/>
                    <a:pt x="5684" y="3498"/>
                  </a:cubicBezTo>
                  <a:cubicBezTo>
                    <a:pt x="5937" y="3498"/>
                    <a:pt x="6189" y="3388"/>
                    <a:pt x="6353" y="3169"/>
                  </a:cubicBezTo>
                  <a:cubicBezTo>
                    <a:pt x="6596" y="2805"/>
                    <a:pt x="6536" y="2318"/>
                    <a:pt x="6171" y="2045"/>
                  </a:cubicBezTo>
                  <a:lnTo>
                    <a:pt x="3678" y="160"/>
                  </a:lnTo>
                  <a:lnTo>
                    <a:pt x="3648" y="130"/>
                  </a:lnTo>
                  <a:cubicBezTo>
                    <a:pt x="3548" y="55"/>
                    <a:pt x="3407" y="0"/>
                    <a:pt x="325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6" name="Google Shape;1276;p50"/>
            <p:cNvSpPr/>
            <p:nvPr/>
          </p:nvSpPr>
          <p:spPr>
            <a:xfrm>
              <a:off x="3722670" y="2834574"/>
              <a:ext cx="311271" cy="162780"/>
            </a:xfrm>
            <a:custGeom>
              <a:avLst/>
              <a:gdLst/>
              <a:ahLst/>
              <a:cxnLst/>
              <a:rect l="l" t="t" r="r" b="b"/>
              <a:pathLst>
                <a:path w="6840" h="3577" extrusionOk="0">
                  <a:moveTo>
                    <a:pt x="649" y="0"/>
                  </a:moveTo>
                  <a:cubicBezTo>
                    <a:pt x="307" y="0"/>
                    <a:pt x="29" y="293"/>
                    <a:pt x="0" y="641"/>
                  </a:cubicBezTo>
                  <a:cubicBezTo>
                    <a:pt x="0" y="1036"/>
                    <a:pt x="274" y="1340"/>
                    <a:pt x="669" y="1340"/>
                  </a:cubicBezTo>
                  <a:lnTo>
                    <a:pt x="3231" y="1451"/>
                  </a:lnTo>
                  <a:lnTo>
                    <a:pt x="3231" y="1451"/>
                  </a:lnTo>
                  <a:lnTo>
                    <a:pt x="5411" y="3376"/>
                  </a:lnTo>
                  <a:cubicBezTo>
                    <a:pt x="5411" y="3407"/>
                    <a:pt x="5441" y="3407"/>
                    <a:pt x="5441" y="3407"/>
                  </a:cubicBezTo>
                  <a:cubicBezTo>
                    <a:pt x="5593" y="3521"/>
                    <a:pt x="5772" y="3577"/>
                    <a:pt x="5948" y="3577"/>
                  </a:cubicBezTo>
                  <a:cubicBezTo>
                    <a:pt x="6195" y="3577"/>
                    <a:pt x="6437" y="3467"/>
                    <a:pt x="6596" y="3255"/>
                  </a:cubicBezTo>
                  <a:cubicBezTo>
                    <a:pt x="6839" y="2890"/>
                    <a:pt x="6779" y="2404"/>
                    <a:pt x="6414" y="2130"/>
                  </a:cubicBezTo>
                  <a:lnTo>
                    <a:pt x="3921" y="245"/>
                  </a:lnTo>
                  <a:lnTo>
                    <a:pt x="3891" y="245"/>
                  </a:lnTo>
                  <a:cubicBezTo>
                    <a:pt x="3800" y="154"/>
                    <a:pt x="3648" y="93"/>
                    <a:pt x="3526" y="93"/>
                  </a:cubicBezTo>
                  <a:lnTo>
                    <a:pt x="700" y="2"/>
                  </a:lnTo>
                  <a:cubicBezTo>
                    <a:pt x="683" y="1"/>
                    <a:pt x="666" y="0"/>
                    <a:pt x="64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7" name="Google Shape;1277;p50"/>
            <p:cNvSpPr/>
            <p:nvPr/>
          </p:nvSpPr>
          <p:spPr>
            <a:xfrm>
              <a:off x="3746198" y="2774732"/>
              <a:ext cx="319554" cy="198868"/>
            </a:xfrm>
            <a:custGeom>
              <a:avLst/>
              <a:gdLst/>
              <a:ahLst/>
              <a:cxnLst/>
              <a:rect l="l" t="t" r="r" b="b"/>
              <a:pathLst>
                <a:path w="7022" h="4370" extrusionOk="0">
                  <a:moveTo>
                    <a:pt x="739" y="1"/>
                  </a:moveTo>
                  <a:cubicBezTo>
                    <a:pt x="414" y="1"/>
                    <a:pt x="115" y="230"/>
                    <a:pt x="61" y="557"/>
                  </a:cubicBezTo>
                  <a:cubicBezTo>
                    <a:pt x="0" y="953"/>
                    <a:pt x="274" y="1287"/>
                    <a:pt x="638" y="1348"/>
                  </a:cubicBezTo>
                  <a:lnTo>
                    <a:pt x="2951" y="1682"/>
                  </a:lnTo>
                  <a:lnTo>
                    <a:pt x="2951" y="1682"/>
                  </a:lnTo>
                  <a:lnTo>
                    <a:pt x="5441" y="4114"/>
                  </a:lnTo>
                  <a:cubicBezTo>
                    <a:pt x="5471" y="4144"/>
                    <a:pt x="5471" y="4174"/>
                    <a:pt x="5502" y="4174"/>
                  </a:cubicBezTo>
                  <a:cubicBezTo>
                    <a:pt x="5659" y="4306"/>
                    <a:pt x="5851" y="4369"/>
                    <a:pt x="6043" y="4369"/>
                  </a:cubicBezTo>
                  <a:cubicBezTo>
                    <a:pt x="6294" y="4369"/>
                    <a:pt x="6545" y="4260"/>
                    <a:pt x="6718" y="4053"/>
                  </a:cubicBezTo>
                  <a:cubicBezTo>
                    <a:pt x="7022" y="3688"/>
                    <a:pt x="6961" y="3141"/>
                    <a:pt x="6596" y="2837"/>
                  </a:cubicBezTo>
                  <a:lnTo>
                    <a:pt x="3739" y="527"/>
                  </a:lnTo>
                  <a:lnTo>
                    <a:pt x="3708" y="527"/>
                  </a:lnTo>
                  <a:cubicBezTo>
                    <a:pt x="3617" y="436"/>
                    <a:pt x="3496" y="405"/>
                    <a:pt x="3374" y="375"/>
                  </a:cubicBezTo>
                  <a:lnTo>
                    <a:pt x="851" y="10"/>
                  </a:lnTo>
                  <a:cubicBezTo>
                    <a:pt x="814" y="4"/>
                    <a:pt x="776" y="1"/>
                    <a:pt x="73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8" name="Google Shape;1278;p50"/>
            <p:cNvSpPr/>
            <p:nvPr/>
          </p:nvSpPr>
          <p:spPr>
            <a:xfrm>
              <a:off x="3927363" y="3531835"/>
              <a:ext cx="511868" cy="683341"/>
            </a:xfrm>
            <a:custGeom>
              <a:avLst/>
              <a:gdLst/>
              <a:ahLst/>
              <a:cxnLst/>
              <a:rect l="l" t="t" r="r" b="b"/>
              <a:pathLst>
                <a:path w="11248" h="15016" extrusionOk="0">
                  <a:moveTo>
                    <a:pt x="3721" y="0"/>
                  </a:moveTo>
                  <a:cubicBezTo>
                    <a:pt x="3261" y="0"/>
                    <a:pt x="2793" y="88"/>
                    <a:pt x="2341" y="273"/>
                  </a:cubicBezTo>
                  <a:cubicBezTo>
                    <a:pt x="1399" y="638"/>
                    <a:pt x="730" y="1367"/>
                    <a:pt x="366" y="2249"/>
                  </a:cubicBezTo>
                  <a:cubicBezTo>
                    <a:pt x="1" y="3100"/>
                    <a:pt x="1" y="4103"/>
                    <a:pt x="366" y="5015"/>
                  </a:cubicBezTo>
                  <a:lnTo>
                    <a:pt x="3193" y="11793"/>
                  </a:lnTo>
                  <a:lnTo>
                    <a:pt x="4500" y="15015"/>
                  </a:lnTo>
                  <a:lnTo>
                    <a:pt x="11247" y="12249"/>
                  </a:lnTo>
                  <a:lnTo>
                    <a:pt x="10123" y="9544"/>
                  </a:lnTo>
                  <a:lnTo>
                    <a:pt x="7083" y="2249"/>
                  </a:lnTo>
                  <a:cubicBezTo>
                    <a:pt x="6508" y="846"/>
                    <a:pt x="5151" y="0"/>
                    <a:pt x="37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79" name="Google Shape;1279;p50"/>
            <p:cNvSpPr/>
            <p:nvPr/>
          </p:nvSpPr>
          <p:spPr>
            <a:xfrm>
              <a:off x="4079539" y="3939488"/>
              <a:ext cx="359691" cy="275684"/>
            </a:xfrm>
            <a:custGeom>
              <a:avLst/>
              <a:gdLst/>
              <a:ahLst/>
              <a:cxnLst/>
              <a:rect l="l" t="t" r="r" b="b"/>
              <a:pathLst>
                <a:path w="7904" h="6058" extrusionOk="0">
                  <a:moveTo>
                    <a:pt x="4328" y="1"/>
                  </a:moveTo>
                  <a:cubicBezTo>
                    <a:pt x="1234" y="1"/>
                    <a:pt x="25" y="3181"/>
                    <a:pt x="1" y="3230"/>
                  </a:cubicBezTo>
                  <a:lnTo>
                    <a:pt x="1156" y="6057"/>
                  </a:lnTo>
                  <a:lnTo>
                    <a:pt x="7903" y="3291"/>
                  </a:lnTo>
                  <a:lnTo>
                    <a:pt x="6779" y="586"/>
                  </a:lnTo>
                  <a:cubicBezTo>
                    <a:pt x="5856" y="170"/>
                    <a:pt x="5042" y="1"/>
                    <a:pt x="43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0" name="Google Shape;1280;p50"/>
            <p:cNvSpPr/>
            <p:nvPr/>
          </p:nvSpPr>
          <p:spPr>
            <a:xfrm>
              <a:off x="4111349" y="3966110"/>
              <a:ext cx="332023" cy="658494"/>
            </a:xfrm>
            <a:custGeom>
              <a:avLst/>
              <a:gdLst/>
              <a:ahLst/>
              <a:cxnLst/>
              <a:rect l="l" t="t" r="r" b="b"/>
              <a:pathLst>
                <a:path w="7296" h="14470" extrusionOk="0">
                  <a:moveTo>
                    <a:pt x="3648" y="1"/>
                  </a:moveTo>
                  <a:cubicBezTo>
                    <a:pt x="2645" y="1"/>
                    <a:pt x="1733" y="396"/>
                    <a:pt x="1064" y="1065"/>
                  </a:cubicBezTo>
                  <a:cubicBezTo>
                    <a:pt x="426" y="1733"/>
                    <a:pt x="1" y="2645"/>
                    <a:pt x="1" y="3648"/>
                  </a:cubicBezTo>
                  <a:lnTo>
                    <a:pt x="1" y="14469"/>
                  </a:lnTo>
                  <a:lnTo>
                    <a:pt x="7296" y="14469"/>
                  </a:lnTo>
                  <a:lnTo>
                    <a:pt x="7296" y="3648"/>
                  </a:lnTo>
                  <a:cubicBezTo>
                    <a:pt x="7296" y="1642"/>
                    <a:pt x="5654" y="1"/>
                    <a:pt x="36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1" name="Google Shape;1281;p50"/>
            <p:cNvSpPr/>
            <p:nvPr/>
          </p:nvSpPr>
          <p:spPr>
            <a:xfrm>
              <a:off x="4201272" y="4085065"/>
              <a:ext cx="157729" cy="156364"/>
            </a:xfrm>
            <a:custGeom>
              <a:avLst/>
              <a:gdLst/>
              <a:ahLst/>
              <a:cxnLst/>
              <a:rect l="l" t="t" r="r" b="b"/>
              <a:pathLst>
                <a:path w="3466" h="3436" extrusionOk="0">
                  <a:moveTo>
                    <a:pt x="1733" y="1"/>
                  </a:moveTo>
                  <a:cubicBezTo>
                    <a:pt x="791" y="1"/>
                    <a:pt x="0" y="761"/>
                    <a:pt x="0" y="1733"/>
                  </a:cubicBezTo>
                  <a:cubicBezTo>
                    <a:pt x="0" y="2676"/>
                    <a:pt x="791" y="3436"/>
                    <a:pt x="1733" y="3436"/>
                  </a:cubicBezTo>
                  <a:cubicBezTo>
                    <a:pt x="2675" y="3436"/>
                    <a:pt x="3465" y="2676"/>
                    <a:pt x="3465" y="1733"/>
                  </a:cubicBezTo>
                  <a:cubicBezTo>
                    <a:pt x="3465" y="761"/>
                    <a:pt x="2675" y="1"/>
                    <a:pt x="17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2" name="Google Shape;1282;p50"/>
            <p:cNvSpPr/>
            <p:nvPr/>
          </p:nvSpPr>
          <p:spPr>
            <a:xfrm>
              <a:off x="4216471" y="4100310"/>
              <a:ext cx="127330" cy="127284"/>
            </a:xfrm>
            <a:custGeom>
              <a:avLst/>
              <a:gdLst/>
              <a:ahLst/>
              <a:cxnLst/>
              <a:rect l="l" t="t" r="r" b="b"/>
              <a:pathLst>
                <a:path w="2798" h="2797" extrusionOk="0">
                  <a:moveTo>
                    <a:pt x="1399" y="0"/>
                  </a:moveTo>
                  <a:cubicBezTo>
                    <a:pt x="639" y="0"/>
                    <a:pt x="1" y="608"/>
                    <a:pt x="1" y="1398"/>
                  </a:cubicBezTo>
                  <a:cubicBezTo>
                    <a:pt x="1" y="2158"/>
                    <a:pt x="639" y="2797"/>
                    <a:pt x="1399" y="2797"/>
                  </a:cubicBezTo>
                  <a:cubicBezTo>
                    <a:pt x="2159" y="2797"/>
                    <a:pt x="2797" y="2158"/>
                    <a:pt x="2797" y="1398"/>
                  </a:cubicBezTo>
                  <a:cubicBezTo>
                    <a:pt x="2797" y="608"/>
                    <a:pt x="2159" y="0"/>
                    <a:pt x="13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3" name="Google Shape;1283;p50"/>
            <p:cNvSpPr/>
            <p:nvPr/>
          </p:nvSpPr>
          <p:spPr>
            <a:xfrm>
              <a:off x="4246916" y="4130709"/>
              <a:ext cx="66441" cy="65076"/>
            </a:xfrm>
            <a:custGeom>
              <a:avLst/>
              <a:gdLst/>
              <a:ahLst/>
              <a:cxnLst/>
              <a:rect l="l" t="t" r="r" b="b"/>
              <a:pathLst>
                <a:path w="1460" h="1430" extrusionOk="0">
                  <a:moveTo>
                    <a:pt x="730" y="1"/>
                  </a:moveTo>
                  <a:cubicBezTo>
                    <a:pt x="335" y="1"/>
                    <a:pt x="0" y="335"/>
                    <a:pt x="0" y="730"/>
                  </a:cubicBezTo>
                  <a:cubicBezTo>
                    <a:pt x="0" y="1126"/>
                    <a:pt x="335" y="1430"/>
                    <a:pt x="730" y="1430"/>
                  </a:cubicBezTo>
                  <a:cubicBezTo>
                    <a:pt x="1125" y="1430"/>
                    <a:pt x="1459" y="1126"/>
                    <a:pt x="1459" y="730"/>
                  </a:cubicBezTo>
                  <a:cubicBezTo>
                    <a:pt x="1459" y="335"/>
                    <a:pt x="1125" y="1"/>
                    <a:pt x="7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4" name="Google Shape;1284;p50"/>
            <p:cNvSpPr/>
            <p:nvPr/>
          </p:nvSpPr>
          <p:spPr>
            <a:xfrm>
              <a:off x="4111349" y="4524938"/>
              <a:ext cx="332023" cy="70582"/>
            </a:xfrm>
            <a:custGeom>
              <a:avLst/>
              <a:gdLst/>
              <a:ahLst/>
              <a:cxnLst/>
              <a:rect l="l" t="t" r="r" b="b"/>
              <a:pathLst>
                <a:path w="7296" h="1551" extrusionOk="0">
                  <a:moveTo>
                    <a:pt x="1" y="1"/>
                  </a:moveTo>
                  <a:lnTo>
                    <a:pt x="1" y="1551"/>
                  </a:lnTo>
                  <a:lnTo>
                    <a:pt x="7296" y="1551"/>
                  </a:lnTo>
                  <a:lnTo>
                    <a:pt x="729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5" name="Google Shape;1285;p50"/>
            <p:cNvSpPr/>
            <p:nvPr/>
          </p:nvSpPr>
          <p:spPr>
            <a:xfrm>
              <a:off x="3670109" y="4595474"/>
              <a:ext cx="856269" cy="85827"/>
            </a:xfrm>
            <a:custGeom>
              <a:avLst/>
              <a:gdLst/>
              <a:ahLst/>
              <a:cxnLst/>
              <a:rect l="l" t="t" r="r" b="b"/>
              <a:pathLst>
                <a:path w="18816" h="1886" extrusionOk="0">
                  <a:moveTo>
                    <a:pt x="943" y="1"/>
                  </a:moveTo>
                  <a:cubicBezTo>
                    <a:pt x="669" y="1"/>
                    <a:pt x="426" y="92"/>
                    <a:pt x="274" y="274"/>
                  </a:cubicBezTo>
                  <a:cubicBezTo>
                    <a:pt x="92" y="457"/>
                    <a:pt x="0" y="700"/>
                    <a:pt x="0" y="943"/>
                  </a:cubicBezTo>
                  <a:cubicBezTo>
                    <a:pt x="0" y="1460"/>
                    <a:pt x="426" y="1885"/>
                    <a:pt x="943" y="1885"/>
                  </a:cubicBezTo>
                  <a:lnTo>
                    <a:pt x="17873" y="1885"/>
                  </a:lnTo>
                  <a:cubicBezTo>
                    <a:pt x="18116" y="1885"/>
                    <a:pt x="18359" y="1794"/>
                    <a:pt x="18542" y="1612"/>
                  </a:cubicBezTo>
                  <a:cubicBezTo>
                    <a:pt x="18694" y="1460"/>
                    <a:pt x="18815" y="1217"/>
                    <a:pt x="18815" y="943"/>
                  </a:cubicBezTo>
                  <a:cubicBezTo>
                    <a:pt x="18815" y="426"/>
                    <a:pt x="18390" y="1"/>
                    <a:pt x="17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6" name="Google Shape;1286;p50"/>
            <p:cNvSpPr/>
            <p:nvPr/>
          </p:nvSpPr>
          <p:spPr>
            <a:xfrm>
              <a:off x="3670109" y="4638387"/>
              <a:ext cx="856269" cy="42914"/>
            </a:xfrm>
            <a:custGeom>
              <a:avLst/>
              <a:gdLst/>
              <a:ahLst/>
              <a:cxnLst/>
              <a:rect l="l" t="t" r="r" b="b"/>
              <a:pathLst>
                <a:path w="18816" h="943" extrusionOk="0">
                  <a:moveTo>
                    <a:pt x="0" y="0"/>
                  </a:moveTo>
                  <a:cubicBezTo>
                    <a:pt x="0" y="517"/>
                    <a:pt x="426" y="942"/>
                    <a:pt x="943" y="942"/>
                  </a:cubicBezTo>
                  <a:lnTo>
                    <a:pt x="17873" y="942"/>
                  </a:lnTo>
                  <a:cubicBezTo>
                    <a:pt x="18116" y="942"/>
                    <a:pt x="18359" y="851"/>
                    <a:pt x="18542" y="669"/>
                  </a:cubicBezTo>
                  <a:cubicBezTo>
                    <a:pt x="18694" y="517"/>
                    <a:pt x="18815" y="274"/>
                    <a:pt x="188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7" name="Google Shape;1287;p50"/>
            <p:cNvSpPr/>
            <p:nvPr/>
          </p:nvSpPr>
          <p:spPr>
            <a:xfrm>
              <a:off x="4004862" y="3613293"/>
              <a:ext cx="175704" cy="156591"/>
            </a:xfrm>
            <a:custGeom>
              <a:avLst/>
              <a:gdLst/>
              <a:ahLst/>
              <a:cxnLst/>
              <a:rect l="l" t="t" r="r" b="b"/>
              <a:pathLst>
                <a:path w="3861" h="3441" extrusionOk="0">
                  <a:moveTo>
                    <a:pt x="1948" y="0"/>
                  </a:moveTo>
                  <a:cubicBezTo>
                    <a:pt x="1231" y="0"/>
                    <a:pt x="568" y="431"/>
                    <a:pt x="304" y="1128"/>
                  </a:cubicBezTo>
                  <a:cubicBezTo>
                    <a:pt x="0" y="2040"/>
                    <a:pt x="456" y="3012"/>
                    <a:pt x="1368" y="3347"/>
                  </a:cubicBezTo>
                  <a:cubicBezTo>
                    <a:pt x="1552" y="3410"/>
                    <a:pt x="1740" y="3440"/>
                    <a:pt x="1925" y="3440"/>
                  </a:cubicBezTo>
                  <a:cubicBezTo>
                    <a:pt x="2628" y="3440"/>
                    <a:pt x="3292" y="3004"/>
                    <a:pt x="3556" y="2283"/>
                  </a:cubicBezTo>
                  <a:cubicBezTo>
                    <a:pt x="3860" y="1401"/>
                    <a:pt x="3404" y="429"/>
                    <a:pt x="2523" y="94"/>
                  </a:cubicBezTo>
                  <a:cubicBezTo>
                    <a:pt x="2332" y="30"/>
                    <a:pt x="2138" y="0"/>
                    <a:pt x="194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8" name="Google Shape;1288;p50"/>
            <p:cNvSpPr/>
            <p:nvPr/>
          </p:nvSpPr>
          <p:spPr>
            <a:xfrm>
              <a:off x="4021426" y="3627445"/>
              <a:ext cx="142529" cy="127740"/>
            </a:xfrm>
            <a:custGeom>
              <a:avLst/>
              <a:gdLst/>
              <a:ahLst/>
              <a:cxnLst/>
              <a:rect l="l" t="t" r="r" b="b"/>
              <a:pathLst>
                <a:path w="3132" h="2807" extrusionOk="0">
                  <a:moveTo>
                    <a:pt x="1561" y="0"/>
                  </a:moveTo>
                  <a:cubicBezTo>
                    <a:pt x="990" y="0"/>
                    <a:pt x="458" y="366"/>
                    <a:pt x="244" y="938"/>
                  </a:cubicBezTo>
                  <a:cubicBezTo>
                    <a:pt x="1" y="1668"/>
                    <a:pt x="366" y="2458"/>
                    <a:pt x="1095" y="2732"/>
                  </a:cubicBezTo>
                  <a:cubicBezTo>
                    <a:pt x="1247" y="2782"/>
                    <a:pt x="1402" y="2807"/>
                    <a:pt x="1555" y="2807"/>
                  </a:cubicBezTo>
                  <a:cubicBezTo>
                    <a:pt x="2132" y="2807"/>
                    <a:pt x="2672" y="2458"/>
                    <a:pt x="2888" y="1880"/>
                  </a:cubicBezTo>
                  <a:cubicBezTo>
                    <a:pt x="3132" y="1151"/>
                    <a:pt x="2767" y="361"/>
                    <a:pt x="2037" y="87"/>
                  </a:cubicBezTo>
                  <a:cubicBezTo>
                    <a:pt x="1880" y="28"/>
                    <a:pt x="1719" y="0"/>
                    <a:pt x="15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89" name="Google Shape;1289;p50"/>
            <p:cNvSpPr/>
            <p:nvPr/>
          </p:nvSpPr>
          <p:spPr>
            <a:xfrm>
              <a:off x="4056012" y="3658709"/>
              <a:ext cx="73358" cy="65713"/>
            </a:xfrm>
            <a:custGeom>
              <a:avLst/>
              <a:gdLst/>
              <a:ahLst/>
              <a:cxnLst/>
              <a:rect l="l" t="t" r="r" b="b"/>
              <a:pathLst>
                <a:path w="1612" h="1444" extrusionOk="0">
                  <a:moveTo>
                    <a:pt x="819" y="1"/>
                  </a:moveTo>
                  <a:cubicBezTo>
                    <a:pt x="515" y="1"/>
                    <a:pt x="243" y="175"/>
                    <a:pt x="122" y="464"/>
                  </a:cubicBezTo>
                  <a:cubicBezTo>
                    <a:pt x="1" y="859"/>
                    <a:pt x="183" y="1254"/>
                    <a:pt x="578" y="1406"/>
                  </a:cubicBezTo>
                  <a:cubicBezTo>
                    <a:pt x="654" y="1431"/>
                    <a:pt x="730" y="1443"/>
                    <a:pt x="806" y="1443"/>
                  </a:cubicBezTo>
                  <a:cubicBezTo>
                    <a:pt x="1096" y="1443"/>
                    <a:pt x="1370" y="1264"/>
                    <a:pt x="1490" y="950"/>
                  </a:cubicBezTo>
                  <a:cubicBezTo>
                    <a:pt x="1612" y="586"/>
                    <a:pt x="1429" y="160"/>
                    <a:pt x="1065" y="38"/>
                  </a:cubicBezTo>
                  <a:cubicBezTo>
                    <a:pt x="982" y="13"/>
                    <a:pt x="900" y="1"/>
                    <a:pt x="8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0" name="Google Shape;1290;p50"/>
            <p:cNvSpPr/>
            <p:nvPr/>
          </p:nvSpPr>
          <p:spPr>
            <a:xfrm>
              <a:off x="4064340" y="1698989"/>
              <a:ext cx="787098" cy="406792"/>
            </a:xfrm>
            <a:custGeom>
              <a:avLst/>
              <a:gdLst/>
              <a:ahLst/>
              <a:cxnLst/>
              <a:rect l="l" t="t" r="r" b="b"/>
              <a:pathLst>
                <a:path w="17296" h="8939" extrusionOk="0">
                  <a:moveTo>
                    <a:pt x="14618" y="0"/>
                  </a:moveTo>
                  <a:cubicBezTo>
                    <a:pt x="14206" y="0"/>
                    <a:pt x="13788" y="108"/>
                    <a:pt x="13405" y="336"/>
                  </a:cubicBezTo>
                  <a:cubicBezTo>
                    <a:pt x="13313" y="366"/>
                    <a:pt x="13222" y="427"/>
                    <a:pt x="13162" y="488"/>
                  </a:cubicBezTo>
                  <a:lnTo>
                    <a:pt x="7478" y="4986"/>
                  </a:lnTo>
                  <a:cubicBezTo>
                    <a:pt x="6748" y="4591"/>
                    <a:pt x="6019" y="4166"/>
                    <a:pt x="5319" y="3679"/>
                  </a:cubicBezTo>
                  <a:cubicBezTo>
                    <a:pt x="4316" y="2950"/>
                    <a:pt x="3344" y="2129"/>
                    <a:pt x="2462" y="1187"/>
                  </a:cubicBezTo>
                  <a:cubicBezTo>
                    <a:pt x="2196" y="905"/>
                    <a:pt x="1842" y="769"/>
                    <a:pt x="1486" y="769"/>
                  </a:cubicBezTo>
                  <a:cubicBezTo>
                    <a:pt x="1150" y="769"/>
                    <a:pt x="813" y="890"/>
                    <a:pt x="547" y="1126"/>
                  </a:cubicBezTo>
                  <a:cubicBezTo>
                    <a:pt x="61" y="1612"/>
                    <a:pt x="0" y="2372"/>
                    <a:pt x="426" y="2919"/>
                  </a:cubicBezTo>
                  <a:cubicBezTo>
                    <a:pt x="1277" y="4075"/>
                    <a:pt x="2249" y="5169"/>
                    <a:pt x="3344" y="6141"/>
                  </a:cubicBezTo>
                  <a:cubicBezTo>
                    <a:pt x="4438" y="7114"/>
                    <a:pt x="5654" y="7996"/>
                    <a:pt x="6930" y="8725"/>
                  </a:cubicBezTo>
                  <a:cubicBezTo>
                    <a:pt x="7190" y="8869"/>
                    <a:pt x="7471" y="8938"/>
                    <a:pt x="7746" y="8938"/>
                  </a:cubicBezTo>
                  <a:cubicBezTo>
                    <a:pt x="8050" y="8938"/>
                    <a:pt x="8347" y="8854"/>
                    <a:pt x="8602" y="8695"/>
                  </a:cubicBezTo>
                  <a:lnTo>
                    <a:pt x="8785" y="8603"/>
                  </a:lnTo>
                  <a:lnTo>
                    <a:pt x="15836" y="4348"/>
                  </a:lnTo>
                  <a:cubicBezTo>
                    <a:pt x="16931" y="3679"/>
                    <a:pt x="17295" y="2251"/>
                    <a:pt x="16627" y="1126"/>
                  </a:cubicBezTo>
                  <a:cubicBezTo>
                    <a:pt x="16186" y="405"/>
                    <a:pt x="15414" y="0"/>
                    <a:pt x="146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1" name="Google Shape;1291;p50"/>
            <p:cNvSpPr/>
            <p:nvPr/>
          </p:nvSpPr>
          <p:spPr>
            <a:xfrm>
              <a:off x="3995169" y="1586996"/>
              <a:ext cx="189539" cy="240735"/>
            </a:xfrm>
            <a:custGeom>
              <a:avLst/>
              <a:gdLst/>
              <a:ahLst/>
              <a:cxnLst/>
              <a:rect l="l" t="t" r="r" b="b"/>
              <a:pathLst>
                <a:path w="4165" h="5290" extrusionOk="0">
                  <a:moveTo>
                    <a:pt x="814" y="0"/>
                  </a:moveTo>
                  <a:cubicBezTo>
                    <a:pt x="504" y="0"/>
                    <a:pt x="1672" y="2007"/>
                    <a:pt x="1672" y="2007"/>
                  </a:cubicBezTo>
                  <a:cubicBezTo>
                    <a:pt x="1672" y="2007"/>
                    <a:pt x="1655" y="2001"/>
                    <a:pt x="1620" y="2001"/>
                  </a:cubicBezTo>
                  <a:cubicBezTo>
                    <a:pt x="1510" y="2001"/>
                    <a:pt x="1230" y="2054"/>
                    <a:pt x="791" y="2493"/>
                  </a:cubicBezTo>
                  <a:cubicBezTo>
                    <a:pt x="213" y="3070"/>
                    <a:pt x="0" y="3952"/>
                    <a:pt x="912" y="4165"/>
                  </a:cubicBezTo>
                  <a:cubicBezTo>
                    <a:pt x="912" y="4195"/>
                    <a:pt x="943" y="4195"/>
                    <a:pt x="943" y="4195"/>
                  </a:cubicBezTo>
                  <a:cubicBezTo>
                    <a:pt x="943" y="4195"/>
                    <a:pt x="973" y="4225"/>
                    <a:pt x="1034" y="4286"/>
                  </a:cubicBezTo>
                  <a:cubicBezTo>
                    <a:pt x="1191" y="4574"/>
                    <a:pt x="1708" y="5290"/>
                    <a:pt x="2353" y="5290"/>
                  </a:cubicBezTo>
                  <a:cubicBezTo>
                    <a:pt x="2457" y="5290"/>
                    <a:pt x="2565" y="5271"/>
                    <a:pt x="2675" y="5229"/>
                  </a:cubicBezTo>
                  <a:cubicBezTo>
                    <a:pt x="2736" y="5198"/>
                    <a:pt x="2797" y="5168"/>
                    <a:pt x="2827" y="5137"/>
                  </a:cubicBezTo>
                  <a:cubicBezTo>
                    <a:pt x="2888" y="5107"/>
                    <a:pt x="2949" y="5077"/>
                    <a:pt x="3010" y="5046"/>
                  </a:cubicBezTo>
                  <a:cubicBezTo>
                    <a:pt x="3709" y="4621"/>
                    <a:pt x="3982" y="3922"/>
                    <a:pt x="3982" y="3922"/>
                  </a:cubicBezTo>
                  <a:cubicBezTo>
                    <a:pt x="3982" y="3922"/>
                    <a:pt x="4165" y="2311"/>
                    <a:pt x="3526" y="1915"/>
                  </a:cubicBezTo>
                  <a:cubicBezTo>
                    <a:pt x="3329" y="1809"/>
                    <a:pt x="3177" y="1771"/>
                    <a:pt x="3059" y="1771"/>
                  </a:cubicBezTo>
                  <a:cubicBezTo>
                    <a:pt x="2941" y="1771"/>
                    <a:pt x="2858" y="1809"/>
                    <a:pt x="2797" y="1855"/>
                  </a:cubicBezTo>
                  <a:cubicBezTo>
                    <a:pt x="2706" y="1915"/>
                    <a:pt x="2675" y="2007"/>
                    <a:pt x="2675" y="2007"/>
                  </a:cubicBezTo>
                  <a:cubicBezTo>
                    <a:pt x="2675" y="2007"/>
                    <a:pt x="2645" y="1946"/>
                    <a:pt x="2584" y="1885"/>
                  </a:cubicBezTo>
                  <a:cubicBezTo>
                    <a:pt x="2250" y="1459"/>
                    <a:pt x="1095" y="31"/>
                    <a:pt x="821" y="0"/>
                  </a:cubicBezTo>
                  <a:cubicBezTo>
                    <a:pt x="819" y="0"/>
                    <a:pt x="816" y="0"/>
                    <a:pt x="814" y="0"/>
                  </a:cubicBez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2" name="Google Shape;1292;p50"/>
            <p:cNvSpPr/>
            <p:nvPr/>
          </p:nvSpPr>
          <p:spPr>
            <a:xfrm>
              <a:off x="4594100" y="2869875"/>
              <a:ext cx="422949" cy="1583153"/>
            </a:xfrm>
            <a:custGeom>
              <a:avLst/>
              <a:gdLst/>
              <a:ahLst/>
              <a:cxnLst/>
              <a:rect l="l" t="t" r="r" b="b"/>
              <a:pathLst>
                <a:path w="9424" h="34379" extrusionOk="0">
                  <a:moveTo>
                    <a:pt x="1" y="1"/>
                  </a:moveTo>
                  <a:lnTo>
                    <a:pt x="6445" y="34196"/>
                  </a:lnTo>
                  <a:lnTo>
                    <a:pt x="9423" y="34378"/>
                  </a:lnTo>
                  <a:lnTo>
                    <a:pt x="9423" y="34378"/>
                  </a:lnTo>
                  <a:lnTo>
                    <a:pt x="7600" y="6961"/>
                  </a:lnTo>
                  <a:lnTo>
                    <a:pt x="7022" y="244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3" name="Google Shape;1293;p50"/>
            <p:cNvSpPr/>
            <p:nvPr/>
          </p:nvSpPr>
          <p:spPr>
            <a:xfrm>
              <a:off x="4899810" y="4435015"/>
              <a:ext cx="123143" cy="142712"/>
            </a:xfrm>
            <a:custGeom>
              <a:avLst/>
              <a:gdLst/>
              <a:ahLst/>
              <a:cxnLst/>
              <a:rect l="l" t="t" r="r" b="b"/>
              <a:pathLst>
                <a:path w="2706" h="3136" extrusionOk="0">
                  <a:moveTo>
                    <a:pt x="0" y="1"/>
                  </a:moveTo>
                  <a:lnTo>
                    <a:pt x="426" y="3071"/>
                  </a:lnTo>
                  <a:cubicBezTo>
                    <a:pt x="686" y="3117"/>
                    <a:pt x="930" y="3136"/>
                    <a:pt x="1155" y="3136"/>
                  </a:cubicBezTo>
                  <a:cubicBezTo>
                    <a:pt x="2108" y="3136"/>
                    <a:pt x="2705" y="2797"/>
                    <a:pt x="2705" y="2797"/>
                  </a:cubicBezTo>
                  <a:lnTo>
                    <a:pt x="2493" y="21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4" name="Google Shape;1294;p50"/>
            <p:cNvSpPr/>
            <p:nvPr/>
          </p:nvSpPr>
          <p:spPr>
            <a:xfrm>
              <a:off x="4862449" y="4412899"/>
              <a:ext cx="179846" cy="78910"/>
            </a:xfrm>
            <a:custGeom>
              <a:avLst/>
              <a:gdLst/>
              <a:ahLst/>
              <a:cxnLst/>
              <a:rect l="l" t="t" r="r" b="b"/>
              <a:pathLst>
                <a:path w="3952" h="1734" extrusionOk="0">
                  <a:moveTo>
                    <a:pt x="3861" y="1"/>
                  </a:moveTo>
                  <a:lnTo>
                    <a:pt x="152" y="153"/>
                  </a:lnTo>
                  <a:cubicBezTo>
                    <a:pt x="0" y="700"/>
                    <a:pt x="92" y="1216"/>
                    <a:pt x="274" y="1733"/>
                  </a:cubicBezTo>
                  <a:lnTo>
                    <a:pt x="3830" y="1581"/>
                  </a:lnTo>
                  <a:cubicBezTo>
                    <a:pt x="3952" y="1034"/>
                    <a:pt x="3952" y="517"/>
                    <a:pt x="386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5" name="Google Shape;1295;p50"/>
            <p:cNvSpPr/>
            <p:nvPr/>
          </p:nvSpPr>
          <p:spPr>
            <a:xfrm>
              <a:off x="4618984" y="4511103"/>
              <a:ext cx="424721" cy="195045"/>
            </a:xfrm>
            <a:custGeom>
              <a:avLst/>
              <a:gdLst/>
              <a:ahLst/>
              <a:cxnLst/>
              <a:rect l="l" t="t" r="r" b="b"/>
              <a:pathLst>
                <a:path w="9333" h="4286" extrusionOk="0">
                  <a:moveTo>
                    <a:pt x="5806" y="1"/>
                  </a:moveTo>
                  <a:cubicBezTo>
                    <a:pt x="5654" y="31"/>
                    <a:pt x="5107" y="365"/>
                    <a:pt x="4439" y="821"/>
                  </a:cubicBezTo>
                  <a:cubicBezTo>
                    <a:pt x="4347" y="882"/>
                    <a:pt x="4226" y="943"/>
                    <a:pt x="4104" y="1034"/>
                  </a:cubicBezTo>
                  <a:cubicBezTo>
                    <a:pt x="4043" y="1065"/>
                    <a:pt x="3952" y="1125"/>
                    <a:pt x="3861" y="1186"/>
                  </a:cubicBezTo>
                  <a:cubicBezTo>
                    <a:pt x="3740" y="1277"/>
                    <a:pt x="3618" y="1369"/>
                    <a:pt x="3466" y="1460"/>
                  </a:cubicBezTo>
                  <a:cubicBezTo>
                    <a:pt x="3405" y="1490"/>
                    <a:pt x="3375" y="1521"/>
                    <a:pt x="3314" y="1551"/>
                  </a:cubicBezTo>
                  <a:cubicBezTo>
                    <a:pt x="3192" y="1612"/>
                    <a:pt x="3071" y="1703"/>
                    <a:pt x="2949" y="1794"/>
                  </a:cubicBezTo>
                  <a:cubicBezTo>
                    <a:pt x="2189" y="2250"/>
                    <a:pt x="1490" y="2645"/>
                    <a:pt x="1095" y="2706"/>
                  </a:cubicBezTo>
                  <a:cubicBezTo>
                    <a:pt x="1" y="2888"/>
                    <a:pt x="183" y="3709"/>
                    <a:pt x="396" y="4104"/>
                  </a:cubicBezTo>
                  <a:cubicBezTo>
                    <a:pt x="454" y="4240"/>
                    <a:pt x="1352" y="4286"/>
                    <a:pt x="2550" y="4286"/>
                  </a:cubicBezTo>
                  <a:cubicBezTo>
                    <a:pt x="5116" y="4286"/>
                    <a:pt x="9059" y="4074"/>
                    <a:pt x="9059" y="4074"/>
                  </a:cubicBezTo>
                  <a:cubicBezTo>
                    <a:pt x="9059" y="4074"/>
                    <a:pt x="9332" y="1581"/>
                    <a:pt x="9059" y="791"/>
                  </a:cubicBezTo>
                  <a:cubicBezTo>
                    <a:pt x="8981" y="548"/>
                    <a:pt x="8801" y="470"/>
                    <a:pt x="8563" y="470"/>
                  </a:cubicBezTo>
                  <a:cubicBezTo>
                    <a:pt x="8134" y="470"/>
                    <a:pt x="7519" y="726"/>
                    <a:pt x="6988" y="726"/>
                  </a:cubicBezTo>
                  <a:cubicBezTo>
                    <a:pt x="6895" y="726"/>
                    <a:pt x="6805" y="718"/>
                    <a:pt x="6718" y="700"/>
                  </a:cubicBezTo>
                  <a:cubicBezTo>
                    <a:pt x="6718" y="700"/>
                    <a:pt x="6202" y="1"/>
                    <a:pt x="58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6" name="Google Shape;1296;p50"/>
            <p:cNvSpPr/>
            <p:nvPr/>
          </p:nvSpPr>
          <p:spPr>
            <a:xfrm>
              <a:off x="4776667" y="4565075"/>
              <a:ext cx="65076" cy="52243"/>
            </a:xfrm>
            <a:custGeom>
              <a:avLst/>
              <a:gdLst/>
              <a:ahLst/>
              <a:cxnLst/>
              <a:rect l="l" t="t" r="r" b="b"/>
              <a:pathLst>
                <a:path w="1430" h="1148" extrusionOk="0">
                  <a:moveTo>
                    <a:pt x="396" y="0"/>
                  </a:moveTo>
                  <a:cubicBezTo>
                    <a:pt x="183" y="31"/>
                    <a:pt x="1" y="61"/>
                    <a:pt x="1" y="274"/>
                  </a:cubicBezTo>
                  <a:cubicBezTo>
                    <a:pt x="31" y="266"/>
                    <a:pt x="64" y="262"/>
                    <a:pt x="98" y="262"/>
                  </a:cubicBezTo>
                  <a:cubicBezTo>
                    <a:pt x="200" y="262"/>
                    <a:pt x="320" y="297"/>
                    <a:pt x="457" y="365"/>
                  </a:cubicBezTo>
                  <a:cubicBezTo>
                    <a:pt x="822" y="547"/>
                    <a:pt x="1126" y="1064"/>
                    <a:pt x="1126" y="1064"/>
                  </a:cubicBezTo>
                  <a:cubicBezTo>
                    <a:pt x="1126" y="1094"/>
                    <a:pt x="1156" y="1125"/>
                    <a:pt x="1217" y="1125"/>
                  </a:cubicBezTo>
                  <a:cubicBezTo>
                    <a:pt x="1232" y="1140"/>
                    <a:pt x="1247" y="1148"/>
                    <a:pt x="1266" y="1148"/>
                  </a:cubicBezTo>
                  <a:cubicBezTo>
                    <a:pt x="1285" y="1148"/>
                    <a:pt x="1308" y="1140"/>
                    <a:pt x="1338" y="1125"/>
                  </a:cubicBezTo>
                  <a:cubicBezTo>
                    <a:pt x="1399" y="1094"/>
                    <a:pt x="1430" y="1003"/>
                    <a:pt x="1399" y="912"/>
                  </a:cubicBezTo>
                  <a:cubicBezTo>
                    <a:pt x="1369" y="882"/>
                    <a:pt x="1034" y="304"/>
                    <a:pt x="609" y="91"/>
                  </a:cubicBezTo>
                  <a:cubicBezTo>
                    <a:pt x="548" y="31"/>
                    <a:pt x="457" y="31"/>
                    <a:pt x="39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7" name="Google Shape;1297;p50"/>
            <p:cNvSpPr/>
            <p:nvPr/>
          </p:nvSpPr>
          <p:spPr>
            <a:xfrm>
              <a:off x="4805747" y="4547099"/>
              <a:ext cx="56748" cy="51196"/>
            </a:xfrm>
            <a:custGeom>
              <a:avLst/>
              <a:gdLst/>
              <a:ahLst/>
              <a:cxnLst/>
              <a:rect l="l" t="t" r="r" b="b"/>
              <a:pathLst>
                <a:path w="1247" h="1125" extrusionOk="0">
                  <a:moveTo>
                    <a:pt x="335" y="0"/>
                  </a:moveTo>
                  <a:cubicBezTo>
                    <a:pt x="183" y="30"/>
                    <a:pt x="31" y="30"/>
                    <a:pt x="0" y="243"/>
                  </a:cubicBezTo>
                  <a:cubicBezTo>
                    <a:pt x="91" y="243"/>
                    <a:pt x="183" y="274"/>
                    <a:pt x="274" y="334"/>
                  </a:cubicBezTo>
                  <a:cubicBezTo>
                    <a:pt x="639" y="517"/>
                    <a:pt x="943" y="1033"/>
                    <a:pt x="943" y="1033"/>
                  </a:cubicBezTo>
                  <a:cubicBezTo>
                    <a:pt x="973" y="1064"/>
                    <a:pt x="1003" y="1094"/>
                    <a:pt x="1034" y="1125"/>
                  </a:cubicBezTo>
                  <a:cubicBezTo>
                    <a:pt x="1064" y="1125"/>
                    <a:pt x="1125" y="1125"/>
                    <a:pt x="1155" y="1094"/>
                  </a:cubicBezTo>
                  <a:cubicBezTo>
                    <a:pt x="1216" y="1064"/>
                    <a:pt x="1246" y="973"/>
                    <a:pt x="1216" y="881"/>
                  </a:cubicBezTo>
                  <a:cubicBezTo>
                    <a:pt x="1186" y="881"/>
                    <a:pt x="882" y="274"/>
                    <a:pt x="426" y="61"/>
                  </a:cubicBezTo>
                  <a:cubicBezTo>
                    <a:pt x="395" y="30"/>
                    <a:pt x="365" y="30"/>
                    <a:pt x="3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8" name="Google Shape;1298;p50"/>
            <p:cNvSpPr/>
            <p:nvPr/>
          </p:nvSpPr>
          <p:spPr>
            <a:xfrm>
              <a:off x="4752002" y="4581321"/>
              <a:ext cx="60707" cy="51560"/>
            </a:xfrm>
            <a:custGeom>
              <a:avLst/>
              <a:gdLst/>
              <a:ahLst/>
              <a:cxnLst/>
              <a:rect l="l" t="t" r="r" b="b"/>
              <a:pathLst>
                <a:path w="1334" h="1133" extrusionOk="0">
                  <a:moveTo>
                    <a:pt x="283" y="1"/>
                  </a:moveTo>
                  <a:cubicBezTo>
                    <a:pt x="104" y="1"/>
                    <a:pt x="1" y="72"/>
                    <a:pt x="26" y="251"/>
                  </a:cubicBezTo>
                  <a:cubicBezTo>
                    <a:pt x="117" y="251"/>
                    <a:pt x="239" y="251"/>
                    <a:pt x="391" y="342"/>
                  </a:cubicBezTo>
                  <a:cubicBezTo>
                    <a:pt x="756" y="525"/>
                    <a:pt x="1029" y="1041"/>
                    <a:pt x="1029" y="1041"/>
                  </a:cubicBezTo>
                  <a:cubicBezTo>
                    <a:pt x="1060" y="1072"/>
                    <a:pt x="1090" y="1102"/>
                    <a:pt x="1120" y="1133"/>
                  </a:cubicBezTo>
                  <a:cubicBezTo>
                    <a:pt x="1151" y="1133"/>
                    <a:pt x="1212" y="1133"/>
                    <a:pt x="1242" y="1102"/>
                  </a:cubicBezTo>
                  <a:cubicBezTo>
                    <a:pt x="1303" y="1072"/>
                    <a:pt x="1333" y="981"/>
                    <a:pt x="1303" y="889"/>
                  </a:cubicBezTo>
                  <a:cubicBezTo>
                    <a:pt x="1303" y="889"/>
                    <a:pt x="968" y="281"/>
                    <a:pt x="513" y="69"/>
                  </a:cubicBezTo>
                  <a:cubicBezTo>
                    <a:pt x="482" y="38"/>
                    <a:pt x="421" y="8"/>
                    <a:pt x="391" y="8"/>
                  </a:cubicBezTo>
                  <a:cubicBezTo>
                    <a:pt x="352" y="3"/>
                    <a:pt x="316" y="1"/>
                    <a:pt x="2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299" name="Google Shape;1299;p50"/>
            <p:cNvSpPr/>
            <p:nvPr/>
          </p:nvSpPr>
          <p:spPr>
            <a:xfrm>
              <a:off x="4831467" y="2869875"/>
              <a:ext cx="487038" cy="1592916"/>
            </a:xfrm>
            <a:custGeom>
              <a:avLst/>
              <a:gdLst/>
              <a:ahLst/>
              <a:cxnLst/>
              <a:rect l="l" t="t" r="r" b="b"/>
              <a:pathLst>
                <a:path w="10852" h="34591" extrusionOk="0">
                  <a:moveTo>
                    <a:pt x="7630" y="1"/>
                  </a:moveTo>
                  <a:lnTo>
                    <a:pt x="6566" y="183"/>
                  </a:lnTo>
                  <a:lnTo>
                    <a:pt x="6232" y="213"/>
                  </a:lnTo>
                  <a:lnTo>
                    <a:pt x="1" y="1186"/>
                  </a:lnTo>
                  <a:lnTo>
                    <a:pt x="1399" y="18542"/>
                  </a:lnTo>
                  <a:lnTo>
                    <a:pt x="8207" y="34591"/>
                  </a:lnTo>
                  <a:lnTo>
                    <a:pt x="10852" y="34469"/>
                  </a:lnTo>
                  <a:cubicBezTo>
                    <a:pt x="10852" y="34469"/>
                    <a:pt x="9484" y="26050"/>
                    <a:pt x="8572" y="22797"/>
                  </a:cubicBezTo>
                  <a:cubicBezTo>
                    <a:pt x="7660" y="19575"/>
                    <a:pt x="6505" y="16870"/>
                    <a:pt x="6505" y="16870"/>
                  </a:cubicBezTo>
                  <a:cubicBezTo>
                    <a:pt x="6505" y="16870"/>
                    <a:pt x="7174" y="3739"/>
                    <a:pt x="76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0" name="Google Shape;1300;p50"/>
            <p:cNvSpPr/>
            <p:nvPr/>
          </p:nvSpPr>
          <p:spPr>
            <a:xfrm>
              <a:off x="5208260" y="4433650"/>
              <a:ext cx="138343" cy="144077"/>
            </a:xfrm>
            <a:custGeom>
              <a:avLst/>
              <a:gdLst/>
              <a:ahLst/>
              <a:cxnLst/>
              <a:rect l="l" t="t" r="r" b="b"/>
              <a:pathLst>
                <a:path w="3040" h="3166" extrusionOk="0">
                  <a:moveTo>
                    <a:pt x="0" y="1"/>
                  </a:moveTo>
                  <a:lnTo>
                    <a:pt x="760" y="3101"/>
                  </a:lnTo>
                  <a:cubicBezTo>
                    <a:pt x="1021" y="3147"/>
                    <a:pt x="1265" y="3166"/>
                    <a:pt x="1489" y="3166"/>
                  </a:cubicBezTo>
                  <a:cubicBezTo>
                    <a:pt x="2442" y="3166"/>
                    <a:pt x="3040" y="2827"/>
                    <a:pt x="3040" y="2827"/>
                  </a:cubicBezTo>
                  <a:lnTo>
                    <a:pt x="2280" y="18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1" name="Google Shape;1301;p50"/>
            <p:cNvSpPr/>
            <p:nvPr/>
          </p:nvSpPr>
          <p:spPr>
            <a:xfrm>
              <a:off x="5169533" y="4418451"/>
              <a:ext cx="197821" cy="78864"/>
            </a:xfrm>
            <a:custGeom>
              <a:avLst/>
              <a:gdLst/>
              <a:ahLst/>
              <a:cxnLst/>
              <a:rect l="l" t="t" r="r" b="b"/>
              <a:pathLst>
                <a:path w="4347" h="1733" extrusionOk="0">
                  <a:moveTo>
                    <a:pt x="4104" y="0"/>
                  </a:moveTo>
                  <a:lnTo>
                    <a:pt x="122" y="243"/>
                  </a:lnTo>
                  <a:cubicBezTo>
                    <a:pt x="0" y="882"/>
                    <a:pt x="31" y="1338"/>
                    <a:pt x="517" y="1733"/>
                  </a:cubicBezTo>
                  <a:lnTo>
                    <a:pt x="4256" y="1520"/>
                  </a:lnTo>
                  <a:cubicBezTo>
                    <a:pt x="4347" y="1003"/>
                    <a:pt x="4317" y="487"/>
                    <a:pt x="410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2" name="Google Shape;1302;p50"/>
            <p:cNvSpPr/>
            <p:nvPr/>
          </p:nvSpPr>
          <p:spPr>
            <a:xfrm>
              <a:off x="4949595" y="4511103"/>
              <a:ext cx="426087" cy="195045"/>
            </a:xfrm>
            <a:custGeom>
              <a:avLst/>
              <a:gdLst/>
              <a:ahLst/>
              <a:cxnLst/>
              <a:rect l="l" t="t" r="r" b="b"/>
              <a:pathLst>
                <a:path w="9363" h="4286" extrusionOk="0">
                  <a:moveTo>
                    <a:pt x="5806" y="1"/>
                  </a:moveTo>
                  <a:cubicBezTo>
                    <a:pt x="5654" y="31"/>
                    <a:pt x="5137" y="365"/>
                    <a:pt x="4469" y="821"/>
                  </a:cubicBezTo>
                  <a:cubicBezTo>
                    <a:pt x="4347" y="882"/>
                    <a:pt x="4256" y="943"/>
                    <a:pt x="4134" y="1034"/>
                  </a:cubicBezTo>
                  <a:cubicBezTo>
                    <a:pt x="4043" y="1065"/>
                    <a:pt x="3982" y="1125"/>
                    <a:pt x="3891" y="1186"/>
                  </a:cubicBezTo>
                  <a:cubicBezTo>
                    <a:pt x="3739" y="1277"/>
                    <a:pt x="3618" y="1369"/>
                    <a:pt x="3496" y="1460"/>
                  </a:cubicBezTo>
                  <a:cubicBezTo>
                    <a:pt x="3435" y="1490"/>
                    <a:pt x="3374" y="1521"/>
                    <a:pt x="3344" y="1551"/>
                  </a:cubicBezTo>
                  <a:cubicBezTo>
                    <a:pt x="3192" y="1612"/>
                    <a:pt x="3070" y="1703"/>
                    <a:pt x="2949" y="1794"/>
                  </a:cubicBezTo>
                  <a:cubicBezTo>
                    <a:pt x="2219" y="2250"/>
                    <a:pt x="1520" y="2645"/>
                    <a:pt x="1095" y="2706"/>
                  </a:cubicBezTo>
                  <a:cubicBezTo>
                    <a:pt x="0" y="2888"/>
                    <a:pt x="213" y="3709"/>
                    <a:pt x="396" y="4104"/>
                  </a:cubicBezTo>
                  <a:cubicBezTo>
                    <a:pt x="463" y="4240"/>
                    <a:pt x="1368" y="4286"/>
                    <a:pt x="2570" y="4286"/>
                  </a:cubicBezTo>
                  <a:cubicBezTo>
                    <a:pt x="5146" y="4286"/>
                    <a:pt x="9089" y="4074"/>
                    <a:pt x="9089" y="4074"/>
                  </a:cubicBezTo>
                  <a:cubicBezTo>
                    <a:pt x="9089" y="4074"/>
                    <a:pt x="9362" y="1581"/>
                    <a:pt x="9089" y="791"/>
                  </a:cubicBezTo>
                  <a:cubicBezTo>
                    <a:pt x="9001" y="548"/>
                    <a:pt x="8814" y="470"/>
                    <a:pt x="8574" y="470"/>
                  </a:cubicBezTo>
                  <a:cubicBezTo>
                    <a:pt x="8138" y="470"/>
                    <a:pt x="7526" y="726"/>
                    <a:pt x="7010" y="726"/>
                  </a:cubicBezTo>
                  <a:cubicBezTo>
                    <a:pt x="6919" y="726"/>
                    <a:pt x="6831" y="718"/>
                    <a:pt x="6748" y="700"/>
                  </a:cubicBezTo>
                  <a:cubicBezTo>
                    <a:pt x="6748" y="700"/>
                    <a:pt x="6232" y="1"/>
                    <a:pt x="58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3" name="Google Shape;1303;p50"/>
            <p:cNvSpPr/>
            <p:nvPr/>
          </p:nvSpPr>
          <p:spPr>
            <a:xfrm>
              <a:off x="5107279" y="4565075"/>
              <a:ext cx="65076" cy="52243"/>
            </a:xfrm>
            <a:custGeom>
              <a:avLst/>
              <a:gdLst/>
              <a:ahLst/>
              <a:cxnLst/>
              <a:rect l="l" t="t" r="r" b="b"/>
              <a:pathLst>
                <a:path w="1430" h="1148" extrusionOk="0">
                  <a:moveTo>
                    <a:pt x="426" y="0"/>
                  </a:moveTo>
                  <a:cubicBezTo>
                    <a:pt x="183" y="31"/>
                    <a:pt x="1" y="61"/>
                    <a:pt x="1" y="274"/>
                  </a:cubicBezTo>
                  <a:cubicBezTo>
                    <a:pt x="39" y="266"/>
                    <a:pt x="77" y="262"/>
                    <a:pt x="115" y="262"/>
                  </a:cubicBezTo>
                  <a:cubicBezTo>
                    <a:pt x="230" y="262"/>
                    <a:pt x="350" y="297"/>
                    <a:pt x="487" y="365"/>
                  </a:cubicBezTo>
                  <a:cubicBezTo>
                    <a:pt x="852" y="547"/>
                    <a:pt x="1125" y="1064"/>
                    <a:pt x="1125" y="1064"/>
                  </a:cubicBezTo>
                  <a:cubicBezTo>
                    <a:pt x="1156" y="1094"/>
                    <a:pt x="1186" y="1125"/>
                    <a:pt x="1216" y="1125"/>
                  </a:cubicBezTo>
                  <a:cubicBezTo>
                    <a:pt x="1232" y="1140"/>
                    <a:pt x="1254" y="1148"/>
                    <a:pt x="1277" y="1148"/>
                  </a:cubicBezTo>
                  <a:cubicBezTo>
                    <a:pt x="1300" y="1148"/>
                    <a:pt x="1323" y="1140"/>
                    <a:pt x="1338" y="1125"/>
                  </a:cubicBezTo>
                  <a:cubicBezTo>
                    <a:pt x="1399" y="1094"/>
                    <a:pt x="1429" y="1003"/>
                    <a:pt x="1399" y="912"/>
                  </a:cubicBezTo>
                  <a:cubicBezTo>
                    <a:pt x="1399" y="882"/>
                    <a:pt x="1064" y="304"/>
                    <a:pt x="608" y="91"/>
                  </a:cubicBezTo>
                  <a:cubicBezTo>
                    <a:pt x="548" y="31"/>
                    <a:pt x="487" y="31"/>
                    <a:pt x="4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4" name="Google Shape;1304;p50"/>
            <p:cNvSpPr/>
            <p:nvPr/>
          </p:nvSpPr>
          <p:spPr>
            <a:xfrm>
              <a:off x="5137723" y="4547099"/>
              <a:ext cx="56748" cy="51196"/>
            </a:xfrm>
            <a:custGeom>
              <a:avLst/>
              <a:gdLst/>
              <a:ahLst/>
              <a:cxnLst/>
              <a:rect l="l" t="t" r="r" b="b"/>
              <a:pathLst>
                <a:path w="1247" h="1125" extrusionOk="0">
                  <a:moveTo>
                    <a:pt x="335" y="0"/>
                  </a:moveTo>
                  <a:cubicBezTo>
                    <a:pt x="183" y="30"/>
                    <a:pt x="31" y="30"/>
                    <a:pt x="0" y="243"/>
                  </a:cubicBezTo>
                  <a:cubicBezTo>
                    <a:pt x="91" y="243"/>
                    <a:pt x="183" y="274"/>
                    <a:pt x="274" y="334"/>
                  </a:cubicBezTo>
                  <a:cubicBezTo>
                    <a:pt x="639" y="517"/>
                    <a:pt x="912" y="1033"/>
                    <a:pt x="943" y="1033"/>
                  </a:cubicBezTo>
                  <a:cubicBezTo>
                    <a:pt x="943" y="1064"/>
                    <a:pt x="973" y="1094"/>
                    <a:pt x="1003" y="1125"/>
                  </a:cubicBezTo>
                  <a:cubicBezTo>
                    <a:pt x="1064" y="1125"/>
                    <a:pt x="1094" y="1125"/>
                    <a:pt x="1125" y="1094"/>
                  </a:cubicBezTo>
                  <a:cubicBezTo>
                    <a:pt x="1216" y="1064"/>
                    <a:pt x="1246" y="973"/>
                    <a:pt x="1186" y="881"/>
                  </a:cubicBezTo>
                  <a:cubicBezTo>
                    <a:pt x="1186" y="881"/>
                    <a:pt x="851" y="274"/>
                    <a:pt x="426" y="61"/>
                  </a:cubicBezTo>
                  <a:cubicBezTo>
                    <a:pt x="395" y="30"/>
                    <a:pt x="365" y="30"/>
                    <a:pt x="3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5" name="Google Shape;1305;p50"/>
            <p:cNvSpPr/>
            <p:nvPr/>
          </p:nvSpPr>
          <p:spPr>
            <a:xfrm>
              <a:off x="5083751" y="4581321"/>
              <a:ext cx="60935" cy="51560"/>
            </a:xfrm>
            <a:custGeom>
              <a:avLst/>
              <a:gdLst/>
              <a:ahLst/>
              <a:cxnLst/>
              <a:rect l="l" t="t" r="r" b="b"/>
              <a:pathLst>
                <a:path w="1339" h="1133" extrusionOk="0">
                  <a:moveTo>
                    <a:pt x="259" y="1"/>
                  </a:moveTo>
                  <a:cubicBezTo>
                    <a:pt x="87" y="1"/>
                    <a:pt x="1" y="72"/>
                    <a:pt x="1" y="251"/>
                  </a:cubicBezTo>
                  <a:cubicBezTo>
                    <a:pt x="122" y="251"/>
                    <a:pt x="244" y="251"/>
                    <a:pt x="366" y="342"/>
                  </a:cubicBezTo>
                  <a:cubicBezTo>
                    <a:pt x="730" y="525"/>
                    <a:pt x="1034" y="1041"/>
                    <a:pt x="1034" y="1041"/>
                  </a:cubicBezTo>
                  <a:cubicBezTo>
                    <a:pt x="1034" y="1072"/>
                    <a:pt x="1095" y="1102"/>
                    <a:pt x="1125" y="1133"/>
                  </a:cubicBezTo>
                  <a:cubicBezTo>
                    <a:pt x="1156" y="1133"/>
                    <a:pt x="1186" y="1133"/>
                    <a:pt x="1247" y="1102"/>
                  </a:cubicBezTo>
                  <a:cubicBezTo>
                    <a:pt x="1308" y="1072"/>
                    <a:pt x="1338" y="981"/>
                    <a:pt x="1308" y="889"/>
                  </a:cubicBezTo>
                  <a:cubicBezTo>
                    <a:pt x="1277" y="889"/>
                    <a:pt x="943" y="281"/>
                    <a:pt x="518" y="69"/>
                  </a:cubicBezTo>
                  <a:cubicBezTo>
                    <a:pt x="457" y="38"/>
                    <a:pt x="426" y="8"/>
                    <a:pt x="366" y="8"/>
                  </a:cubicBezTo>
                  <a:cubicBezTo>
                    <a:pt x="327" y="3"/>
                    <a:pt x="292" y="1"/>
                    <a:pt x="25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6" name="Google Shape;1306;p50"/>
            <p:cNvSpPr/>
            <p:nvPr/>
          </p:nvSpPr>
          <p:spPr>
            <a:xfrm>
              <a:off x="4578892" y="1604971"/>
              <a:ext cx="626638" cy="1355987"/>
            </a:xfrm>
            <a:custGeom>
              <a:avLst/>
              <a:gdLst/>
              <a:ahLst/>
              <a:cxnLst/>
              <a:rect l="l" t="t" r="r" b="b"/>
              <a:pathLst>
                <a:path w="13770" h="29797" extrusionOk="0">
                  <a:moveTo>
                    <a:pt x="6900" y="1"/>
                  </a:moveTo>
                  <a:lnTo>
                    <a:pt x="4377" y="821"/>
                  </a:lnTo>
                  <a:cubicBezTo>
                    <a:pt x="4225" y="852"/>
                    <a:pt x="4073" y="912"/>
                    <a:pt x="3952" y="973"/>
                  </a:cubicBezTo>
                  <a:cubicBezTo>
                    <a:pt x="3861" y="1004"/>
                    <a:pt x="3769" y="1064"/>
                    <a:pt x="3678" y="1095"/>
                  </a:cubicBezTo>
                  <a:cubicBezTo>
                    <a:pt x="1915" y="1976"/>
                    <a:pt x="851" y="3891"/>
                    <a:pt x="1064" y="5897"/>
                  </a:cubicBezTo>
                  <a:cubicBezTo>
                    <a:pt x="1155" y="6718"/>
                    <a:pt x="1186" y="7630"/>
                    <a:pt x="1186" y="8572"/>
                  </a:cubicBezTo>
                  <a:lnTo>
                    <a:pt x="1186" y="9028"/>
                  </a:lnTo>
                  <a:cubicBezTo>
                    <a:pt x="1186" y="9484"/>
                    <a:pt x="1186" y="9940"/>
                    <a:pt x="1155" y="10366"/>
                  </a:cubicBezTo>
                  <a:cubicBezTo>
                    <a:pt x="1155" y="10517"/>
                    <a:pt x="1155" y="10669"/>
                    <a:pt x="1155" y="10821"/>
                  </a:cubicBezTo>
                  <a:lnTo>
                    <a:pt x="1155" y="10852"/>
                  </a:lnTo>
                  <a:cubicBezTo>
                    <a:pt x="1155" y="10943"/>
                    <a:pt x="1155" y="11004"/>
                    <a:pt x="1155" y="11095"/>
                  </a:cubicBezTo>
                  <a:cubicBezTo>
                    <a:pt x="1125" y="11156"/>
                    <a:pt x="1125" y="11217"/>
                    <a:pt x="1125" y="11308"/>
                  </a:cubicBezTo>
                  <a:cubicBezTo>
                    <a:pt x="1125" y="11369"/>
                    <a:pt x="1125" y="11460"/>
                    <a:pt x="1125" y="11521"/>
                  </a:cubicBezTo>
                  <a:cubicBezTo>
                    <a:pt x="1125" y="11794"/>
                    <a:pt x="1095" y="12037"/>
                    <a:pt x="1095" y="12250"/>
                  </a:cubicBezTo>
                  <a:cubicBezTo>
                    <a:pt x="1095" y="12341"/>
                    <a:pt x="1095" y="12402"/>
                    <a:pt x="1095" y="12493"/>
                  </a:cubicBezTo>
                  <a:cubicBezTo>
                    <a:pt x="1095" y="12676"/>
                    <a:pt x="1064" y="12888"/>
                    <a:pt x="1064" y="13071"/>
                  </a:cubicBezTo>
                  <a:cubicBezTo>
                    <a:pt x="1064" y="13132"/>
                    <a:pt x="1064" y="13223"/>
                    <a:pt x="1064" y="13283"/>
                  </a:cubicBezTo>
                  <a:cubicBezTo>
                    <a:pt x="1034" y="13618"/>
                    <a:pt x="1034" y="13952"/>
                    <a:pt x="1034" y="14287"/>
                  </a:cubicBezTo>
                  <a:cubicBezTo>
                    <a:pt x="1034" y="14378"/>
                    <a:pt x="1003" y="14469"/>
                    <a:pt x="1003" y="14560"/>
                  </a:cubicBezTo>
                  <a:cubicBezTo>
                    <a:pt x="1003" y="14621"/>
                    <a:pt x="1003" y="14712"/>
                    <a:pt x="1003" y="14803"/>
                  </a:cubicBezTo>
                  <a:cubicBezTo>
                    <a:pt x="1003" y="14894"/>
                    <a:pt x="1003" y="14986"/>
                    <a:pt x="1003" y="15077"/>
                  </a:cubicBezTo>
                  <a:cubicBezTo>
                    <a:pt x="1003" y="15502"/>
                    <a:pt x="1003" y="15928"/>
                    <a:pt x="1003" y="16293"/>
                  </a:cubicBezTo>
                  <a:cubicBezTo>
                    <a:pt x="1003" y="16353"/>
                    <a:pt x="1003" y="16384"/>
                    <a:pt x="1003" y="16414"/>
                  </a:cubicBezTo>
                  <a:cubicBezTo>
                    <a:pt x="1003" y="16536"/>
                    <a:pt x="1003" y="16657"/>
                    <a:pt x="1003" y="16779"/>
                  </a:cubicBezTo>
                  <a:cubicBezTo>
                    <a:pt x="1003" y="17265"/>
                    <a:pt x="1003" y="17782"/>
                    <a:pt x="973" y="18360"/>
                  </a:cubicBezTo>
                  <a:lnTo>
                    <a:pt x="943" y="18572"/>
                  </a:lnTo>
                  <a:cubicBezTo>
                    <a:pt x="943" y="18664"/>
                    <a:pt x="943" y="18724"/>
                    <a:pt x="943" y="18785"/>
                  </a:cubicBezTo>
                  <a:cubicBezTo>
                    <a:pt x="943" y="18876"/>
                    <a:pt x="943" y="18937"/>
                    <a:pt x="912" y="19028"/>
                  </a:cubicBezTo>
                  <a:cubicBezTo>
                    <a:pt x="912" y="19211"/>
                    <a:pt x="912" y="19393"/>
                    <a:pt x="882" y="19575"/>
                  </a:cubicBezTo>
                  <a:lnTo>
                    <a:pt x="851" y="19849"/>
                  </a:lnTo>
                  <a:cubicBezTo>
                    <a:pt x="851" y="19849"/>
                    <a:pt x="851" y="19849"/>
                    <a:pt x="851" y="19879"/>
                  </a:cubicBezTo>
                  <a:cubicBezTo>
                    <a:pt x="851" y="19940"/>
                    <a:pt x="851" y="20031"/>
                    <a:pt x="851" y="20092"/>
                  </a:cubicBezTo>
                  <a:cubicBezTo>
                    <a:pt x="851" y="20092"/>
                    <a:pt x="851" y="20122"/>
                    <a:pt x="821" y="20122"/>
                  </a:cubicBezTo>
                  <a:cubicBezTo>
                    <a:pt x="821" y="20244"/>
                    <a:pt x="821" y="20396"/>
                    <a:pt x="791" y="20518"/>
                  </a:cubicBezTo>
                  <a:cubicBezTo>
                    <a:pt x="791" y="20578"/>
                    <a:pt x="791" y="20639"/>
                    <a:pt x="791" y="20700"/>
                  </a:cubicBezTo>
                  <a:cubicBezTo>
                    <a:pt x="760" y="20882"/>
                    <a:pt x="760" y="21065"/>
                    <a:pt x="730" y="21247"/>
                  </a:cubicBezTo>
                  <a:cubicBezTo>
                    <a:pt x="699" y="21581"/>
                    <a:pt x="669" y="21916"/>
                    <a:pt x="639" y="22220"/>
                  </a:cubicBezTo>
                  <a:cubicBezTo>
                    <a:pt x="304" y="25654"/>
                    <a:pt x="0" y="28937"/>
                    <a:pt x="791" y="29363"/>
                  </a:cubicBezTo>
                  <a:cubicBezTo>
                    <a:pt x="1336" y="29648"/>
                    <a:pt x="3102" y="29796"/>
                    <a:pt x="5135" y="29796"/>
                  </a:cubicBezTo>
                  <a:cubicBezTo>
                    <a:pt x="8092" y="29796"/>
                    <a:pt x="11614" y="29482"/>
                    <a:pt x="12767" y="28816"/>
                  </a:cubicBezTo>
                  <a:cubicBezTo>
                    <a:pt x="13374" y="28481"/>
                    <a:pt x="13648" y="26262"/>
                    <a:pt x="13739" y="23284"/>
                  </a:cubicBezTo>
                  <a:cubicBezTo>
                    <a:pt x="13739" y="23162"/>
                    <a:pt x="13739" y="23010"/>
                    <a:pt x="13770" y="22888"/>
                  </a:cubicBezTo>
                  <a:cubicBezTo>
                    <a:pt x="13770" y="22341"/>
                    <a:pt x="13770" y="21764"/>
                    <a:pt x="13770" y="21186"/>
                  </a:cubicBezTo>
                  <a:lnTo>
                    <a:pt x="13770" y="21004"/>
                  </a:lnTo>
                  <a:cubicBezTo>
                    <a:pt x="13770" y="20730"/>
                    <a:pt x="13770" y="20487"/>
                    <a:pt x="13770" y="20214"/>
                  </a:cubicBezTo>
                  <a:cubicBezTo>
                    <a:pt x="13770" y="20001"/>
                    <a:pt x="13770" y="19788"/>
                    <a:pt x="13770" y="19575"/>
                  </a:cubicBezTo>
                  <a:cubicBezTo>
                    <a:pt x="13770" y="19302"/>
                    <a:pt x="13770" y="19028"/>
                    <a:pt x="13739" y="18755"/>
                  </a:cubicBezTo>
                  <a:cubicBezTo>
                    <a:pt x="13739" y="18724"/>
                    <a:pt x="13739" y="18664"/>
                    <a:pt x="13739" y="18603"/>
                  </a:cubicBezTo>
                  <a:cubicBezTo>
                    <a:pt x="13739" y="18481"/>
                    <a:pt x="13739" y="18360"/>
                    <a:pt x="13739" y="18238"/>
                  </a:cubicBezTo>
                  <a:cubicBezTo>
                    <a:pt x="13739" y="18116"/>
                    <a:pt x="13739" y="18025"/>
                    <a:pt x="13739" y="17904"/>
                  </a:cubicBezTo>
                  <a:cubicBezTo>
                    <a:pt x="13739" y="17812"/>
                    <a:pt x="13739" y="17721"/>
                    <a:pt x="13709" y="17630"/>
                  </a:cubicBezTo>
                  <a:cubicBezTo>
                    <a:pt x="13709" y="17539"/>
                    <a:pt x="13709" y="17448"/>
                    <a:pt x="13709" y="17387"/>
                  </a:cubicBezTo>
                  <a:lnTo>
                    <a:pt x="13678" y="15958"/>
                  </a:lnTo>
                  <a:cubicBezTo>
                    <a:pt x="13678" y="15806"/>
                    <a:pt x="13648" y="15685"/>
                    <a:pt x="13648" y="15533"/>
                  </a:cubicBezTo>
                  <a:cubicBezTo>
                    <a:pt x="13618" y="14834"/>
                    <a:pt x="13587" y="14135"/>
                    <a:pt x="13557" y="13435"/>
                  </a:cubicBezTo>
                  <a:cubicBezTo>
                    <a:pt x="13557" y="13375"/>
                    <a:pt x="13557" y="13314"/>
                    <a:pt x="13557" y="13253"/>
                  </a:cubicBezTo>
                  <a:cubicBezTo>
                    <a:pt x="13557" y="13071"/>
                    <a:pt x="13526" y="12919"/>
                    <a:pt x="13526" y="12736"/>
                  </a:cubicBezTo>
                  <a:cubicBezTo>
                    <a:pt x="13526" y="12676"/>
                    <a:pt x="13526" y="12615"/>
                    <a:pt x="13526" y="12524"/>
                  </a:cubicBezTo>
                  <a:cubicBezTo>
                    <a:pt x="13496" y="12463"/>
                    <a:pt x="13496" y="12372"/>
                    <a:pt x="13496" y="12311"/>
                  </a:cubicBezTo>
                  <a:cubicBezTo>
                    <a:pt x="13496" y="12189"/>
                    <a:pt x="13496" y="12098"/>
                    <a:pt x="13496" y="12007"/>
                  </a:cubicBezTo>
                  <a:cubicBezTo>
                    <a:pt x="13496" y="11916"/>
                    <a:pt x="13466" y="11855"/>
                    <a:pt x="13466" y="11764"/>
                  </a:cubicBezTo>
                  <a:lnTo>
                    <a:pt x="13466" y="11551"/>
                  </a:lnTo>
                  <a:lnTo>
                    <a:pt x="13435" y="11034"/>
                  </a:lnTo>
                  <a:cubicBezTo>
                    <a:pt x="13435" y="10973"/>
                    <a:pt x="13435" y="10913"/>
                    <a:pt x="13405" y="10852"/>
                  </a:cubicBezTo>
                  <a:cubicBezTo>
                    <a:pt x="13223" y="7751"/>
                    <a:pt x="13010" y="5320"/>
                    <a:pt x="12888" y="4590"/>
                  </a:cubicBezTo>
                  <a:cubicBezTo>
                    <a:pt x="12493" y="2280"/>
                    <a:pt x="6900" y="1"/>
                    <a:pt x="69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7" name="Google Shape;1307;p50"/>
            <p:cNvSpPr/>
            <p:nvPr/>
          </p:nvSpPr>
          <p:spPr>
            <a:xfrm>
              <a:off x="4451608" y="1728250"/>
              <a:ext cx="794060" cy="781409"/>
            </a:xfrm>
            <a:custGeom>
              <a:avLst/>
              <a:gdLst/>
              <a:ahLst/>
              <a:cxnLst/>
              <a:rect l="l" t="t" r="r" b="b"/>
              <a:pathLst>
                <a:path w="17449" h="17171" extrusionOk="0">
                  <a:moveTo>
                    <a:pt x="13648" y="0"/>
                  </a:moveTo>
                  <a:cubicBezTo>
                    <a:pt x="13385" y="0"/>
                    <a:pt x="13117" y="48"/>
                    <a:pt x="12858" y="149"/>
                  </a:cubicBezTo>
                  <a:cubicBezTo>
                    <a:pt x="11734" y="605"/>
                    <a:pt x="11217" y="1881"/>
                    <a:pt x="11673" y="2976"/>
                  </a:cubicBezTo>
                  <a:lnTo>
                    <a:pt x="11703" y="3036"/>
                  </a:lnTo>
                  <a:lnTo>
                    <a:pt x="11734" y="3188"/>
                  </a:lnTo>
                  <a:lnTo>
                    <a:pt x="11825" y="3340"/>
                  </a:lnTo>
                  <a:cubicBezTo>
                    <a:pt x="11855" y="3462"/>
                    <a:pt x="11886" y="3553"/>
                    <a:pt x="11946" y="3675"/>
                  </a:cubicBezTo>
                  <a:cubicBezTo>
                    <a:pt x="12007" y="3918"/>
                    <a:pt x="12098" y="4161"/>
                    <a:pt x="12190" y="4374"/>
                  </a:cubicBezTo>
                  <a:cubicBezTo>
                    <a:pt x="12311" y="4860"/>
                    <a:pt x="12463" y="5346"/>
                    <a:pt x="12585" y="5833"/>
                  </a:cubicBezTo>
                  <a:cubicBezTo>
                    <a:pt x="12828" y="6805"/>
                    <a:pt x="12980" y="7778"/>
                    <a:pt x="13041" y="8751"/>
                  </a:cubicBezTo>
                  <a:cubicBezTo>
                    <a:pt x="13132" y="9723"/>
                    <a:pt x="13102" y="10666"/>
                    <a:pt x="12950" y="11547"/>
                  </a:cubicBezTo>
                  <a:cubicBezTo>
                    <a:pt x="12879" y="12078"/>
                    <a:pt x="12756" y="12578"/>
                    <a:pt x="12595" y="13047"/>
                  </a:cubicBezTo>
                  <a:lnTo>
                    <a:pt x="12595" y="13047"/>
                  </a:lnTo>
                  <a:cubicBezTo>
                    <a:pt x="11987" y="13135"/>
                    <a:pt x="11374" y="13223"/>
                    <a:pt x="10761" y="13310"/>
                  </a:cubicBezTo>
                  <a:cubicBezTo>
                    <a:pt x="9697" y="13432"/>
                    <a:pt x="8603" y="13584"/>
                    <a:pt x="7539" y="13705"/>
                  </a:cubicBezTo>
                  <a:cubicBezTo>
                    <a:pt x="5411" y="13979"/>
                    <a:pt x="3284" y="14222"/>
                    <a:pt x="1156" y="14435"/>
                  </a:cubicBezTo>
                  <a:cubicBezTo>
                    <a:pt x="548" y="14496"/>
                    <a:pt x="62" y="14982"/>
                    <a:pt x="31" y="15620"/>
                  </a:cubicBezTo>
                  <a:cubicBezTo>
                    <a:pt x="1" y="16319"/>
                    <a:pt x="62" y="16502"/>
                    <a:pt x="366" y="16532"/>
                  </a:cubicBezTo>
                  <a:cubicBezTo>
                    <a:pt x="2554" y="16623"/>
                    <a:pt x="5563" y="17079"/>
                    <a:pt x="7721" y="17110"/>
                  </a:cubicBezTo>
                  <a:cubicBezTo>
                    <a:pt x="8816" y="17140"/>
                    <a:pt x="9910" y="17140"/>
                    <a:pt x="10974" y="17170"/>
                  </a:cubicBezTo>
                  <a:lnTo>
                    <a:pt x="14226" y="17170"/>
                  </a:lnTo>
                  <a:cubicBezTo>
                    <a:pt x="14895" y="17170"/>
                    <a:pt x="15533" y="16836"/>
                    <a:pt x="15898" y="16228"/>
                  </a:cubicBezTo>
                  <a:lnTo>
                    <a:pt x="15989" y="16046"/>
                  </a:lnTo>
                  <a:cubicBezTo>
                    <a:pt x="16141" y="15742"/>
                    <a:pt x="16293" y="15407"/>
                    <a:pt x="16445" y="15103"/>
                  </a:cubicBezTo>
                  <a:cubicBezTo>
                    <a:pt x="16567" y="14799"/>
                    <a:pt x="16688" y="14465"/>
                    <a:pt x="16779" y="14161"/>
                  </a:cubicBezTo>
                  <a:cubicBezTo>
                    <a:pt x="16992" y="13523"/>
                    <a:pt x="17144" y="12854"/>
                    <a:pt x="17235" y="12216"/>
                  </a:cubicBezTo>
                  <a:cubicBezTo>
                    <a:pt x="17418" y="10939"/>
                    <a:pt x="17448" y="9663"/>
                    <a:pt x="17357" y="8416"/>
                  </a:cubicBezTo>
                  <a:cubicBezTo>
                    <a:pt x="17266" y="7201"/>
                    <a:pt x="17053" y="5985"/>
                    <a:pt x="16779" y="4830"/>
                  </a:cubicBezTo>
                  <a:cubicBezTo>
                    <a:pt x="16627" y="4252"/>
                    <a:pt x="16475" y="3644"/>
                    <a:pt x="16293" y="3097"/>
                  </a:cubicBezTo>
                  <a:cubicBezTo>
                    <a:pt x="16202" y="2793"/>
                    <a:pt x="16111" y="2520"/>
                    <a:pt x="16020" y="2216"/>
                  </a:cubicBezTo>
                  <a:cubicBezTo>
                    <a:pt x="15959" y="2094"/>
                    <a:pt x="15898" y="1942"/>
                    <a:pt x="15837" y="1790"/>
                  </a:cubicBezTo>
                  <a:lnTo>
                    <a:pt x="15776" y="1577"/>
                  </a:lnTo>
                  <a:lnTo>
                    <a:pt x="15716" y="1456"/>
                  </a:lnTo>
                  <a:lnTo>
                    <a:pt x="15655" y="1334"/>
                  </a:lnTo>
                  <a:cubicBezTo>
                    <a:pt x="15307" y="499"/>
                    <a:pt x="14498" y="0"/>
                    <a:pt x="1364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8" name="Google Shape;1308;p50"/>
            <p:cNvSpPr/>
            <p:nvPr/>
          </p:nvSpPr>
          <p:spPr>
            <a:xfrm>
              <a:off x="4547082" y="1257660"/>
              <a:ext cx="388725" cy="184123"/>
            </a:xfrm>
            <a:custGeom>
              <a:avLst/>
              <a:gdLst/>
              <a:ahLst/>
              <a:cxnLst/>
              <a:rect l="l" t="t" r="r" b="b"/>
              <a:pathLst>
                <a:path w="8542" h="4046" extrusionOk="0">
                  <a:moveTo>
                    <a:pt x="4293" y="1"/>
                  </a:moveTo>
                  <a:cubicBezTo>
                    <a:pt x="3916" y="1"/>
                    <a:pt x="3552" y="25"/>
                    <a:pt x="3222" y="64"/>
                  </a:cubicBezTo>
                  <a:cubicBezTo>
                    <a:pt x="1702" y="246"/>
                    <a:pt x="0" y="854"/>
                    <a:pt x="426" y="1523"/>
                  </a:cubicBezTo>
                  <a:cubicBezTo>
                    <a:pt x="892" y="2247"/>
                    <a:pt x="1172" y="2418"/>
                    <a:pt x="1331" y="2418"/>
                  </a:cubicBezTo>
                  <a:cubicBezTo>
                    <a:pt x="1473" y="2418"/>
                    <a:pt x="1520" y="2283"/>
                    <a:pt x="1520" y="2283"/>
                  </a:cubicBezTo>
                  <a:lnTo>
                    <a:pt x="7994" y="4046"/>
                  </a:lnTo>
                  <a:cubicBezTo>
                    <a:pt x="7994" y="4046"/>
                    <a:pt x="8541" y="2587"/>
                    <a:pt x="7782" y="1310"/>
                  </a:cubicBezTo>
                  <a:cubicBezTo>
                    <a:pt x="7163" y="311"/>
                    <a:pt x="5650" y="1"/>
                    <a:pt x="42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09" name="Google Shape;1309;p50"/>
            <p:cNvSpPr/>
            <p:nvPr/>
          </p:nvSpPr>
          <p:spPr>
            <a:xfrm>
              <a:off x="4701990" y="1473592"/>
              <a:ext cx="208925" cy="232407"/>
            </a:xfrm>
            <a:custGeom>
              <a:avLst/>
              <a:gdLst/>
              <a:ahLst/>
              <a:cxnLst/>
              <a:rect l="l" t="t" r="r" b="b"/>
              <a:pathLst>
                <a:path w="4591" h="5107" extrusionOk="0">
                  <a:moveTo>
                    <a:pt x="3162" y="0"/>
                  </a:moveTo>
                  <a:lnTo>
                    <a:pt x="1" y="2310"/>
                  </a:lnTo>
                  <a:cubicBezTo>
                    <a:pt x="1" y="2310"/>
                    <a:pt x="92" y="2462"/>
                    <a:pt x="213" y="2705"/>
                  </a:cubicBezTo>
                  <a:cubicBezTo>
                    <a:pt x="244" y="2736"/>
                    <a:pt x="244" y="2736"/>
                    <a:pt x="244" y="2736"/>
                  </a:cubicBezTo>
                  <a:cubicBezTo>
                    <a:pt x="244" y="2766"/>
                    <a:pt x="244" y="2766"/>
                    <a:pt x="244" y="2766"/>
                  </a:cubicBezTo>
                  <a:cubicBezTo>
                    <a:pt x="365" y="2918"/>
                    <a:pt x="487" y="3131"/>
                    <a:pt x="639" y="3374"/>
                  </a:cubicBezTo>
                  <a:cubicBezTo>
                    <a:pt x="669" y="3465"/>
                    <a:pt x="730" y="3556"/>
                    <a:pt x="791" y="3648"/>
                  </a:cubicBezTo>
                  <a:cubicBezTo>
                    <a:pt x="852" y="3708"/>
                    <a:pt x="912" y="3799"/>
                    <a:pt x="973" y="3891"/>
                  </a:cubicBezTo>
                  <a:cubicBezTo>
                    <a:pt x="1247" y="4286"/>
                    <a:pt x="1551" y="4711"/>
                    <a:pt x="1885" y="5106"/>
                  </a:cubicBezTo>
                  <a:cubicBezTo>
                    <a:pt x="2615" y="4803"/>
                    <a:pt x="3982" y="3678"/>
                    <a:pt x="3982" y="3678"/>
                  </a:cubicBezTo>
                  <a:cubicBezTo>
                    <a:pt x="3982" y="3678"/>
                    <a:pt x="4408" y="3283"/>
                    <a:pt x="4590" y="3070"/>
                  </a:cubicBezTo>
                  <a:cubicBezTo>
                    <a:pt x="4134" y="2523"/>
                    <a:pt x="3253" y="1277"/>
                    <a:pt x="3162" y="0"/>
                  </a:cubicBez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0" name="Google Shape;1310;p50"/>
            <p:cNvSpPr/>
            <p:nvPr/>
          </p:nvSpPr>
          <p:spPr>
            <a:xfrm>
              <a:off x="4563693" y="1299345"/>
              <a:ext cx="384584" cy="340669"/>
            </a:xfrm>
            <a:custGeom>
              <a:avLst/>
              <a:gdLst/>
              <a:ahLst/>
              <a:cxnLst/>
              <a:rect l="l" t="t" r="r" b="b"/>
              <a:pathLst>
                <a:path w="8451" h="7486" extrusionOk="0">
                  <a:moveTo>
                    <a:pt x="5432" y="1"/>
                  </a:moveTo>
                  <a:cubicBezTo>
                    <a:pt x="4327" y="1"/>
                    <a:pt x="2651" y="623"/>
                    <a:pt x="1702" y="1002"/>
                  </a:cubicBezTo>
                  <a:cubicBezTo>
                    <a:pt x="1368" y="1124"/>
                    <a:pt x="1064" y="1367"/>
                    <a:pt x="881" y="1701"/>
                  </a:cubicBezTo>
                  <a:cubicBezTo>
                    <a:pt x="821" y="1853"/>
                    <a:pt x="760" y="2005"/>
                    <a:pt x="699" y="2188"/>
                  </a:cubicBezTo>
                  <a:cubicBezTo>
                    <a:pt x="608" y="2674"/>
                    <a:pt x="578" y="3252"/>
                    <a:pt x="578" y="3859"/>
                  </a:cubicBezTo>
                  <a:cubicBezTo>
                    <a:pt x="578" y="3890"/>
                    <a:pt x="152" y="4711"/>
                    <a:pt x="61" y="4893"/>
                  </a:cubicBezTo>
                  <a:cubicBezTo>
                    <a:pt x="0" y="5014"/>
                    <a:pt x="456" y="5106"/>
                    <a:pt x="669" y="5136"/>
                  </a:cubicBezTo>
                  <a:cubicBezTo>
                    <a:pt x="699" y="5227"/>
                    <a:pt x="699" y="5318"/>
                    <a:pt x="730" y="5410"/>
                  </a:cubicBezTo>
                  <a:lnTo>
                    <a:pt x="851" y="6169"/>
                  </a:lnTo>
                  <a:cubicBezTo>
                    <a:pt x="881" y="6291"/>
                    <a:pt x="912" y="6413"/>
                    <a:pt x="942" y="6534"/>
                  </a:cubicBezTo>
                  <a:cubicBezTo>
                    <a:pt x="1107" y="7221"/>
                    <a:pt x="1396" y="7485"/>
                    <a:pt x="1764" y="7485"/>
                  </a:cubicBezTo>
                  <a:cubicBezTo>
                    <a:pt x="1803" y="7485"/>
                    <a:pt x="1843" y="7482"/>
                    <a:pt x="1885" y="7477"/>
                  </a:cubicBezTo>
                  <a:cubicBezTo>
                    <a:pt x="2462" y="7355"/>
                    <a:pt x="4499" y="6139"/>
                    <a:pt x="5988" y="4954"/>
                  </a:cubicBezTo>
                  <a:cubicBezTo>
                    <a:pt x="6474" y="4589"/>
                    <a:pt x="6900" y="4194"/>
                    <a:pt x="7204" y="3859"/>
                  </a:cubicBezTo>
                  <a:cubicBezTo>
                    <a:pt x="8450" y="2461"/>
                    <a:pt x="7325" y="273"/>
                    <a:pt x="5806" y="30"/>
                  </a:cubicBezTo>
                  <a:cubicBezTo>
                    <a:pt x="5691" y="10"/>
                    <a:pt x="5566" y="1"/>
                    <a:pt x="5432" y="1"/>
                  </a:cubicBez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1" name="Google Shape;1311;p50"/>
            <p:cNvSpPr/>
            <p:nvPr/>
          </p:nvSpPr>
          <p:spPr>
            <a:xfrm>
              <a:off x="4616254" y="1299345"/>
              <a:ext cx="332023" cy="225535"/>
            </a:xfrm>
            <a:custGeom>
              <a:avLst/>
              <a:gdLst/>
              <a:ahLst/>
              <a:cxnLst/>
              <a:rect l="l" t="t" r="r" b="b"/>
              <a:pathLst>
                <a:path w="7296" h="4956" extrusionOk="0">
                  <a:moveTo>
                    <a:pt x="4277" y="1"/>
                  </a:moveTo>
                  <a:cubicBezTo>
                    <a:pt x="3172" y="1"/>
                    <a:pt x="1496" y="623"/>
                    <a:pt x="547" y="1002"/>
                  </a:cubicBezTo>
                  <a:cubicBezTo>
                    <a:pt x="334" y="1093"/>
                    <a:pt x="152" y="1215"/>
                    <a:pt x="0" y="1367"/>
                  </a:cubicBezTo>
                  <a:cubicBezTo>
                    <a:pt x="304" y="1337"/>
                    <a:pt x="638" y="1215"/>
                    <a:pt x="973" y="1124"/>
                  </a:cubicBezTo>
                  <a:cubicBezTo>
                    <a:pt x="1216" y="1458"/>
                    <a:pt x="1520" y="1732"/>
                    <a:pt x="1854" y="1732"/>
                  </a:cubicBezTo>
                  <a:cubicBezTo>
                    <a:pt x="1854" y="1732"/>
                    <a:pt x="1581" y="3495"/>
                    <a:pt x="1885" y="3707"/>
                  </a:cubicBezTo>
                  <a:cubicBezTo>
                    <a:pt x="1918" y="3728"/>
                    <a:pt x="1948" y="3738"/>
                    <a:pt x="1975" y="3738"/>
                  </a:cubicBezTo>
                  <a:cubicBezTo>
                    <a:pt x="2225" y="3738"/>
                    <a:pt x="2249" y="2948"/>
                    <a:pt x="2249" y="2948"/>
                  </a:cubicBezTo>
                  <a:cubicBezTo>
                    <a:pt x="2249" y="2948"/>
                    <a:pt x="2633" y="2253"/>
                    <a:pt x="3259" y="2253"/>
                  </a:cubicBezTo>
                  <a:cubicBezTo>
                    <a:pt x="3440" y="2253"/>
                    <a:pt x="3642" y="2311"/>
                    <a:pt x="3860" y="2461"/>
                  </a:cubicBezTo>
                  <a:cubicBezTo>
                    <a:pt x="4407" y="2826"/>
                    <a:pt x="4255" y="3555"/>
                    <a:pt x="3860" y="4072"/>
                  </a:cubicBezTo>
                  <a:cubicBezTo>
                    <a:pt x="4093" y="4625"/>
                    <a:pt x="4466" y="4956"/>
                    <a:pt x="4791" y="4956"/>
                  </a:cubicBezTo>
                  <a:cubicBezTo>
                    <a:pt x="4805" y="4956"/>
                    <a:pt x="4819" y="4955"/>
                    <a:pt x="4833" y="4954"/>
                  </a:cubicBezTo>
                  <a:cubicBezTo>
                    <a:pt x="5319" y="4559"/>
                    <a:pt x="5745" y="4194"/>
                    <a:pt x="6049" y="3859"/>
                  </a:cubicBezTo>
                  <a:cubicBezTo>
                    <a:pt x="7295" y="2461"/>
                    <a:pt x="6170" y="273"/>
                    <a:pt x="4651" y="30"/>
                  </a:cubicBezTo>
                  <a:cubicBezTo>
                    <a:pt x="4536" y="10"/>
                    <a:pt x="4411" y="1"/>
                    <a:pt x="42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2" name="Google Shape;1312;p50"/>
            <p:cNvSpPr/>
            <p:nvPr/>
          </p:nvSpPr>
          <p:spPr>
            <a:xfrm>
              <a:off x="4118266" y="2371266"/>
              <a:ext cx="535350" cy="47100"/>
            </a:xfrm>
            <a:custGeom>
              <a:avLst/>
              <a:gdLst/>
              <a:ahLst/>
              <a:cxnLst/>
              <a:rect l="l" t="t" r="r" b="b"/>
              <a:pathLst>
                <a:path w="11764" h="1035" extrusionOk="0">
                  <a:moveTo>
                    <a:pt x="1" y="1"/>
                  </a:moveTo>
                  <a:lnTo>
                    <a:pt x="1" y="1034"/>
                  </a:lnTo>
                  <a:lnTo>
                    <a:pt x="11764" y="1034"/>
                  </a:lnTo>
                  <a:lnTo>
                    <a:pt x="1176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3" name="Google Shape;1313;p50"/>
            <p:cNvSpPr/>
            <p:nvPr/>
          </p:nvSpPr>
          <p:spPr>
            <a:xfrm>
              <a:off x="3935690" y="1943863"/>
              <a:ext cx="225490" cy="474507"/>
            </a:xfrm>
            <a:custGeom>
              <a:avLst/>
              <a:gdLst/>
              <a:ahLst/>
              <a:cxnLst/>
              <a:rect l="l" t="t" r="r" b="b"/>
              <a:pathLst>
                <a:path w="4955" h="10427" extrusionOk="0">
                  <a:moveTo>
                    <a:pt x="0" y="1"/>
                  </a:moveTo>
                  <a:lnTo>
                    <a:pt x="4043" y="10426"/>
                  </a:lnTo>
                  <a:lnTo>
                    <a:pt x="4955" y="10092"/>
                  </a:lnTo>
                  <a:lnTo>
                    <a:pt x="106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314" name="Google Shape;1314;p50"/>
            <p:cNvSpPr/>
            <p:nvPr/>
          </p:nvSpPr>
          <p:spPr>
            <a:xfrm>
              <a:off x="4334062" y="2373041"/>
              <a:ext cx="253158" cy="107580"/>
            </a:xfrm>
            <a:custGeom>
              <a:avLst/>
              <a:gdLst/>
              <a:ahLst/>
              <a:cxnLst/>
              <a:rect l="l" t="t" r="r" b="b"/>
              <a:pathLst>
                <a:path w="5563" h="2364" extrusionOk="0">
                  <a:moveTo>
                    <a:pt x="4825" y="0"/>
                  </a:moveTo>
                  <a:cubicBezTo>
                    <a:pt x="4586" y="0"/>
                    <a:pt x="4821" y="561"/>
                    <a:pt x="4712" y="752"/>
                  </a:cubicBezTo>
                  <a:cubicBezTo>
                    <a:pt x="4627" y="901"/>
                    <a:pt x="3856" y="975"/>
                    <a:pt x="3100" y="975"/>
                  </a:cubicBezTo>
                  <a:cubicBezTo>
                    <a:pt x="2775" y="975"/>
                    <a:pt x="2453" y="962"/>
                    <a:pt x="2189" y="934"/>
                  </a:cubicBezTo>
                  <a:cubicBezTo>
                    <a:pt x="1886" y="899"/>
                    <a:pt x="1594" y="884"/>
                    <a:pt x="1318" y="884"/>
                  </a:cubicBezTo>
                  <a:cubicBezTo>
                    <a:pt x="1123" y="884"/>
                    <a:pt x="936" y="891"/>
                    <a:pt x="760" y="904"/>
                  </a:cubicBezTo>
                  <a:lnTo>
                    <a:pt x="578" y="904"/>
                  </a:lnTo>
                  <a:cubicBezTo>
                    <a:pt x="456" y="934"/>
                    <a:pt x="365" y="934"/>
                    <a:pt x="274" y="934"/>
                  </a:cubicBezTo>
                  <a:cubicBezTo>
                    <a:pt x="213" y="934"/>
                    <a:pt x="183" y="965"/>
                    <a:pt x="152" y="965"/>
                  </a:cubicBezTo>
                  <a:cubicBezTo>
                    <a:pt x="92" y="995"/>
                    <a:pt x="92" y="1026"/>
                    <a:pt x="61" y="1056"/>
                  </a:cubicBezTo>
                  <a:cubicBezTo>
                    <a:pt x="0" y="1178"/>
                    <a:pt x="31" y="1299"/>
                    <a:pt x="122" y="1360"/>
                  </a:cubicBezTo>
                  <a:cubicBezTo>
                    <a:pt x="213" y="1451"/>
                    <a:pt x="365" y="1542"/>
                    <a:pt x="517" y="1664"/>
                  </a:cubicBezTo>
                  <a:cubicBezTo>
                    <a:pt x="1045" y="1976"/>
                    <a:pt x="1876" y="2363"/>
                    <a:pt x="2830" y="2363"/>
                  </a:cubicBezTo>
                  <a:cubicBezTo>
                    <a:pt x="3085" y="2363"/>
                    <a:pt x="3348" y="2336"/>
                    <a:pt x="3617" y="2272"/>
                  </a:cubicBezTo>
                  <a:cubicBezTo>
                    <a:pt x="4894" y="1998"/>
                    <a:pt x="5563" y="1026"/>
                    <a:pt x="5563" y="1026"/>
                  </a:cubicBezTo>
                  <a:cubicBezTo>
                    <a:pt x="5563" y="1026"/>
                    <a:pt x="5441" y="205"/>
                    <a:pt x="4924" y="23"/>
                  </a:cubicBezTo>
                  <a:cubicBezTo>
                    <a:pt x="4885" y="7"/>
                    <a:pt x="4852" y="0"/>
                    <a:pt x="4825" y="0"/>
                  </a:cubicBezTo>
                  <a:close/>
                </a:path>
              </a:pathLst>
            </a:custGeom>
            <a:solidFill>
              <a:srgbClr val="A1686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1315" name="Google Shape;1315;p50"/>
          <p:cNvSpPr txBox="1"/>
          <p:nvPr/>
        </p:nvSpPr>
        <p:spPr>
          <a:xfrm>
            <a:off x="220825" y="2077700"/>
            <a:ext cx="2942542" cy="6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 rtl="1"/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متطلب الزامي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/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تقييد 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3</a:t>
            </a:r>
            <a:endParaRPr lang="he-IL" sz="2400" dirty="0">
              <a:solidFill>
                <a:schemeClr val="dk1"/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317" name="Google Shape;1317;p50"/>
          <p:cNvSpPr txBox="1"/>
          <p:nvPr/>
        </p:nvSpPr>
        <p:spPr>
          <a:xfrm>
            <a:off x="127072" y="3689800"/>
            <a:ext cx="3022471" cy="6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 rtl="1"/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متطلب الزامي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/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تقييد 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4</a:t>
            </a:r>
            <a:r>
              <a:rPr lang="he-IL" sz="2933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</a:t>
            </a:r>
          </a:p>
        </p:txBody>
      </p:sp>
      <p:sp>
        <p:nvSpPr>
          <p:cNvPr id="1319" name="Google Shape;1319;p50"/>
          <p:cNvSpPr txBox="1"/>
          <p:nvPr/>
        </p:nvSpPr>
        <p:spPr>
          <a:xfrm>
            <a:off x="9028566" y="2077700"/>
            <a:ext cx="2942609" cy="6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متطلب الزامي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/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تقييد 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1</a:t>
            </a:r>
            <a:r>
              <a:rPr lang="en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</a:t>
            </a:r>
            <a:endParaRPr sz="2400" b="1" dirty="0">
              <a:solidFill>
                <a:schemeClr val="dk1"/>
              </a:solidFill>
              <a:latin typeface="Calibri" panose="020F0502020204030204" pitchFamily="34" charset="0"/>
              <a:ea typeface="Montserrat ExtraBold"/>
              <a:cs typeface="Calibri" panose="020F0502020204030204" pitchFamily="34" charset="0"/>
              <a:sym typeface="Montserrat ExtraBold"/>
            </a:endParaRPr>
          </a:p>
        </p:txBody>
      </p:sp>
      <p:sp>
        <p:nvSpPr>
          <p:cNvPr id="1320" name="Google Shape;1320;p50"/>
          <p:cNvSpPr txBox="1"/>
          <p:nvPr/>
        </p:nvSpPr>
        <p:spPr>
          <a:xfrm>
            <a:off x="8303909" y="2717090"/>
            <a:ext cx="3122400" cy="8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Encode Sans Medium"/>
                <a:cs typeface="Calibri" panose="020F0502020204030204" pitchFamily="34" charset="0"/>
                <a:sym typeface="Encode Sans Medium"/>
              </a:rPr>
              <a:t>تفسير</a:t>
            </a:r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Encode Sans Medium"/>
              <a:cs typeface="Calibri" panose="020F0502020204030204" pitchFamily="34" charset="0"/>
              <a:sym typeface="Encode Sans Medium"/>
            </a:endParaRPr>
          </a:p>
        </p:txBody>
      </p:sp>
      <p:sp>
        <p:nvSpPr>
          <p:cNvPr id="1321" name="Google Shape;1321;p50"/>
          <p:cNvSpPr txBox="1"/>
          <p:nvPr/>
        </p:nvSpPr>
        <p:spPr>
          <a:xfrm>
            <a:off x="8848775" y="3673233"/>
            <a:ext cx="3122400" cy="6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r"/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متطلب الزامي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/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 تقييد </a:t>
            </a:r>
            <a:r>
              <a:rPr lang="he-IL" sz="2400" b="1" dirty="0">
                <a:solidFill>
                  <a:schemeClr val="dk1"/>
                </a:solidFill>
                <a:latin typeface="Calibri" panose="020F0502020204030204" pitchFamily="34" charset="0"/>
                <a:ea typeface="Montserrat ExtraBold"/>
                <a:cs typeface="Calibri" panose="020F0502020204030204" pitchFamily="34" charset="0"/>
                <a:sym typeface="Montserrat ExtraBold"/>
              </a:rPr>
              <a:t>2 </a:t>
            </a:r>
          </a:p>
          <a:p>
            <a:pPr algn="r"/>
            <a:endParaRPr sz="2400" b="1" dirty="0">
              <a:solidFill>
                <a:schemeClr val="dk1"/>
              </a:solidFill>
              <a:latin typeface="Calibri" panose="020F0502020204030204" pitchFamily="34" charset="0"/>
              <a:ea typeface="Montserrat ExtraBold"/>
              <a:cs typeface="Calibri" panose="020F0502020204030204" pitchFamily="34" charset="0"/>
              <a:sym typeface="Montserrat ExtraBold"/>
            </a:endParaRPr>
          </a:p>
        </p:txBody>
      </p:sp>
      <p:sp>
        <p:nvSpPr>
          <p:cNvPr id="1322" name="Google Shape;1322;p50"/>
          <p:cNvSpPr txBox="1"/>
          <p:nvPr/>
        </p:nvSpPr>
        <p:spPr>
          <a:xfrm>
            <a:off x="8118567" y="4295800"/>
            <a:ext cx="3122400" cy="8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Encode Sans Medium"/>
                <a:cs typeface="Calibri" panose="020F0502020204030204" pitchFamily="34" charset="0"/>
                <a:sym typeface="Encode Sans Medium"/>
              </a:rPr>
              <a:t>تفسير</a:t>
            </a:r>
          </a:p>
          <a:p>
            <a:pPr algn="r"/>
            <a:endParaRPr lang="he-IL" sz="2200" dirty="0">
              <a:solidFill>
                <a:schemeClr val="dk1"/>
              </a:solidFill>
              <a:latin typeface="Calibri" panose="020F0502020204030204" pitchFamily="34" charset="0"/>
              <a:ea typeface="Encode Sans Medium"/>
              <a:cs typeface="Calibri" panose="020F0502020204030204" pitchFamily="34" charset="0"/>
              <a:sym typeface="Encode Sans Medium"/>
            </a:endParaRPr>
          </a:p>
          <a:p>
            <a:pPr algn="r"/>
            <a:endParaRPr sz="2200" dirty="0">
              <a:solidFill>
                <a:schemeClr val="dk1"/>
              </a:solidFill>
              <a:latin typeface="Encode Sans Medium"/>
              <a:ea typeface="Encode Sans Medium"/>
              <a:cs typeface="Encode Sans Medium"/>
              <a:sym typeface="Encode Sans Medium"/>
            </a:endParaRPr>
          </a:p>
        </p:txBody>
      </p:sp>
      <p:cxnSp>
        <p:nvCxnSpPr>
          <p:cNvPr id="1323" name="Google Shape;1323;p50"/>
          <p:cNvCxnSpPr>
            <a:cxnSpLocks/>
            <a:stCxn id="1315" idx="3"/>
          </p:cNvCxnSpPr>
          <p:nvPr/>
        </p:nvCxnSpPr>
        <p:spPr>
          <a:xfrm>
            <a:off x="3163367" y="2380700"/>
            <a:ext cx="2198000" cy="4052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324" name="Google Shape;1324;p50"/>
          <p:cNvCxnSpPr>
            <a:cxnSpLocks/>
            <a:stCxn id="1317" idx="3"/>
          </p:cNvCxnSpPr>
          <p:nvPr/>
        </p:nvCxnSpPr>
        <p:spPr>
          <a:xfrm>
            <a:off x="3149543" y="3992800"/>
            <a:ext cx="2079600" cy="7324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325" name="Google Shape;1325;p50"/>
          <p:cNvCxnSpPr>
            <a:cxnSpLocks/>
            <a:stCxn id="1321" idx="1"/>
          </p:cNvCxnSpPr>
          <p:nvPr/>
        </p:nvCxnSpPr>
        <p:spPr>
          <a:xfrm rot="10800000" flipV="1">
            <a:off x="6760967" y="3976233"/>
            <a:ext cx="2087808" cy="3332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cxnSp>
        <p:nvCxnSpPr>
          <p:cNvPr id="1326" name="Google Shape;1326;p50"/>
          <p:cNvCxnSpPr>
            <a:cxnSpLocks/>
            <a:stCxn id="1319" idx="1"/>
          </p:cNvCxnSpPr>
          <p:nvPr/>
        </p:nvCxnSpPr>
        <p:spPr>
          <a:xfrm rot="10800000" flipV="1">
            <a:off x="6800970" y="2380700"/>
            <a:ext cx="2227597" cy="8912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58" name="Google Shape;1320;p50">
            <a:extLst>
              <a:ext uri="{FF2B5EF4-FFF2-40B4-BE49-F238E27FC236}">
                <a16:creationId xmlns:a16="http://schemas.microsoft.com/office/drawing/2014/main" id="{7B31192E-B8C6-49F5-82B1-267F039C64A4}"/>
              </a:ext>
            </a:extLst>
          </p:cNvPr>
          <p:cNvSpPr txBox="1"/>
          <p:nvPr/>
        </p:nvSpPr>
        <p:spPr>
          <a:xfrm>
            <a:off x="171511" y="2685404"/>
            <a:ext cx="3122400" cy="8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Encode Sans Medium"/>
                <a:cs typeface="Calibri" panose="020F0502020204030204" pitchFamily="34" charset="0"/>
                <a:sym typeface="Encode Sans Medium"/>
              </a:rPr>
              <a:t>تفسير</a:t>
            </a:r>
          </a:p>
          <a:p>
            <a:pPr algn="ctr"/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Encode Sans Medium"/>
              <a:cs typeface="Calibri" panose="020F0502020204030204" pitchFamily="34" charset="0"/>
              <a:sym typeface="Encode Sans Medium"/>
            </a:endParaRPr>
          </a:p>
        </p:txBody>
      </p:sp>
      <p:sp>
        <p:nvSpPr>
          <p:cNvPr id="59" name="Google Shape;1320;p50">
            <a:extLst>
              <a:ext uri="{FF2B5EF4-FFF2-40B4-BE49-F238E27FC236}">
                <a16:creationId xmlns:a16="http://schemas.microsoft.com/office/drawing/2014/main" id="{09B600FF-36A0-433D-8C17-5C4F3414F579}"/>
              </a:ext>
            </a:extLst>
          </p:cNvPr>
          <p:cNvSpPr txBox="1"/>
          <p:nvPr/>
        </p:nvSpPr>
        <p:spPr>
          <a:xfrm>
            <a:off x="343632" y="4279233"/>
            <a:ext cx="3122400" cy="8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r"/>
            <a:r>
              <a:rPr lang="ar-SA" sz="2200" dirty="0">
                <a:solidFill>
                  <a:schemeClr val="dk1"/>
                </a:solidFill>
                <a:latin typeface="Calibri" panose="020F0502020204030204" pitchFamily="34" charset="0"/>
                <a:ea typeface="Encode Sans Medium"/>
                <a:cs typeface="Calibri" panose="020F0502020204030204" pitchFamily="34" charset="0"/>
                <a:sym typeface="Encode Sans Medium"/>
              </a:rPr>
              <a:t>تفسير</a:t>
            </a:r>
          </a:p>
          <a:p>
            <a:pPr algn="ctr"/>
            <a:endParaRPr sz="2200" dirty="0">
              <a:solidFill>
                <a:schemeClr val="dk1"/>
              </a:solidFill>
              <a:latin typeface="Calibri" panose="020F0502020204030204" pitchFamily="34" charset="0"/>
              <a:ea typeface="Encode Sans Medium"/>
              <a:cs typeface="Calibri" panose="020F0502020204030204" pitchFamily="34" charset="0"/>
              <a:sym typeface="Encode Sans Medium"/>
            </a:endParaRPr>
          </a:p>
        </p:txBody>
      </p:sp>
      <p:sp>
        <p:nvSpPr>
          <p:cNvPr id="68" name="לחצן פעולה: חזרה 67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E784023F-F79E-4F4E-81C7-AA82F736A819}"/>
              </a:ext>
            </a:extLst>
          </p:cNvPr>
          <p:cNvSpPr/>
          <p:nvPr/>
        </p:nvSpPr>
        <p:spPr>
          <a:xfrm>
            <a:off x="323529" y="6154994"/>
            <a:ext cx="767852" cy="52322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" name="קבוצה 1">
            <a:extLst>
              <a:ext uri="{FF2B5EF4-FFF2-40B4-BE49-F238E27FC236}">
                <a16:creationId xmlns:a16="http://schemas.microsoft.com/office/drawing/2014/main" id="{3F50ABE2-F079-4FB9-F539-AC102D582071}"/>
              </a:ext>
            </a:extLst>
          </p:cNvPr>
          <p:cNvGrpSpPr/>
          <p:nvPr/>
        </p:nvGrpSpPr>
        <p:grpSpPr>
          <a:xfrm>
            <a:off x="10850144" y="208611"/>
            <a:ext cx="781646" cy="980899"/>
            <a:chOff x="6684770" y="2124235"/>
            <a:chExt cx="1488513" cy="1936837"/>
          </a:xfrm>
        </p:grpSpPr>
        <p:grpSp>
          <p:nvGrpSpPr>
            <p:cNvPr id="3" name="Group 51">
              <a:extLst>
                <a:ext uri="{FF2B5EF4-FFF2-40B4-BE49-F238E27FC236}">
                  <a16:creationId xmlns:a16="http://schemas.microsoft.com/office/drawing/2014/main" id="{7678EB6C-B54B-9E03-BE9D-808E6B979A4F}"/>
                </a:ext>
              </a:extLst>
            </p:cNvPr>
            <p:cNvGrpSpPr/>
            <p:nvPr/>
          </p:nvGrpSpPr>
          <p:grpSpPr>
            <a:xfrm flipH="1">
              <a:off x="7044810" y="3570530"/>
              <a:ext cx="511666" cy="490542"/>
              <a:chOff x="4964627" y="3703863"/>
              <a:chExt cx="393594" cy="377344"/>
            </a:xfrm>
            <a:solidFill>
              <a:schemeClr val="tx2">
                <a:lumMod val="50000"/>
                <a:alpha val="70000"/>
              </a:schemeClr>
            </a:solidFill>
          </p:grpSpPr>
          <p:sp>
            <p:nvSpPr>
              <p:cNvPr id="5" name="Oval 1">
                <a:extLst>
                  <a:ext uri="{FF2B5EF4-FFF2-40B4-BE49-F238E27FC236}">
                    <a16:creationId xmlns:a16="http://schemas.microsoft.com/office/drawing/2014/main" id="{FF86E8C8-3FA0-2EAC-BB4C-16791D36E90D}"/>
                  </a:ext>
                </a:extLst>
              </p:cNvPr>
              <p:cNvSpPr/>
              <p:nvPr/>
            </p:nvSpPr>
            <p:spPr>
              <a:xfrm flipH="1">
                <a:off x="4977747" y="3794659"/>
                <a:ext cx="36735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920008" h="164304">
                    <a:moveTo>
                      <a:pt x="852708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5"/>
                    </a:lnTo>
                    <a:cubicBezTo>
                      <a:pt x="0" y="134173"/>
                      <a:pt x="30131" y="164304"/>
                      <a:pt x="67299" y="164304"/>
                    </a:cubicBezTo>
                    <a:lnTo>
                      <a:pt x="852708" y="164304"/>
                    </a:lnTo>
                    <a:cubicBezTo>
                      <a:pt x="889877" y="164304"/>
                      <a:pt x="920008" y="134173"/>
                      <a:pt x="920008" y="97005"/>
                    </a:cubicBezTo>
                    <a:lnTo>
                      <a:pt x="920008" y="67299"/>
                    </a:lnTo>
                    <a:cubicBezTo>
                      <a:pt x="920008" y="30131"/>
                      <a:pt x="889877" y="0"/>
                      <a:pt x="8527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" name="Oval 1">
                <a:extLst>
                  <a:ext uri="{FF2B5EF4-FFF2-40B4-BE49-F238E27FC236}">
                    <a16:creationId xmlns:a16="http://schemas.microsoft.com/office/drawing/2014/main" id="{7BB154E3-37F8-DB58-151D-9D3DF4302CFA}"/>
                  </a:ext>
                </a:extLst>
              </p:cNvPr>
              <p:cNvSpPr/>
              <p:nvPr/>
            </p:nvSpPr>
            <p:spPr>
              <a:xfrm flipH="1">
                <a:off x="5017106" y="3976249"/>
                <a:ext cx="288634" cy="104958"/>
              </a:xfrm>
              <a:custGeom>
                <a:avLst/>
                <a:gdLst/>
                <a:ahLst/>
                <a:cxnLst/>
                <a:rect l="l" t="t" r="r" b="b"/>
                <a:pathLst>
                  <a:path w="722862" h="262858">
                    <a:moveTo>
                      <a:pt x="722862" y="0"/>
                    </a:moveTo>
                    <a:lnTo>
                      <a:pt x="0" y="0"/>
                    </a:lnTo>
                    <a:lnTo>
                      <a:pt x="0" y="131429"/>
                    </a:lnTo>
                    <a:cubicBezTo>
                      <a:pt x="0" y="204015"/>
                      <a:pt x="161818" y="262858"/>
                      <a:pt x="361431" y="262858"/>
                    </a:cubicBezTo>
                    <a:cubicBezTo>
                      <a:pt x="561044" y="262858"/>
                      <a:pt x="722862" y="204015"/>
                      <a:pt x="722862" y="1314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7" name="Oval 1">
                <a:extLst>
                  <a:ext uri="{FF2B5EF4-FFF2-40B4-BE49-F238E27FC236}">
                    <a16:creationId xmlns:a16="http://schemas.microsoft.com/office/drawing/2014/main" id="{B06F7F85-634F-A086-D7AB-703A58B49944}"/>
                  </a:ext>
                </a:extLst>
              </p:cNvPr>
              <p:cNvSpPr/>
              <p:nvPr/>
            </p:nvSpPr>
            <p:spPr>
              <a:xfrm flipH="1">
                <a:off x="4990867" y="3885454"/>
                <a:ext cx="34111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854293" h="164306">
                    <a:moveTo>
                      <a:pt x="786994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7"/>
                    </a:lnTo>
                    <a:cubicBezTo>
                      <a:pt x="0" y="134174"/>
                      <a:pt x="30131" y="164306"/>
                      <a:pt x="67299" y="164306"/>
                    </a:cubicBezTo>
                    <a:lnTo>
                      <a:pt x="786994" y="164306"/>
                    </a:lnTo>
                    <a:cubicBezTo>
                      <a:pt x="824162" y="164306"/>
                      <a:pt x="854293" y="134174"/>
                      <a:pt x="854293" y="97007"/>
                    </a:cubicBezTo>
                    <a:lnTo>
                      <a:pt x="854293" y="67299"/>
                    </a:lnTo>
                    <a:cubicBezTo>
                      <a:pt x="854293" y="30131"/>
                      <a:pt x="824162" y="0"/>
                      <a:pt x="78699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8" name="Oval 1">
                <a:extLst>
                  <a:ext uri="{FF2B5EF4-FFF2-40B4-BE49-F238E27FC236}">
                    <a16:creationId xmlns:a16="http://schemas.microsoft.com/office/drawing/2014/main" id="{7ACBDCCF-C545-966E-80FD-7E535E98451F}"/>
                  </a:ext>
                </a:extLst>
              </p:cNvPr>
              <p:cNvSpPr/>
              <p:nvPr/>
            </p:nvSpPr>
            <p:spPr>
              <a:xfrm flipH="1">
                <a:off x="4964627" y="3703863"/>
                <a:ext cx="39359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985723" h="164305">
                    <a:moveTo>
                      <a:pt x="918424" y="0"/>
                    </a:moveTo>
                    <a:lnTo>
                      <a:pt x="67300" y="0"/>
                    </a:lnTo>
                    <a:cubicBezTo>
                      <a:pt x="30131" y="0"/>
                      <a:pt x="0" y="30130"/>
                      <a:pt x="0" y="67298"/>
                    </a:cubicBezTo>
                    <a:lnTo>
                      <a:pt x="0" y="97006"/>
                    </a:lnTo>
                    <a:cubicBezTo>
                      <a:pt x="0" y="134173"/>
                      <a:pt x="30131" y="164305"/>
                      <a:pt x="67300" y="164305"/>
                    </a:cubicBezTo>
                    <a:lnTo>
                      <a:pt x="918424" y="164305"/>
                    </a:lnTo>
                    <a:cubicBezTo>
                      <a:pt x="955592" y="164305"/>
                      <a:pt x="985723" y="134173"/>
                      <a:pt x="985723" y="97006"/>
                    </a:cubicBezTo>
                    <a:lnTo>
                      <a:pt x="985723" y="67298"/>
                    </a:lnTo>
                    <a:cubicBezTo>
                      <a:pt x="985723" y="30130"/>
                      <a:pt x="955592" y="0"/>
                      <a:pt x="91842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4" name="Chevron 2">
              <a:extLst>
                <a:ext uri="{FF2B5EF4-FFF2-40B4-BE49-F238E27FC236}">
                  <a16:creationId xmlns:a16="http://schemas.microsoft.com/office/drawing/2014/main" id="{6D89D36D-196C-AE86-E44C-8543A361FDC0}"/>
                </a:ext>
              </a:extLst>
            </p:cNvPr>
            <p:cNvSpPr/>
            <p:nvPr/>
          </p:nvSpPr>
          <p:spPr>
            <a:xfrm rot="5400000">
              <a:off x="6735110" y="2073895"/>
              <a:ext cx="1387834" cy="1488513"/>
            </a:xfrm>
            <a:custGeom>
              <a:avLst/>
              <a:gdLst/>
              <a:ahLst/>
              <a:cxnLst/>
              <a:rect l="l" t="t" r="r" b="b"/>
              <a:pathLst>
                <a:path w="3010478" h="2971924">
                  <a:moveTo>
                    <a:pt x="0" y="0"/>
                  </a:moveTo>
                  <a:cubicBezTo>
                    <a:pt x="597789" y="631968"/>
                    <a:pt x="1954851" y="1281936"/>
                    <a:pt x="3010478" y="1750136"/>
                  </a:cubicBezTo>
                  <a:lnTo>
                    <a:pt x="3010478" y="1766533"/>
                  </a:lnTo>
                  <a:cubicBezTo>
                    <a:pt x="2556291" y="2057095"/>
                    <a:pt x="1750264" y="2348261"/>
                    <a:pt x="1695591" y="2971924"/>
                  </a:cubicBezTo>
                  <a:lnTo>
                    <a:pt x="1167606" y="2794065"/>
                  </a:lnTo>
                  <a:cubicBezTo>
                    <a:pt x="1356560" y="2217270"/>
                    <a:pt x="1563728" y="2059107"/>
                    <a:pt x="1967797" y="1771109"/>
                  </a:cubicBezTo>
                  <a:cubicBezTo>
                    <a:pt x="1212626" y="1431720"/>
                    <a:pt x="908197" y="1282487"/>
                    <a:pt x="19210" y="696594"/>
                  </a:cubicBezTo>
                  <a:cubicBezTo>
                    <a:pt x="12874" y="464793"/>
                    <a:pt x="13037" y="3115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3332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710F235B-301F-46F5-8156-6869200CC529}"/>
              </a:ext>
            </a:extLst>
          </p:cNvPr>
          <p:cNvSpPr/>
          <p:nvPr/>
        </p:nvSpPr>
        <p:spPr>
          <a:xfrm flipH="1">
            <a:off x="5215056" y="3227635"/>
            <a:ext cx="1761888" cy="1943704"/>
          </a:xfrm>
          <a:custGeom>
            <a:avLst/>
            <a:gdLst>
              <a:gd name="connsiteX0" fmla="*/ 882596 w 1761888"/>
              <a:gd name="connsiteY0" fmla="*/ 0 h 1943704"/>
              <a:gd name="connsiteX1" fmla="*/ 880946 w 1761888"/>
              <a:gd name="connsiteY1" fmla="*/ 128 h 1943704"/>
              <a:gd name="connsiteX2" fmla="*/ 879294 w 1761888"/>
              <a:gd name="connsiteY2" fmla="*/ 0 h 1943704"/>
              <a:gd name="connsiteX3" fmla="*/ 0 w 1761888"/>
              <a:gd name="connsiteY3" fmla="*/ 879294 h 1943704"/>
              <a:gd name="connsiteX4" fmla="*/ 419247 w 1761888"/>
              <a:gd name="connsiteY4" fmla="*/ 1680284 h 1943704"/>
              <a:gd name="connsiteX5" fmla="*/ 461792 w 1761888"/>
              <a:gd name="connsiteY5" fmla="*/ 1859546 h 1943704"/>
              <a:gd name="connsiteX6" fmla="*/ 574313 w 1761888"/>
              <a:gd name="connsiteY6" fmla="*/ 1943704 h 1943704"/>
              <a:gd name="connsiteX7" fmla="*/ 880946 w 1761888"/>
              <a:gd name="connsiteY7" fmla="*/ 1942606 h 1943704"/>
              <a:gd name="connsiteX8" fmla="*/ 1187574 w 1761888"/>
              <a:gd name="connsiteY8" fmla="*/ 1943704 h 1943704"/>
              <a:gd name="connsiteX9" fmla="*/ 1300096 w 1761888"/>
              <a:gd name="connsiteY9" fmla="*/ 1859546 h 1943704"/>
              <a:gd name="connsiteX10" fmla="*/ 1342641 w 1761888"/>
              <a:gd name="connsiteY10" fmla="*/ 1680284 h 1943704"/>
              <a:gd name="connsiteX11" fmla="*/ 1761888 w 1761888"/>
              <a:gd name="connsiteY11" fmla="*/ 879294 h 1943704"/>
              <a:gd name="connsiteX12" fmla="*/ 882596 w 1761888"/>
              <a:gd name="connsiteY12" fmla="*/ 0 h 19437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61888" h="1943704">
                <a:moveTo>
                  <a:pt x="882596" y="0"/>
                </a:moveTo>
                <a:lnTo>
                  <a:pt x="880946" y="128"/>
                </a:lnTo>
                <a:lnTo>
                  <a:pt x="879294" y="0"/>
                </a:lnTo>
                <a:cubicBezTo>
                  <a:pt x="393674" y="0"/>
                  <a:pt x="0" y="393673"/>
                  <a:pt x="0" y="879294"/>
                </a:cubicBezTo>
                <a:cubicBezTo>
                  <a:pt x="0" y="1207915"/>
                  <a:pt x="234636" y="1532245"/>
                  <a:pt x="419247" y="1680284"/>
                </a:cubicBezTo>
                <a:cubicBezTo>
                  <a:pt x="474247" y="1743648"/>
                  <a:pt x="449974" y="1776943"/>
                  <a:pt x="461792" y="1859546"/>
                </a:cubicBezTo>
                <a:cubicBezTo>
                  <a:pt x="492519" y="1923313"/>
                  <a:pt x="520003" y="1943704"/>
                  <a:pt x="574313" y="1943704"/>
                </a:cubicBezTo>
                <a:lnTo>
                  <a:pt x="880946" y="1942606"/>
                </a:lnTo>
                <a:lnTo>
                  <a:pt x="1187574" y="1943704"/>
                </a:lnTo>
                <a:cubicBezTo>
                  <a:pt x="1241887" y="1943704"/>
                  <a:pt x="1269370" y="1923313"/>
                  <a:pt x="1300096" y="1859546"/>
                </a:cubicBezTo>
                <a:cubicBezTo>
                  <a:pt x="1311914" y="1776943"/>
                  <a:pt x="1287642" y="1743648"/>
                  <a:pt x="1342641" y="1680284"/>
                </a:cubicBezTo>
                <a:cubicBezTo>
                  <a:pt x="1527252" y="1532245"/>
                  <a:pt x="1761888" y="1207915"/>
                  <a:pt x="1761888" y="879294"/>
                </a:cubicBezTo>
                <a:cubicBezTo>
                  <a:pt x="1761888" y="393673"/>
                  <a:pt x="1368215" y="0"/>
                  <a:pt x="8825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glow rad="635000">
              <a:schemeClr val="accent1">
                <a:alpha val="3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  <a:effectLst>
            <a:outerShdw blurRad="50800" dist="50800" dir="5400000" algn="ctr" rotWithShape="0">
              <a:schemeClr val="tx1">
                <a:alpha val="60000"/>
              </a:schemeClr>
            </a:outerShdw>
          </a:effectLst>
        </p:spPr>
        <p:txBody>
          <a:bodyPr/>
          <a:lstStyle/>
          <a:p>
            <a:pPr rtl="1"/>
            <a:r>
              <a:rPr lang="ar-AE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متطلبات غير إلزاميّة</a:t>
            </a:r>
            <a:endParaRPr lang="en-US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0B3650F-642D-4959-AAD5-52B74EFA540E}"/>
              </a:ext>
            </a:extLst>
          </p:cNvPr>
          <p:cNvSpPr txBox="1"/>
          <p:nvPr/>
        </p:nvSpPr>
        <p:spPr>
          <a:xfrm>
            <a:off x="7797490" y="1788709"/>
            <a:ext cx="1909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ko-KR" b="1" dirty="0">
                <a:solidFill>
                  <a:schemeClr val="accent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 1</a:t>
            </a:r>
            <a:endParaRPr lang="ko-KR" altLang="en-US" b="1" dirty="0">
              <a:solidFill>
                <a:schemeClr val="accent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C78DF7-21AA-4C93-8F23-927D831A0CF7}"/>
              </a:ext>
            </a:extLst>
          </p:cNvPr>
          <p:cNvSpPr txBox="1"/>
          <p:nvPr/>
        </p:nvSpPr>
        <p:spPr>
          <a:xfrm>
            <a:off x="8725745" y="3171697"/>
            <a:ext cx="26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ko-KR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 2</a:t>
            </a:r>
            <a:endParaRPr lang="ko-KR" altLang="en-US" b="1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Block Arc 3">
            <a:extLst>
              <a:ext uri="{FF2B5EF4-FFF2-40B4-BE49-F238E27FC236}">
                <a16:creationId xmlns:a16="http://schemas.microsoft.com/office/drawing/2014/main" id="{B6072366-CAFD-4C04-834D-A6891FD5027F}"/>
              </a:ext>
            </a:extLst>
          </p:cNvPr>
          <p:cNvSpPr/>
          <p:nvPr/>
        </p:nvSpPr>
        <p:spPr>
          <a:xfrm>
            <a:off x="4060695" y="2258560"/>
            <a:ext cx="4069130" cy="4069132"/>
          </a:xfrm>
          <a:prstGeom prst="blockArc">
            <a:avLst>
              <a:gd name="adj1" fmla="val 8400961"/>
              <a:gd name="adj2" fmla="val 3937183"/>
              <a:gd name="adj3" fmla="val 1287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AEC8E44-7A2E-4C97-AF17-EE5BD8281DFC}"/>
              </a:ext>
            </a:extLst>
          </p:cNvPr>
          <p:cNvSpPr/>
          <p:nvPr/>
        </p:nvSpPr>
        <p:spPr>
          <a:xfrm>
            <a:off x="3675018" y="3387223"/>
            <a:ext cx="874165" cy="874165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6" name="그룹 6">
            <a:extLst>
              <a:ext uri="{FF2B5EF4-FFF2-40B4-BE49-F238E27FC236}">
                <a16:creationId xmlns:a16="http://schemas.microsoft.com/office/drawing/2014/main" id="{3CD49AC8-BD08-492C-88F9-F3E5E45294A8}"/>
              </a:ext>
            </a:extLst>
          </p:cNvPr>
          <p:cNvGrpSpPr/>
          <p:nvPr/>
        </p:nvGrpSpPr>
        <p:grpSpPr>
          <a:xfrm>
            <a:off x="4773292" y="2069054"/>
            <a:ext cx="2643935" cy="874165"/>
            <a:chOff x="4991839" y="2148357"/>
            <a:chExt cx="1918288" cy="634244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EFA4525B-BDCA-4DC6-8AAA-8B36A0F9B3CB}"/>
                </a:ext>
              </a:extLst>
            </p:cNvPr>
            <p:cNvSpPr/>
            <p:nvPr/>
          </p:nvSpPr>
          <p:spPr>
            <a:xfrm>
              <a:off x="4991839" y="2148357"/>
              <a:ext cx="634244" cy="63424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034E2CCD-78B8-4E6A-A7DE-FCCC3CDE6C1D}"/>
                </a:ext>
              </a:extLst>
            </p:cNvPr>
            <p:cNvSpPr/>
            <p:nvPr/>
          </p:nvSpPr>
          <p:spPr>
            <a:xfrm>
              <a:off x="6275883" y="2148357"/>
              <a:ext cx="634244" cy="63424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4272E521-6134-45C2-83B5-D1C6F77FBDCB}"/>
              </a:ext>
            </a:extLst>
          </p:cNvPr>
          <p:cNvSpPr/>
          <p:nvPr/>
        </p:nvSpPr>
        <p:spPr>
          <a:xfrm>
            <a:off x="7646735" y="3387223"/>
            <a:ext cx="874165" cy="87416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EDE9768-BDE9-4D85-B7BF-9CF103BBD0BD}"/>
              </a:ext>
            </a:extLst>
          </p:cNvPr>
          <p:cNvSpPr/>
          <p:nvPr/>
        </p:nvSpPr>
        <p:spPr>
          <a:xfrm>
            <a:off x="7047733" y="5052585"/>
            <a:ext cx="874165" cy="874165"/>
          </a:xfrm>
          <a:prstGeom prst="ellipse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C52FBA0-906D-4505-B153-38437DE92E72}"/>
              </a:ext>
            </a:extLst>
          </p:cNvPr>
          <p:cNvSpPr/>
          <p:nvPr/>
        </p:nvSpPr>
        <p:spPr>
          <a:xfrm>
            <a:off x="4259801" y="5052585"/>
            <a:ext cx="874165" cy="874165"/>
          </a:xfrm>
          <a:prstGeom prst="ellips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DBD4D9B4-5658-4E48-9FDC-79D557159C78}"/>
              </a:ext>
            </a:extLst>
          </p:cNvPr>
          <p:cNvSpPr/>
          <p:nvPr/>
        </p:nvSpPr>
        <p:spPr>
          <a:xfrm rot="14485673">
            <a:off x="6716331" y="6037930"/>
            <a:ext cx="290554" cy="285472"/>
          </a:xfrm>
          <a:prstGeom prst="triangle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grpSp>
        <p:nvGrpSpPr>
          <p:cNvPr id="31" name="Group 110">
            <a:extLst>
              <a:ext uri="{FF2B5EF4-FFF2-40B4-BE49-F238E27FC236}">
                <a16:creationId xmlns:a16="http://schemas.microsoft.com/office/drawing/2014/main" id="{EB8F65EB-F7FB-4A79-8BA9-75429C37B163}"/>
              </a:ext>
            </a:extLst>
          </p:cNvPr>
          <p:cNvGrpSpPr/>
          <p:nvPr/>
        </p:nvGrpSpPr>
        <p:grpSpPr>
          <a:xfrm>
            <a:off x="5634860" y="3677572"/>
            <a:ext cx="874165" cy="965956"/>
            <a:chOff x="4835382" y="73243"/>
            <a:chExt cx="2920830" cy="3227535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32" name="Freeform 111">
              <a:extLst>
                <a:ext uri="{FF2B5EF4-FFF2-40B4-BE49-F238E27FC236}">
                  <a16:creationId xmlns:a16="http://schemas.microsoft.com/office/drawing/2014/main" id="{50C5F185-FF11-4B96-8C24-FBCFFBB63CC1}"/>
                </a:ext>
              </a:extLst>
            </p:cNvPr>
            <p:cNvSpPr/>
            <p:nvPr/>
          </p:nvSpPr>
          <p:spPr>
            <a:xfrm>
              <a:off x="4835382" y="73243"/>
              <a:ext cx="2920830" cy="3227535"/>
            </a:xfrm>
            <a:custGeom>
              <a:avLst/>
              <a:gdLst>
                <a:gd name="connsiteX0" fmla="*/ 3030279 w 4784651"/>
                <a:gd name="connsiteY0" fmla="*/ 0 h 5890437"/>
                <a:gd name="connsiteX1" fmla="*/ 765544 w 4784651"/>
                <a:gd name="connsiteY1" fmla="*/ 1935126 h 5890437"/>
                <a:gd name="connsiteX2" fmla="*/ 0 w 4784651"/>
                <a:gd name="connsiteY2" fmla="*/ 3051544 h 5890437"/>
                <a:gd name="connsiteX3" fmla="*/ 510363 w 4784651"/>
                <a:gd name="connsiteY3" fmla="*/ 3327991 h 5890437"/>
                <a:gd name="connsiteX4" fmla="*/ 297711 w 4784651"/>
                <a:gd name="connsiteY4" fmla="*/ 3657600 h 5890437"/>
                <a:gd name="connsiteX5" fmla="*/ 489097 w 4784651"/>
                <a:gd name="connsiteY5" fmla="*/ 3870251 h 5890437"/>
                <a:gd name="connsiteX6" fmla="*/ 372139 w 4784651"/>
                <a:gd name="connsiteY6" fmla="*/ 4061637 h 5890437"/>
                <a:gd name="connsiteX7" fmla="*/ 563525 w 4784651"/>
                <a:gd name="connsiteY7" fmla="*/ 4316819 h 5890437"/>
                <a:gd name="connsiteX8" fmla="*/ 499730 w 4784651"/>
                <a:gd name="connsiteY8" fmla="*/ 4976037 h 5890437"/>
                <a:gd name="connsiteX9" fmla="*/ 1754372 w 4784651"/>
                <a:gd name="connsiteY9" fmla="*/ 5199321 h 5890437"/>
                <a:gd name="connsiteX10" fmla="*/ 1945758 w 4784651"/>
                <a:gd name="connsiteY10" fmla="*/ 5890437 h 5890437"/>
                <a:gd name="connsiteX11" fmla="*/ 4784651 w 4784651"/>
                <a:gd name="connsiteY11" fmla="*/ 5858540 h 5890437"/>
                <a:gd name="connsiteX12" fmla="*/ 4561367 w 4784651"/>
                <a:gd name="connsiteY12" fmla="*/ 4189228 h 5890437"/>
                <a:gd name="connsiteX13" fmla="*/ 3030279 w 4784651"/>
                <a:gd name="connsiteY13" fmla="*/ 0 h 5890437"/>
                <a:gd name="connsiteX0" fmla="*/ 3030279 w 4784651"/>
                <a:gd name="connsiteY0" fmla="*/ 114 h 5890551"/>
                <a:gd name="connsiteX1" fmla="*/ 765544 w 4784651"/>
                <a:gd name="connsiteY1" fmla="*/ 1935240 h 5890551"/>
                <a:gd name="connsiteX2" fmla="*/ 0 w 4784651"/>
                <a:gd name="connsiteY2" fmla="*/ 3051658 h 5890551"/>
                <a:gd name="connsiteX3" fmla="*/ 510363 w 4784651"/>
                <a:gd name="connsiteY3" fmla="*/ 3328105 h 5890551"/>
                <a:gd name="connsiteX4" fmla="*/ 297711 w 4784651"/>
                <a:gd name="connsiteY4" fmla="*/ 3657714 h 5890551"/>
                <a:gd name="connsiteX5" fmla="*/ 489097 w 4784651"/>
                <a:gd name="connsiteY5" fmla="*/ 3870365 h 5890551"/>
                <a:gd name="connsiteX6" fmla="*/ 372139 w 4784651"/>
                <a:gd name="connsiteY6" fmla="*/ 4061751 h 5890551"/>
                <a:gd name="connsiteX7" fmla="*/ 563525 w 4784651"/>
                <a:gd name="connsiteY7" fmla="*/ 4316933 h 5890551"/>
                <a:gd name="connsiteX8" fmla="*/ 499730 w 4784651"/>
                <a:gd name="connsiteY8" fmla="*/ 4976151 h 5890551"/>
                <a:gd name="connsiteX9" fmla="*/ 1754372 w 4784651"/>
                <a:gd name="connsiteY9" fmla="*/ 5199435 h 5890551"/>
                <a:gd name="connsiteX10" fmla="*/ 1945758 w 4784651"/>
                <a:gd name="connsiteY10" fmla="*/ 5890551 h 5890551"/>
                <a:gd name="connsiteX11" fmla="*/ 4784651 w 4784651"/>
                <a:gd name="connsiteY11" fmla="*/ 5858654 h 5890551"/>
                <a:gd name="connsiteX12" fmla="*/ 4561367 w 4784651"/>
                <a:gd name="connsiteY12" fmla="*/ 4189342 h 5890551"/>
                <a:gd name="connsiteX13" fmla="*/ 3030279 w 4784651"/>
                <a:gd name="connsiteY13" fmla="*/ 114 h 5890551"/>
                <a:gd name="connsiteX0" fmla="*/ 3030279 w 4784651"/>
                <a:gd name="connsiteY0" fmla="*/ 398 h 5890835"/>
                <a:gd name="connsiteX1" fmla="*/ 765544 w 4784651"/>
                <a:gd name="connsiteY1" fmla="*/ 1935524 h 5890835"/>
                <a:gd name="connsiteX2" fmla="*/ 0 w 4784651"/>
                <a:gd name="connsiteY2" fmla="*/ 3051942 h 5890835"/>
                <a:gd name="connsiteX3" fmla="*/ 510363 w 4784651"/>
                <a:gd name="connsiteY3" fmla="*/ 3328389 h 5890835"/>
                <a:gd name="connsiteX4" fmla="*/ 297711 w 4784651"/>
                <a:gd name="connsiteY4" fmla="*/ 3657998 h 5890835"/>
                <a:gd name="connsiteX5" fmla="*/ 489097 w 4784651"/>
                <a:gd name="connsiteY5" fmla="*/ 3870649 h 5890835"/>
                <a:gd name="connsiteX6" fmla="*/ 372139 w 4784651"/>
                <a:gd name="connsiteY6" fmla="*/ 4062035 h 5890835"/>
                <a:gd name="connsiteX7" fmla="*/ 563525 w 4784651"/>
                <a:gd name="connsiteY7" fmla="*/ 4317217 h 5890835"/>
                <a:gd name="connsiteX8" fmla="*/ 499730 w 4784651"/>
                <a:gd name="connsiteY8" fmla="*/ 4976435 h 5890835"/>
                <a:gd name="connsiteX9" fmla="*/ 1754372 w 4784651"/>
                <a:gd name="connsiteY9" fmla="*/ 5199719 h 5890835"/>
                <a:gd name="connsiteX10" fmla="*/ 1945758 w 4784651"/>
                <a:gd name="connsiteY10" fmla="*/ 5890835 h 5890835"/>
                <a:gd name="connsiteX11" fmla="*/ 4784651 w 4784651"/>
                <a:gd name="connsiteY11" fmla="*/ 5858938 h 5890835"/>
                <a:gd name="connsiteX12" fmla="*/ 4561367 w 4784651"/>
                <a:gd name="connsiteY12" fmla="*/ 4189626 h 5890835"/>
                <a:gd name="connsiteX13" fmla="*/ 3030279 w 4784651"/>
                <a:gd name="connsiteY13" fmla="*/ 398 h 5890835"/>
                <a:gd name="connsiteX0" fmla="*/ 3030279 w 5042277"/>
                <a:gd name="connsiteY0" fmla="*/ 663 h 5891100"/>
                <a:gd name="connsiteX1" fmla="*/ 765544 w 5042277"/>
                <a:gd name="connsiteY1" fmla="*/ 1935789 h 5891100"/>
                <a:gd name="connsiteX2" fmla="*/ 0 w 5042277"/>
                <a:gd name="connsiteY2" fmla="*/ 3052207 h 5891100"/>
                <a:gd name="connsiteX3" fmla="*/ 510363 w 5042277"/>
                <a:gd name="connsiteY3" fmla="*/ 3328654 h 5891100"/>
                <a:gd name="connsiteX4" fmla="*/ 297711 w 5042277"/>
                <a:gd name="connsiteY4" fmla="*/ 3658263 h 5891100"/>
                <a:gd name="connsiteX5" fmla="*/ 489097 w 5042277"/>
                <a:gd name="connsiteY5" fmla="*/ 3870914 h 5891100"/>
                <a:gd name="connsiteX6" fmla="*/ 372139 w 5042277"/>
                <a:gd name="connsiteY6" fmla="*/ 4062300 h 5891100"/>
                <a:gd name="connsiteX7" fmla="*/ 563525 w 5042277"/>
                <a:gd name="connsiteY7" fmla="*/ 4317482 h 5891100"/>
                <a:gd name="connsiteX8" fmla="*/ 499730 w 5042277"/>
                <a:gd name="connsiteY8" fmla="*/ 4976700 h 5891100"/>
                <a:gd name="connsiteX9" fmla="*/ 1754372 w 5042277"/>
                <a:gd name="connsiteY9" fmla="*/ 5199984 h 5891100"/>
                <a:gd name="connsiteX10" fmla="*/ 1945758 w 5042277"/>
                <a:gd name="connsiteY10" fmla="*/ 5891100 h 5891100"/>
                <a:gd name="connsiteX11" fmla="*/ 4784651 w 5042277"/>
                <a:gd name="connsiteY11" fmla="*/ 5859203 h 5891100"/>
                <a:gd name="connsiteX12" fmla="*/ 4561367 w 5042277"/>
                <a:gd name="connsiteY12" fmla="*/ 4189891 h 5891100"/>
                <a:gd name="connsiteX13" fmla="*/ 3030279 w 5042277"/>
                <a:gd name="connsiteY13" fmla="*/ 663 h 5891100"/>
                <a:gd name="connsiteX0" fmla="*/ 3030279 w 5316637"/>
                <a:gd name="connsiteY0" fmla="*/ 1079 h 5891516"/>
                <a:gd name="connsiteX1" fmla="*/ 765544 w 5316637"/>
                <a:gd name="connsiteY1" fmla="*/ 1936205 h 5891516"/>
                <a:gd name="connsiteX2" fmla="*/ 0 w 5316637"/>
                <a:gd name="connsiteY2" fmla="*/ 3052623 h 5891516"/>
                <a:gd name="connsiteX3" fmla="*/ 510363 w 5316637"/>
                <a:gd name="connsiteY3" fmla="*/ 3329070 h 5891516"/>
                <a:gd name="connsiteX4" fmla="*/ 297711 w 5316637"/>
                <a:gd name="connsiteY4" fmla="*/ 3658679 h 5891516"/>
                <a:gd name="connsiteX5" fmla="*/ 489097 w 5316637"/>
                <a:gd name="connsiteY5" fmla="*/ 3871330 h 5891516"/>
                <a:gd name="connsiteX6" fmla="*/ 372139 w 5316637"/>
                <a:gd name="connsiteY6" fmla="*/ 4062716 h 5891516"/>
                <a:gd name="connsiteX7" fmla="*/ 563525 w 5316637"/>
                <a:gd name="connsiteY7" fmla="*/ 4317898 h 5891516"/>
                <a:gd name="connsiteX8" fmla="*/ 499730 w 5316637"/>
                <a:gd name="connsiteY8" fmla="*/ 4977116 h 5891516"/>
                <a:gd name="connsiteX9" fmla="*/ 1754372 w 5316637"/>
                <a:gd name="connsiteY9" fmla="*/ 5200400 h 5891516"/>
                <a:gd name="connsiteX10" fmla="*/ 1945758 w 5316637"/>
                <a:gd name="connsiteY10" fmla="*/ 5891516 h 5891516"/>
                <a:gd name="connsiteX11" fmla="*/ 4784651 w 5316637"/>
                <a:gd name="connsiteY11" fmla="*/ 5859619 h 5891516"/>
                <a:gd name="connsiteX12" fmla="*/ 4890977 w 5316637"/>
                <a:gd name="connsiteY12" fmla="*/ 3520456 h 5891516"/>
                <a:gd name="connsiteX13" fmla="*/ 3030279 w 5316637"/>
                <a:gd name="connsiteY13" fmla="*/ 1079 h 5891516"/>
                <a:gd name="connsiteX0" fmla="*/ 3030279 w 5338934"/>
                <a:gd name="connsiteY0" fmla="*/ 561 h 5890998"/>
                <a:gd name="connsiteX1" fmla="*/ 765544 w 5338934"/>
                <a:gd name="connsiteY1" fmla="*/ 1935687 h 5890998"/>
                <a:gd name="connsiteX2" fmla="*/ 0 w 5338934"/>
                <a:gd name="connsiteY2" fmla="*/ 3052105 h 5890998"/>
                <a:gd name="connsiteX3" fmla="*/ 510363 w 5338934"/>
                <a:gd name="connsiteY3" fmla="*/ 3328552 h 5890998"/>
                <a:gd name="connsiteX4" fmla="*/ 297711 w 5338934"/>
                <a:gd name="connsiteY4" fmla="*/ 3658161 h 5890998"/>
                <a:gd name="connsiteX5" fmla="*/ 489097 w 5338934"/>
                <a:gd name="connsiteY5" fmla="*/ 3870812 h 5890998"/>
                <a:gd name="connsiteX6" fmla="*/ 372139 w 5338934"/>
                <a:gd name="connsiteY6" fmla="*/ 4062198 h 5890998"/>
                <a:gd name="connsiteX7" fmla="*/ 563525 w 5338934"/>
                <a:gd name="connsiteY7" fmla="*/ 4317380 h 5890998"/>
                <a:gd name="connsiteX8" fmla="*/ 499730 w 5338934"/>
                <a:gd name="connsiteY8" fmla="*/ 4976598 h 5890998"/>
                <a:gd name="connsiteX9" fmla="*/ 1754372 w 5338934"/>
                <a:gd name="connsiteY9" fmla="*/ 5199882 h 5890998"/>
                <a:gd name="connsiteX10" fmla="*/ 1945758 w 5338934"/>
                <a:gd name="connsiteY10" fmla="*/ 5890998 h 5890998"/>
                <a:gd name="connsiteX11" fmla="*/ 4784651 w 5338934"/>
                <a:gd name="connsiteY11" fmla="*/ 5859101 h 5890998"/>
                <a:gd name="connsiteX12" fmla="*/ 4890977 w 5338934"/>
                <a:gd name="connsiteY12" fmla="*/ 3519938 h 5890998"/>
                <a:gd name="connsiteX13" fmla="*/ 3030279 w 5338934"/>
                <a:gd name="connsiteY13" fmla="*/ 561 h 5890998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15 h 5890552"/>
                <a:gd name="connsiteX1" fmla="*/ 765544 w 5381346"/>
                <a:gd name="connsiteY1" fmla="*/ 1935241 h 5890552"/>
                <a:gd name="connsiteX2" fmla="*/ 0 w 5381346"/>
                <a:gd name="connsiteY2" fmla="*/ 3051659 h 5890552"/>
                <a:gd name="connsiteX3" fmla="*/ 510363 w 5381346"/>
                <a:gd name="connsiteY3" fmla="*/ 3328106 h 5890552"/>
                <a:gd name="connsiteX4" fmla="*/ 297711 w 5381346"/>
                <a:gd name="connsiteY4" fmla="*/ 3657715 h 5890552"/>
                <a:gd name="connsiteX5" fmla="*/ 489097 w 5381346"/>
                <a:gd name="connsiteY5" fmla="*/ 3870366 h 5890552"/>
                <a:gd name="connsiteX6" fmla="*/ 372139 w 5381346"/>
                <a:gd name="connsiteY6" fmla="*/ 4061752 h 5890552"/>
                <a:gd name="connsiteX7" fmla="*/ 563525 w 5381346"/>
                <a:gd name="connsiteY7" fmla="*/ 4316934 h 5890552"/>
                <a:gd name="connsiteX8" fmla="*/ 499730 w 5381346"/>
                <a:gd name="connsiteY8" fmla="*/ 4976152 h 5890552"/>
                <a:gd name="connsiteX9" fmla="*/ 1754372 w 5381346"/>
                <a:gd name="connsiteY9" fmla="*/ 5199436 h 5890552"/>
                <a:gd name="connsiteX10" fmla="*/ 1945758 w 5381346"/>
                <a:gd name="connsiteY10" fmla="*/ 5890552 h 5890552"/>
                <a:gd name="connsiteX11" fmla="*/ 4784651 w 5381346"/>
                <a:gd name="connsiteY11" fmla="*/ 5858655 h 5890552"/>
                <a:gd name="connsiteX12" fmla="*/ 4890977 w 5381346"/>
                <a:gd name="connsiteY12" fmla="*/ 3519492 h 5890552"/>
                <a:gd name="connsiteX13" fmla="*/ 3030279 w 5381346"/>
                <a:gd name="connsiteY13" fmla="*/ 115 h 5890552"/>
                <a:gd name="connsiteX0" fmla="*/ 3030279 w 5381346"/>
                <a:gd name="connsiteY0" fmla="*/ 175 h 5890612"/>
                <a:gd name="connsiteX1" fmla="*/ 765544 w 5381346"/>
                <a:gd name="connsiteY1" fmla="*/ 1935301 h 5890612"/>
                <a:gd name="connsiteX2" fmla="*/ 0 w 5381346"/>
                <a:gd name="connsiteY2" fmla="*/ 3051719 h 5890612"/>
                <a:gd name="connsiteX3" fmla="*/ 510363 w 5381346"/>
                <a:gd name="connsiteY3" fmla="*/ 3328166 h 5890612"/>
                <a:gd name="connsiteX4" fmla="*/ 297711 w 5381346"/>
                <a:gd name="connsiteY4" fmla="*/ 3657775 h 5890612"/>
                <a:gd name="connsiteX5" fmla="*/ 489097 w 5381346"/>
                <a:gd name="connsiteY5" fmla="*/ 3870426 h 5890612"/>
                <a:gd name="connsiteX6" fmla="*/ 372139 w 5381346"/>
                <a:gd name="connsiteY6" fmla="*/ 4061812 h 5890612"/>
                <a:gd name="connsiteX7" fmla="*/ 563525 w 5381346"/>
                <a:gd name="connsiteY7" fmla="*/ 4316994 h 5890612"/>
                <a:gd name="connsiteX8" fmla="*/ 499730 w 5381346"/>
                <a:gd name="connsiteY8" fmla="*/ 4976212 h 5890612"/>
                <a:gd name="connsiteX9" fmla="*/ 1754372 w 5381346"/>
                <a:gd name="connsiteY9" fmla="*/ 5199496 h 5890612"/>
                <a:gd name="connsiteX10" fmla="*/ 1945758 w 5381346"/>
                <a:gd name="connsiteY10" fmla="*/ 5890612 h 5890612"/>
                <a:gd name="connsiteX11" fmla="*/ 4784651 w 5381346"/>
                <a:gd name="connsiteY11" fmla="*/ 5858715 h 5890612"/>
                <a:gd name="connsiteX12" fmla="*/ 4890977 w 5381346"/>
                <a:gd name="connsiteY12" fmla="*/ 3519552 h 5890612"/>
                <a:gd name="connsiteX13" fmla="*/ 3030279 w 5381346"/>
                <a:gd name="connsiteY13" fmla="*/ 175 h 5890612"/>
                <a:gd name="connsiteX0" fmla="*/ 3030279 w 5381346"/>
                <a:gd name="connsiteY0" fmla="*/ 1733 h 5892170"/>
                <a:gd name="connsiteX1" fmla="*/ 0 w 5381346"/>
                <a:gd name="connsiteY1" fmla="*/ 3053277 h 5892170"/>
                <a:gd name="connsiteX2" fmla="*/ 510363 w 5381346"/>
                <a:gd name="connsiteY2" fmla="*/ 3329724 h 5892170"/>
                <a:gd name="connsiteX3" fmla="*/ 297711 w 5381346"/>
                <a:gd name="connsiteY3" fmla="*/ 3659333 h 5892170"/>
                <a:gd name="connsiteX4" fmla="*/ 489097 w 5381346"/>
                <a:gd name="connsiteY4" fmla="*/ 3871984 h 5892170"/>
                <a:gd name="connsiteX5" fmla="*/ 372139 w 5381346"/>
                <a:gd name="connsiteY5" fmla="*/ 4063370 h 5892170"/>
                <a:gd name="connsiteX6" fmla="*/ 563525 w 5381346"/>
                <a:gd name="connsiteY6" fmla="*/ 4318552 h 5892170"/>
                <a:gd name="connsiteX7" fmla="*/ 499730 w 5381346"/>
                <a:gd name="connsiteY7" fmla="*/ 4977770 h 5892170"/>
                <a:gd name="connsiteX8" fmla="*/ 1754372 w 5381346"/>
                <a:gd name="connsiteY8" fmla="*/ 5201054 h 5892170"/>
                <a:gd name="connsiteX9" fmla="*/ 1945758 w 5381346"/>
                <a:gd name="connsiteY9" fmla="*/ 5892170 h 5892170"/>
                <a:gd name="connsiteX10" fmla="*/ 4784651 w 5381346"/>
                <a:gd name="connsiteY10" fmla="*/ 5860273 h 5892170"/>
                <a:gd name="connsiteX11" fmla="*/ 4890977 w 5381346"/>
                <a:gd name="connsiteY11" fmla="*/ 3521110 h 5892170"/>
                <a:gd name="connsiteX12" fmla="*/ 3030279 w 5381346"/>
                <a:gd name="connsiteY12" fmla="*/ 1733 h 5892170"/>
                <a:gd name="connsiteX0" fmla="*/ 3030279 w 5381346"/>
                <a:gd name="connsiteY0" fmla="*/ 4 h 5890441"/>
                <a:gd name="connsiteX1" fmla="*/ 0 w 5381346"/>
                <a:gd name="connsiteY1" fmla="*/ 3051548 h 5890441"/>
                <a:gd name="connsiteX2" fmla="*/ 510363 w 5381346"/>
                <a:gd name="connsiteY2" fmla="*/ 3327995 h 5890441"/>
                <a:gd name="connsiteX3" fmla="*/ 297711 w 5381346"/>
                <a:gd name="connsiteY3" fmla="*/ 3657604 h 5890441"/>
                <a:gd name="connsiteX4" fmla="*/ 489097 w 5381346"/>
                <a:gd name="connsiteY4" fmla="*/ 3870255 h 5890441"/>
                <a:gd name="connsiteX5" fmla="*/ 372139 w 5381346"/>
                <a:gd name="connsiteY5" fmla="*/ 4061641 h 5890441"/>
                <a:gd name="connsiteX6" fmla="*/ 563525 w 5381346"/>
                <a:gd name="connsiteY6" fmla="*/ 4316823 h 5890441"/>
                <a:gd name="connsiteX7" fmla="*/ 499730 w 5381346"/>
                <a:gd name="connsiteY7" fmla="*/ 4976041 h 5890441"/>
                <a:gd name="connsiteX8" fmla="*/ 1754372 w 5381346"/>
                <a:gd name="connsiteY8" fmla="*/ 5199325 h 5890441"/>
                <a:gd name="connsiteX9" fmla="*/ 1945758 w 5381346"/>
                <a:gd name="connsiteY9" fmla="*/ 5890441 h 5890441"/>
                <a:gd name="connsiteX10" fmla="*/ 4784651 w 5381346"/>
                <a:gd name="connsiteY10" fmla="*/ 5858544 h 5890441"/>
                <a:gd name="connsiteX11" fmla="*/ 4890977 w 5381346"/>
                <a:gd name="connsiteY11" fmla="*/ 3519381 h 5890441"/>
                <a:gd name="connsiteX12" fmla="*/ 3030279 w 5381346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40277 w 5391344"/>
                <a:gd name="connsiteY0" fmla="*/ 4 h 5890441"/>
                <a:gd name="connsiteX1" fmla="*/ 9998 w 5391344"/>
                <a:gd name="connsiteY1" fmla="*/ 3051548 h 5890441"/>
                <a:gd name="connsiteX2" fmla="*/ 520361 w 5391344"/>
                <a:gd name="connsiteY2" fmla="*/ 3327995 h 5890441"/>
                <a:gd name="connsiteX3" fmla="*/ 307709 w 5391344"/>
                <a:gd name="connsiteY3" fmla="*/ 3657604 h 5890441"/>
                <a:gd name="connsiteX4" fmla="*/ 499095 w 5391344"/>
                <a:gd name="connsiteY4" fmla="*/ 3870255 h 5890441"/>
                <a:gd name="connsiteX5" fmla="*/ 382137 w 5391344"/>
                <a:gd name="connsiteY5" fmla="*/ 4061641 h 5890441"/>
                <a:gd name="connsiteX6" fmla="*/ 573523 w 5391344"/>
                <a:gd name="connsiteY6" fmla="*/ 4316823 h 5890441"/>
                <a:gd name="connsiteX7" fmla="*/ 509728 w 5391344"/>
                <a:gd name="connsiteY7" fmla="*/ 4976041 h 5890441"/>
                <a:gd name="connsiteX8" fmla="*/ 1764370 w 5391344"/>
                <a:gd name="connsiteY8" fmla="*/ 5199325 h 5890441"/>
                <a:gd name="connsiteX9" fmla="*/ 1955756 w 5391344"/>
                <a:gd name="connsiteY9" fmla="*/ 5890441 h 5890441"/>
                <a:gd name="connsiteX10" fmla="*/ 4794649 w 5391344"/>
                <a:gd name="connsiteY10" fmla="*/ 5858544 h 5890441"/>
                <a:gd name="connsiteX11" fmla="*/ 4900975 w 5391344"/>
                <a:gd name="connsiteY11" fmla="*/ 3519381 h 5890441"/>
                <a:gd name="connsiteX12" fmla="*/ 3040277 w 5391344"/>
                <a:gd name="connsiteY12" fmla="*/ 4 h 5890441"/>
                <a:gd name="connsiteX0" fmla="*/ 3030279 w 5381346"/>
                <a:gd name="connsiteY0" fmla="*/ 92120 h 5982557"/>
                <a:gd name="connsiteX1" fmla="*/ 914399 w 5381346"/>
                <a:gd name="connsiteY1" fmla="*/ 1187274 h 5982557"/>
                <a:gd name="connsiteX2" fmla="*/ 0 w 5381346"/>
                <a:gd name="connsiteY2" fmla="*/ 3143664 h 5982557"/>
                <a:gd name="connsiteX3" fmla="*/ 510363 w 5381346"/>
                <a:gd name="connsiteY3" fmla="*/ 3420111 h 5982557"/>
                <a:gd name="connsiteX4" fmla="*/ 297711 w 5381346"/>
                <a:gd name="connsiteY4" fmla="*/ 3749720 h 5982557"/>
                <a:gd name="connsiteX5" fmla="*/ 489097 w 5381346"/>
                <a:gd name="connsiteY5" fmla="*/ 3962371 h 5982557"/>
                <a:gd name="connsiteX6" fmla="*/ 372139 w 5381346"/>
                <a:gd name="connsiteY6" fmla="*/ 4153757 h 5982557"/>
                <a:gd name="connsiteX7" fmla="*/ 563525 w 5381346"/>
                <a:gd name="connsiteY7" fmla="*/ 4408939 h 5982557"/>
                <a:gd name="connsiteX8" fmla="*/ 499730 w 5381346"/>
                <a:gd name="connsiteY8" fmla="*/ 5068157 h 5982557"/>
                <a:gd name="connsiteX9" fmla="*/ 1754372 w 5381346"/>
                <a:gd name="connsiteY9" fmla="*/ 5291441 h 5982557"/>
                <a:gd name="connsiteX10" fmla="*/ 1945758 w 5381346"/>
                <a:gd name="connsiteY10" fmla="*/ 5982557 h 5982557"/>
                <a:gd name="connsiteX11" fmla="*/ 4784651 w 5381346"/>
                <a:gd name="connsiteY11" fmla="*/ 5950660 h 5982557"/>
                <a:gd name="connsiteX12" fmla="*/ 4890977 w 5381346"/>
                <a:gd name="connsiteY12" fmla="*/ 3611497 h 5982557"/>
                <a:gd name="connsiteX13" fmla="*/ 3030279 w 5381346"/>
                <a:gd name="connsiteY13" fmla="*/ 92120 h 5982557"/>
                <a:gd name="connsiteX0" fmla="*/ 3030279 w 5381346"/>
                <a:gd name="connsiteY0" fmla="*/ 94250 h 5984687"/>
                <a:gd name="connsiteX1" fmla="*/ 914399 w 5381346"/>
                <a:gd name="connsiteY1" fmla="*/ 1189404 h 5984687"/>
                <a:gd name="connsiteX2" fmla="*/ 0 w 5381346"/>
                <a:gd name="connsiteY2" fmla="*/ 3145794 h 5984687"/>
                <a:gd name="connsiteX3" fmla="*/ 510363 w 5381346"/>
                <a:gd name="connsiteY3" fmla="*/ 3422241 h 5984687"/>
                <a:gd name="connsiteX4" fmla="*/ 297711 w 5381346"/>
                <a:gd name="connsiteY4" fmla="*/ 3751850 h 5984687"/>
                <a:gd name="connsiteX5" fmla="*/ 489097 w 5381346"/>
                <a:gd name="connsiteY5" fmla="*/ 3964501 h 5984687"/>
                <a:gd name="connsiteX6" fmla="*/ 372139 w 5381346"/>
                <a:gd name="connsiteY6" fmla="*/ 4155887 h 5984687"/>
                <a:gd name="connsiteX7" fmla="*/ 563525 w 5381346"/>
                <a:gd name="connsiteY7" fmla="*/ 4411069 h 5984687"/>
                <a:gd name="connsiteX8" fmla="*/ 499730 w 5381346"/>
                <a:gd name="connsiteY8" fmla="*/ 5070287 h 5984687"/>
                <a:gd name="connsiteX9" fmla="*/ 1754372 w 5381346"/>
                <a:gd name="connsiteY9" fmla="*/ 5293571 h 5984687"/>
                <a:gd name="connsiteX10" fmla="*/ 1945758 w 5381346"/>
                <a:gd name="connsiteY10" fmla="*/ 5984687 h 5984687"/>
                <a:gd name="connsiteX11" fmla="*/ 4784651 w 5381346"/>
                <a:gd name="connsiteY11" fmla="*/ 5952790 h 5984687"/>
                <a:gd name="connsiteX12" fmla="*/ 4890977 w 5381346"/>
                <a:gd name="connsiteY12" fmla="*/ 3613627 h 5984687"/>
                <a:gd name="connsiteX13" fmla="*/ 3030279 w 5381346"/>
                <a:gd name="connsiteY13" fmla="*/ 94250 h 598468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279 w 5381346"/>
                <a:gd name="connsiteY0" fmla="*/ 0 h 5890437"/>
                <a:gd name="connsiteX1" fmla="*/ 914399 w 5381346"/>
                <a:gd name="connsiteY1" fmla="*/ 1095154 h 5890437"/>
                <a:gd name="connsiteX2" fmla="*/ 0 w 5381346"/>
                <a:gd name="connsiteY2" fmla="*/ 3051544 h 5890437"/>
                <a:gd name="connsiteX3" fmla="*/ 510363 w 5381346"/>
                <a:gd name="connsiteY3" fmla="*/ 3327991 h 5890437"/>
                <a:gd name="connsiteX4" fmla="*/ 297711 w 5381346"/>
                <a:gd name="connsiteY4" fmla="*/ 3657600 h 5890437"/>
                <a:gd name="connsiteX5" fmla="*/ 489097 w 5381346"/>
                <a:gd name="connsiteY5" fmla="*/ 3870251 h 5890437"/>
                <a:gd name="connsiteX6" fmla="*/ 372139 w 5381346"/>
                <a:gd name="connsiteY6" fmla="*/ 4061637 h 5890437"/>
                <a:gd name="connsiteX7" fmla="*/ 563525 w 5381346"/>
                <a:gd name="connsiteY7" fmla="*/ 4316819 h 5890437"/>
                <a:gd name="connsiteX8" fmla="*/ 499730 w 5381346"/>
                <a:gd name="connsiteY8" fmla="*/ 4976037 h 5890437"/>
                <a:gd name="connsiteX9" fmla="*/ 1754372 w 5381346"/>
                <a:gd name="connsiteY9" fmla="*/ 5199321 h 5890437"/>
                <a:gd name="connsiteX10" fmla="*/ 1945758 w 5381346"/>
                <a:gd name="connsiteY10" fmla="*/ 5890437 h 5890437"/>
                <a:gd name="connsiteX11" fmla="*/ 4784651 w 5381346"/>
                <a:gd name="connsiteY11" fmla="*/ 5858540 h 5890437"/>
                <a:gd name="connsiteX12" fmla="*/ 4890977 w 5381346"/>
                <a:gd name="connsiteY12" fmla="*/ 3519377 h 5890437"/>
                <a:gd name="connsiteX13" fmla="*/ 3030279 w 5381346"/>
                <a:gd name="connsiteY13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914846 w 5381793"/>
                <a:gd name="connsiteY1" fmla="*/ 1095154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72315 w 5381793"/>
                <a:gd name="connsiteY1" fmla="*/ 1063257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26 w 5381793"/>
                <a:gd name="connsiteY0" fmla="*/ 0 h 5890437"/>
                <a:gd name="connsiteX1" fmla="*/ 890128 w 5381793"/>
                <a:gd name="connsiteY1" fmla="*/ 1098883 h 5890437"/>
                <a:gd name="connsiteX2" fmla="*/ 649032 w 5381793"/>
                <a:gd name="connsiteY2" fmla="*/ 2137144 h 5890437"/>
                <a:gd name="connsiteX3" fmla="*/ 447 w 5381793"/>
                <a:gd name="connsiteY3" fmla="*/ 3051544 h 5890437"/>
                <a:gd name="connsiteX4" fmla="*/ 510810 w 5381793"/>
                <a:gd name="connsiteY4" fmla="*/ 3327991 h 5890437"/>
                <a:gd name="connsiteX5" fmla="*/ 298158 w 5381793"/>
                <a:gd name="connsiteY5" fmla="*/ 3657600 h 5890437"/>
                <a:gd name="connsiteX6" fmla="*/ 489544 w 5381793"/>
                <a:gd name="connsiteY6" fmla="*/ 3870251 h 5890437"/>
                <a:gd name="connsiteX7" fmla="*/ 372586 w 5381793"/>
                <a:gd name="connsiteY7" fmla="*/ 4061637 h 5890437"/>
                <a:gd name="connsiteX8" fmla="*/ 563972 w 5381793"/>
                <a:gd name="connsiteY8" fmla="*/ 4316819 h 5890437"/>
                <a:gd name="connsiteX9" fmla="*/ 500177 w 5381793"/>
                <a:gd name="connsiteY9" fmla="*/ 4976037 h 5890437"/>
                <a:gd name="connsiteX10" fmla="*/ 1754819 w 5381793"/>
                <a:gd name="connsiteY10" fmla="*/ 5199321 h 5890437"/>
                <a:gd name="connsiteX11" fmla="*/ 1946205 w 5381793"/>
                <a:gd name="connsiteY11" fmla="*/ 5890437 h 5890437"/>
                <a:gd name="connsiteX12" fmla="*/ 4785098 w 5381793"/>
                <a:gd name="connsiteY12" fmla="*/ 5858540 h 5890437"/>
                <a:gd name="connsiteX13" fmla="*/ 4891424 w 5381793"/>
                <a:gd name="connsiteY13" fmla="*/ 3519377 h 5890437"/>
                <a:gd name="connsiteX14" fmla="*/ 3030726 w 5381793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764 w 5381831"/>
                <a:gd name="connsiteY0" fmla="*/ 0 h 5890437"/>
                <a:gd name="connsiteX1" fmla="*/ 890166 w 5381831"/>
                <a:gd name="connsiteY1" fmla="*/ 1098883 h 5890437"/>
                <a:gd name="connsiteX2" fmla="*/ 607506 w 5381831"/>
                <a:gd name="connsiteY2" fmla="*/ 2172770 h 5890437"/>
                <a:gd name="connsiteX3" fmla="*/ 485 w 5381831"/>
                <a:gd name="connsiteY3" fmla="*/ 3051544 h 5890437"/>
                <a:gd name="connsiteX4" fmla="*/ 510848 w 5381831"/>
                <a:gd name="connsiteY4" fmla="*/ 3327991 h 5890437"/>
                <a:gd name="connsiteX5" fmla="*/ 298196 w 5381831"/>
                <a:gd name="connsiteY5" fmla="*/ 3657600 h 5890437"/>
                <a:gd name="connsiteX6" fmla="*/ 489582 w 5381831"/>
                <a:gd name="connsiteY6" fmla="*/ 3870251 h 5890437"/>
                <a:gd name="connsiteX7" fmla="*/ 372624 w 5381831"/>
                <a:gd name="connsiteY7" fmla="*/ 4061637 h 5890437"/>
                <a:gd name="connsiteX8" fmla="*/ 564010 w 5381831"/>
                <a:gd name="connsiteY8" fmla="*/ 4316819 h 5890437"/>
                <a:gd name="connsiteX9" fmla="*/ 500215 w 5381831"/>
                <a:gd name="connsiteY9" fmla="*/ 4976037 h 5890437"/>
                <a:gd name="connsiteX10" fmla="*/ 1754857 w 5381831"/>
                <a:gd name="connsiteY10" fmla="*/ 5199321 h 5890437"/>
                <a:gd name="connsiteX11" fmla="*/ 1946243 w 5381831"/>
                <a:gd name="connsiteY11" fmla="*/ 5890437 h 5890437"/>
                <a:gd name="connsiteX12" fmla="*/ 4785136 w 5381831"/>
                <a:gd name="connsiteY12" fmla="*/ 5858540 h 5890437"/>
                <a:gd name="connsiteX13" fmla="*/ 4891462 w 5381831"/>
                <a:gd name="connsiteY13" fmla="*/ 3519377 h 5890437"/>
                <a:gd name="connsiteX14" fmla="*/ 3030764 w 5381831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298271 w 5381906"/>
                <a:gd name="connsiteY5" fmla="*/ 365760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489657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199321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839 w 5381906"/>
                <a:gd name="connsiteY0" fmla="*/ 0 h 5890437"/>
                <a:gd name="connsiteX1" fmla="*/ 890241 w 5381906"/>
                <a:gd name="connsiteY1" fmla="*/ 1098883 h 5890437"/>
                <a:gd name="connsiteX2" fmla="*/ 607581 w 5381906"/>
                <a:gd name="connsiteY2" fmla="*/ 2172770 h 5890437"/>
                <a:gd name="connsiteX3" fmla="*/ 560 w 5381906"/>
                <a:gd name="connsiteY3" fmla="*/ 3051544 h 5890437"/>
                <a:gd name="connsiteX4" fmla="*/ 510923 w 5381906"/>
                <a:gd name="connsiteY4" fmla="*/ 3327991 h 5890437"/>
                <a:gd name="connsiteX5" fmla="*/ 339835 w 5381906"/>
                <a:gd name="connsiteY5" fmla="*/ 3734790 h 5890437"/>
                <a:gd name="connsiteX6" fmla="*/ 531221 w 5381906"/>
                <a:gd name="connsiteY6" fmla="*/ 3870251 h 5890437"/>
                <a:gd name="connsiteX7" fmla="*/ 372699 w 5381906"/>
                <a:gd name="connsiteY7" fmla="*/ 4061637 h 5890437"/>
                <a:gd name="connsiteX8" fmla="*/ 564085 w 5381906"/>
                <a:gd name="connsiteY8" fmla="*/ 4316819 h 5890437"/>
                <a:gd name="connsiteX9" fmla="*/ 500290 w 5381906"/>
                <a:gd name="connsiteY9" fmla="*/ 4976037 h 5890437"/>
                <a:gd name="connsiteX10" fmla="*/ 1754932 w 5381906"/>
                <a:gd name="connsiteY10" fmla="*/ 5039004 h 5890437"/>
                <a:gd name="connsiteX11" fmla="*/ 1946318 w 5381906"/>
                <a:gd name="connsiteY11" fmla="*/ 5890437 h 5890437"/>
                <a:gd name="connsiteX12" fmla="*/ 4785211 w 5381906"/>
                <a:gd name="connsiteY12" fmla="*/ 5858540 h 5890437"/>
                <a:gd name="connsiteX13" fmla="*/ 4891537 w 5381906"/>
                <a:gd name="connsiteY13" fmla="*/ 3519377 h 5890437"/>
                <a:gd name="connsiteX14" fmla="*/ 3030839 w 5381906"/>
                <a:gd name="connsiteY14" fmla="*/ 0 h 5890437"/>
                <a:gd name="connsiteX0" fmla="*/ 3030765 w 5381832"/>
                <a:gd name="connsiteY0" fmla="*/ 0 h 5890437"/>
                <a:gd name="connsiteX1" fmla="*/ 890167 w 5381832"/>
                <a:gd name="connsiteY1" fmla="*/ 1098883 h 5890437"/>
                <a:gd name="connsiteX2" fmla="*/ 672821 w 5381832"/>
                <a:gd name="connsiteY2" fmla="*/ 2220272 h 5890437"/>
                <a:gd name="connsiteX3" fmla="*/ 486 w 5381832"/>
                <a:gd name="connsiteY3" fmla="*/ 3051544 h 5890437"/>
                <a:gd name="connsiteX4" fmla="*/ 510849 w 5381832"/>
                <a:gd name="connsiteY4" fmla="*/ 3327991 h 5890437"/>
                <a:gd name="connsiteX5" fmla="*/ 339761 w 5381832"/>
                <a:gd name="connsiteY5" fmla="*/ 3734790 h 5890437"/>
                <a:gd name="connsiteX6" fmla="*/ 531147 w 5381832"/>
                <a:gd name="connsiteY6" fmla="*/ 3870251 h 5890437"/>
                <a:gd name="connsiteX7" fmla="*/ 372625 w 5381832"/>
                <a:gd name="connsiteY7" fmla="*/ 4061637 h 5890437"/>
                <a:gd name="connsiteX8" fmla="*/ 564011 w 5381832"/>
                <a:gd name="connsiteY8" fmla="*/ 4316819 h 5890437"/>
                <a:gd name="connsiteX9" fmla="*/ 500216 w 5381832"/>
                <a:gd name="connsiteY9" fmla="*/ 4976037 h 5890437"/>
                <a:gd name="connsiteX10" fmla="*/ 1754858 w 5381832"/>
                <a:gd name="connsiteY10" fmla="*/ 5039004 h 5890437"/>
                <a:gd name="connsiteX11" fmla="*/ 1946244 w 5381832"/>
                <a:gd name="connsiteY11" fmla="*/ 5890437 h 5890437"/>
                <a:gd name="connsiteX12" fmla="*/ 4785137 w 5381832"/>
                <a:gd name="connsiteY12" fmla="*/ 5858540 h 5890437"/>
                <a:gd name="connsiteX13" fmla="*/ 4891463 w 5381832"/>
                <a:gd name="connsiteY13" fmla="*/ 3519377 h 5890437"/>
                <a:gd name="connsiteX14" fmla="*/ 3030765 w 5381832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90264 w 5381929"/>
                <a:gd name="connsiteY1" fmla="*/ 1098883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872451 w 5381929"/>
                <a:gd name="connsiteY1" fmla="*/ 1057320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81633 w 5381929"/>
                <a:gd name="connsiteY1" fmla="*/ 920842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0 h 5890437"/>
                <a:gd name="connsiteX1" fmla="*/ 927042 w 5381929"/>
                <a:gd name="connsiteY1" fmla="*/ 866251 h 5890437"/>
                <a:gd name="connsiteX2" fmla="*/ 672918 w 5381929"/>
                <a:gd name="connsiteY2" fmla="*/ 2220272 h 5890437"/>
                <a:gd name="connsiteX3" fmla="*/ 583 w 5381929"/>
                <a:gd name="connsiteY3" fmla="*/ 3051544 h 5890437"/>
                <a:gd name="connsiteX4" fmla="*/ 510946 w 5381929"/>
                <a:gd name="connsiteY4" fmla="*/ 3327991 h 5890437"/>
                <a:gd name="connsiteX5" fmla="*/ 339858 w 5381929"/>
                <a:gd name="connsiteY5" fmla="*/ 3734790 h 5890437"/>
                <a:gd name="connsiteX6" fmla="*/ 531244 w 5381929"/>
                <a:gd name="connsiteY6" fmla="*/ 3870251 h 5890437"/>
                <a:gd name="connsiteX7" fmla="*/ 372722 w 5381929"/>
                <a:gd name="connsiteY7" fmla="*/ 4061637 h 5890437"/>
                <a:gd name="connsiteX8" fmla="*/ 564108 w 5381929"/>
                <a:gd name="connsiteY8" fmla="*/ 4316819 h 5890437"/>
                <a:gd name="connsiteX9" fmla="*/ 500313 w 5381929"/>
                <a:gd name="connsiteY9" fmla="*/ 4976037 h 5890437"/>
                <a:gd name="connsiteX10" fmla="*/ 1754955 w 5381929"/>
                <a:gd name="connsiteY10" fmla="*/ 5039004 h 5890437"/>
                <a:gd name="connsiteX11" fmla="*/ 1946341 w 5381929"/>
                <a:gd name="connsiteY11" fmla="*/ 5890437 h 5890437"/>
                <a:gd name="connsiteX12" fmla="*/ 4785234 w 5381929"/>
                <a:gd name="connsiteY12" fmla="*/ 5858540 h 5890437"/>
                <a:gd name="connsiteX13" fmla="*/ 4891560 w 5381929"/>
                <a:gd name="connsiteY13" fmla="*/ 3519377 h 5890437"/>
                <a:gd name="connsiteX14" fmla="*/ 3030862 w 5381929"/>
                <a:gd name="connsiteY14" fmla="*/ 0 h 5890437"/>
                <a:gd name="connsiteX0" fmla="*/ 3030862 w 5381929"/>
                <a:gd name="connsiteY0" fmla="*/ 1751 h 5892188"/>
                <a:gd name="connsiteX1" fmla="*/ 927042 w 5381929"/>
                <a:gd name="connsiteY1" fmla="*/ 868002 h 5892188"/>
                <a:gd name="connsiteX2" fmla="*/ 672918 w 5381929"/>
                <a:gd name="connsiteY2" fmla="*/ 2222023 h 5892188"/>
                <a:gd name="connsiteX3" fmla="*/ 583 w 5381929"/>
                <a:gd name="connsiteY3" fmla="*/ 3053295 h 5892188"/>
                <a:gd name="connsiteX4" fmla="*/ 510946 w 5381929"/>
                <a:gd name="connsiteY4" fmla="*/ 3329742 h 5892188"/>
                <a:gd name="connsiteX5" fmla="*/ 339858 w 5381929"/>
                <a:gd name="connsiteY5" fmla="*/ 3736541 h 5892188"/>
                <a:gd name="connsiteX6" fmla="*/ 531244 w 5381929"/>
                <a:gd name="connsiteY6" fmla="*/ 3872002 h 5892188"/>
                <a:gd name="connsiteX7" fmla="*/ 372722 w 5381929"/>
                <a:gd name="connsiteY7" fmla="*/ 4063388 h 5892188"/>
                <a:gd name="connsiteX8" fmla="*/ 564108 w 5381929"/>
                <a:gd name="connsiteY8" fmla="*/ 4318570 h 5892188"/>
                <a:gd name="connsiteX9" fmla="*/ 500313 w 5381929"/>
                <a:gd name="connsiteY9" fmla="*/ 4977788 h 5892188"/>
                <a:gd name="connsiteX10" fmla="*/ 1754955 w 5381929"/>
                <a:gd name="connsiteY10" fmla="*/ 5040755 h 5892188"/>
                <a:gd name="connsiteX11" fmla="*/ 1946341 w 5381929"/>
                <a:gd name="connsiteY11" fmla="*/ 5892188 h 5892188"/>
                <a:gd name="connsiteX12" fmla="*/ 4785234 w 5381929"/>
                <a:gd name="connsiteY12" fmla="*/ 5860291 h 5892188"/>
                <a:gd name="connsiteX13" fmla="*/ 4891560 w 5381929"/>
                <a:gd name="connsiteY13" fmla="*/ 3521128 h 5892188"/>
                <a:gd name="connsiteX14" fmla="*/ 3030862 w 5381929"/>
                <a:gd name="connsiteY14" fmla="*/ 1751 h 5892188"/>
                <a:gd name="connsiteX0" fmla="*/ 3031042 w 5382109"/>
                <a:gd name="connsiteY0" fmla="*/ 1751 h 5892188"/>
                <a:gd name="connsiteX1" fmla="*/ 927222 w 5382109"/>
                <a:gd name="connsiteY1" fmla="*/ 868002 h 5892188"/>
                <a:gd name="connsiteX2" fmla="*/ 577563 w 5382109"/>
                <a:gd name="connsiteY2" fmla="*/ 2303910 h 5892188"/>
                <a:gd name="connsiteX3" fmla="*/ 763 w 5382109"/>
                <a:gd name="connsiteY3" fmla="*/ 3053295 h 5892188"/>
                <a:gd name="connsiteX4" fmla="*/ 511126 w 5382109"/>
                <a:gd name="connsiteY4" fmla="*/ 3329742 h 5892188"/>
                <a:gd name="connsiteX5" fmla="*/ 340038 w 5382109"/>
                <a:gd name="connsiteY5" fmla="*/ 3736541 h 5892188"/>
                <a:gd name="connsiteX6" fmla="*/ 531424 w 5382109"/>
                <a:gd name="connsiteY6" fmla="*/ 3872002 h 5892188"/>
                <a:gd name="connsiteX7" fmla="*/ 372902 w 5382109"/>
                <a:gd name="connsiteY7" fmla="*/ 4063388 h 5892188"/>
                <a:gd name="connsiteX8" fmla="*/ 564288 w 5382109"/>
                <a:gd name="connsiteY8" fmla="*/ 4318570 h 5892188"/>
                <a:gd name="connsiteX9" fmla="*/ 500493 w 5382109"/>
                <a:gd name="connsiteY9" fmla="*/ 4977788 h 5892188"/>
                <a:gd name="connsiteX10" fmla="*/ 1755135 w 5382109"/>
                <a:gd name="connsiteY10" fmla="*/ 5040755 h 5892188"/>
                <a:gd name="connsiteX11" fmla="*/ 1946521 w 5382109"/>
                <a:gd name="connsiteY11" fmla="*/ 5892188 h 5892188"/>
                <a:gd name="connsiteX12" fmla="*/ 4785414 w 5382109"/>
                <a:gd name="connsiteY12" fmla="*/ 5860291 h 5892188"/>
                <a:gd name="connsiteX13" fmla="*/ 4891740 w 5382109"/>
                <a:gd name="connsiteY13" fmla="*/ 3521128 h 5892188"/>
                <a:gd name="connsiteX14" fmla="*/ 3031042 w 5382109"/>
                <a:gd name="connsiteY14" fmla="*/ 1751 h 5892188"/>
                <a:gd name="connsiteX0" fmla="*/ 3031042 w 5382109"/>
                <a:gd name="connsiteY0" fmla="*/ 2101 h 5892538"/>
                <a:gd name="connsiteX1" fmla="*/ 913575 w 5382109"/>
                <a:gd name="connsiteY1" fmla="*/ 827408 h 5892538"/>
                <a:gd name="connsiteX2" fmla="*/ 577563 w 5382109"/>
                <a:gd name="connsiteY2" fmla="*/ 2304260 h 5892538"/>
                <a:gd name="connsiteX3" fmla="*/ 763 w 5382109"/>
                <a:gd name="connsiteY3" fmla="*/ 3053645 h 5892538"/>
                <a:gd name="connsiteX4" fmla="*/ 511126 w 5382109"/>
                <a:gd name="connsiteY4" fmla="*/ 3330092 h 5892538"/>
                <a:gd name="connsiteX5" fmla="*/ 340038 w 5382109"/>
                <a:gd name="connsiteY5" fmla="*/ 3736891 h 5892538"/>
                <a:gd name="connsiteX6" fmla="*/ 531424 w 5382109"/>
                <a:gd name="connsiteY6" fmla="*/ 3872352 h 5892538"/>
                <a:gd name="connsiteX7" fmla="*/ 372902 w 5382109"/>
                <a:gd name="connsiteY7" fmla="*/ 4063738 h 5892538"/>
                <a:gd name="connsiteX8" fmla="*/ 564288 w 5382109"/>
                <a:gd name="connsiteY8" fmla="*/ 4318920 h 5892538"/>
                <a:gd name="connsiteX9" fmla="*/ 500493 w 5382109"/>
                <a:gd name="connsiteY9" fmla="*/ 4978138 h 5892538"/>
                <a:gd name="connsiteX10" fmla="*/ 1755135 w 5382109"/>
                <a:gd name="connsiteY10" fmla="*/ 5041105 h 5892538"/>
                <a:gd name="connsiteX11" fmla="*/ 1946521 w 5382109"/>
                <a:gd name="connsiteY11" fmla="*/ 5892538 h 5892538"/>
                <a:gd name="connsiteX12" fmla="*/ 4785414 w 5382109"/>
                <a:gd name="connsiteY12" fmla="*/ 5860641 h 5892538"/>
                <a:gd name="connsiteX13" fmla="*/ 4891740 w 5382109"/>
                <a:gd name="connsiteY13" fmla="*/ 3521478 h 5892538"/>
                <a:gd name="connsiteX14" fmla="*/ 3031042 w 5382109"/>
                <a:gd name="connsiteY14" fmla="*/ 2101 h 5892538"/>
                <a:gd name="connsiteX0" fmla="*/ 3031042 w 5382109"/>
                <a:gd name="connsiteY0" fmla="*/ 941 h 5891378"/>
                <a:gd name="connsiteX1" fmla="*/ 886280 w 5382109"/>
                <a:gd name="connsiteY1" fmla="*/ 1071908 h 5891378"/>
                <a:gd name="connsiteX2" fmla="*/ 577563 w 5382109"/>
                <a:gd name="connsiteY2" fmla="*/ 2303100 h 5891378"/>
                <a:gd name="connsiteX3" fmla="*/ 763 w 5382109"/>
                <a:gd name="connsiteY3" fmla="*/ 3052485 h 5891378"/>
                <a:gd name="connsiteX4" fmla="*/ 511126 w 5382109"/>
                <a:gd name="connsiteY4" fmla="*/ 3328932 h 5891378"/>
                <a:gd name="connsiteX5" fmla="*/ 340038 w 5382109"/>
                <a:gd name="connsiteY5" fmla="*/ 3735731 h 5891378"/>
                <a:gd name="connsiteX6" fmla="*/ 531424 w 5382109"/>
                <a:gd name="connsiteY6" fmla="*/ 3871192 h 5891378"/>
                <a:gd name="connsiteX7" fmla="*/ 372902 w 5382109"/>
                <a:gd name="connsiteY7" fmla="*/ 4062578 h 5891378"/>
                <a:gd name="connsiteX8" fmla="*/ 564288 w 5382109"/>
                <a:gd name="connsiteY8" fmla="*/ 4317760 h 5891378"/>
                <a:gd name="connsiteX9" fmla="*/ 500493 w 5382109"/>
                <a:gd name="connsiteY9" fmla="*/ 4976978 h 5891378"/>
                <a:gd name="connsiteX10" fmla="*/ 1755135 w 5382109"/>
                <a:gd name="connsiteY10" fmla="*/ 5039945 h 5891378"/>
                <a:gd name="connsiteX11" fmla="*/ 1946521 w 5382109"/>
                <a:gd name="connsiteY11" fmla="*/ 5891378 h 5891378"/>
                <a:gd name="connsiteX12" fmla="*/ 4785414 w 5382109"/>
                <a:gd name="connsiteY12" fmla="*/ 5859481 h 5891378"/>
                <a:gd name="connsiteX13" fmla="*/ 4891740 w 5382109"/>
                <a:gd name="connsiteY13" fmla="*/ 3520318 h 5891378"/>
                <a:gd name="connsiteX14" fmla="*/ 3031042 w 5382109"/>
                <a:gd name="connsiteY14" fmla="*/ 941 h 5891378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53 h 5891190"/>
                <a:gd name="connsiteX1" fmla="*/ 886280 w 5382109"/>
                <a:gd name="connsiteY1" fmla="*/ 1071720 h 5891190"/>
                <a:gd name="connsiteX2" fmla="*/ 577563 w 5382109"/>
                <a:gd name="connsiteY2" fmla="*/ 2302912 h 5891190"/>
                <a:gd name="connsiteX3" fmla="*/ 763 w 5382109"/>
                <a:gd name="connsiteY3" fmla="*/ 3052297 h 5891190"/>
                <a:gd name="connsiteX4" fmla="*/ 511126 w 5382109"/>
                <a:gd name="connsiteY4" fmla="*/ 3328744 h 5891190"/>
                <a:gd name="connsiteX5" fmla="*/ 340038 w 5382109"/>
                <a:gd name="connsiteY5" fmla="*/ 3735543 h 5891190"/>
                <a:gd name="connsiteX6" fmla="*/ 531424 w 5382109"/>
                <a:gd name="connsiteY6" fmla="*/ 3871004 h 5891190"/>
                <a:gd name="connsiteX7" fmla="*/ 372902 w 5382109"/>
                <a:gd name="connsiteY7" fmla="*/ 4062390 h 5891190"/>
                <a:gd name="connsiteX8" fmla="*/ 564288 w 5382109"/>
                <a:gd name="connsiteY8" fmla="*/ 4317572 h 5891190"/>
                <a:gd name="connsiteX9" fmla="*/ 500493 w 5382109"/>
                <a:gd name="connsiteY9" fmla="*/ 4976790 h 5891190"/>
                <a:gd name="connsiteX10" fmla="*/ 1755135 w 5382109"/>
                <a:gd name="connsiteY10" fmla="*/ 5039757 h 5891190"/>
                <a:gd name="connsiteX11" fmla="*/ 1946521 w 5382109"/>
                <a:gd name="connsiteY11" fmla="*/ 5891190 h 5891190"/>
                <a:gd name="connsiteX12" fmla="*/ 4785414 w 5382109"/>
                <a:gd name="connsiteY12" fmla="*/ 5859293 h 5891190"/>
                <a:gd name="connsiteX13" fmla="*/ 4891740 w 5382109"/>
                <a:gd name="connsiteY13" fmla="*/ 3520130 h 5891190"/>
                <a:gd name="connsiteX14" fmla="*/ 3031042 w 5382109"/>
                <a:gd name="connsiteY14" fmla="*/ 753 h 5891190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792 h 5891229"/>
                <a:gd name="connsiteX1" fmla="*/ 777098 w 5382109"/>
                <a:gd name="connsiteY1" fmla="*/ 1044464 h 5891229"/>
                <a:gd name="connsiteX2" fmla="*/ 577563 w 5382109"/>
                <a:gd name="connsiteY2" fmla="*/ 2302951 h 5891229"/>
                <a:gd name="connsiteX3" fmla="*/ 763 w 5382109"/>
                <a:gd name="connsiteY3" fmla="*/ 3052336 h 5891229"/>
                <a:gd name="connsiteX4" fmla="*/ 511126 w 5382109"/>
                <a:gd name="connsiteY4" fmla="*/ 3328783 h 5891229"/>
                <a:gd name="connsiteX5" fmla="*/ 340038 w 5382109"/>
                <a:gd name="connsiteY5" fmla="*/ 3735582 h 5891229"/>
                <a:gd name="connsiteX6" fmla="*/ 531424 w 5382109"/>
                <a:gd name="connsiteY6" fmla="*/ 3871043 h 5891229"/>
                <a:gd name="connsiteX7" fmla="*/ 372902 w 5382109"/>
                <a:gd name="connsiteY7" fmla="*/ 4062429 h 5891229"/>
                <a:gd name="connsiteX8" fmla="*/ 564288 w 5382109"/>
                <a:gd name="connsiteY8" fmla="*/ 4317611 h 5891229"/>
                <a:gd name="connsiteX9" fmla="*/ 500493 w 5382109"/>
                <a:gd name="connsiteY9" fmla="*/ 4976829 h 5891229"/>
                <a:gd name="connsiteX10" fmla="*/ 1755135 w 5382109"/>
                <a:gd name="connsiteY10" fmla="*/ 5039796 h 5891229"/>
                <a:gd name="connsiteX11" fmla="*/ 1946521 w 5382109"/>
                <a:gd name="connsiteY11" fmla="*/ 5891229 h 5891229"/>
                <a:gd name="connsiteX12" fmla="*/ 4785414 w 5382109"/>
                <a:gd name="connsiteY12" fmla="*/ 5859332 h 5891229"/>
                <a:gd name="connsiteX13" fmla="*/ 4891740 w 5382109"/>
                <a:gd name="connsiteY13" fmla="*/ 3520169 h 5891229"/>
                <a:gd name="connsiteX14" fmla="*/ 3031042 w 5382109"/>
                <a:gd name="connsiteY14" fmla="*/ 792 h 5891229"/>
                <a:gd name="connsiteX0" fmla="*/ 3031042 w 5382109"/>
                <a:gd name="connsiteY0" fmla="*/ 627 h 5891064"/>
                <a:gd name="connsiteX1" fmla="*/ 777098 w 5382109"/>
                <a:gd name="connsiteY1" fmla="*/ 1180776 h 5891064"/>
                <a:gd name="connsiteX2" fmla="*/ 577563 w 5382109"/>
                <a:gd name="connsiteY2" fmla="*/ 2302786 h 5891064"/>
                <a:gd name="connsiteX3" fmla="*/ 763 w 5382109"/>
                <a:gd name="connsiteY3" fmla="*/ 3052171 h 5891064"/>
                <a:gd name="connsiteX4" fmla="*/ 511126 w 5382109"/>
                <a:gd name="connsiteY4" fmla="*/ 3328618 h 5891064"/>
                <a:gd name="connsiteX5" fmla="*/ 340038 w 5382109"/>
                <a:gd name="connsiteY5" fmla="*/ 3735417 h 5891064"/>
                <a:gd name="connsiteX6" fmla="*/ 531424 w 5382109"/>
                <a:gd name="connsiteY6" fmla="*/ 3870878 h 5891064"/>
                <a:gd name="connsiteX7" fmla="*/ 372902 w 5382109"/>
                <a:gd name="connsiteY7" fmla="*/ 4062264 h 5891064"/>
                <a:gd name="connsiteX8" fmla="*/ 564288 w 5382109"/>
                <a:gd name="connsiteY8" fmla="*/ 4317446 h 5891064"/>
                <a:gd name="connsiteX9" fmla="*/ 500493 w 5382109"/>
                <a:gd name="connsiteY9" fmla="*/ 4976664 h 5891064"/>
                <a:gd name="connsiteX10" fmla="*/ 1755135 w 5382109"/>
                <a:gd name="connsiteY10" fmla="*/ 5039631 h 5891064"/>
                <a:gd name="connsiteX11" fmla="*/ 1946521 w 5382109"/>
                <a:gd name="connsiteY11" fmla="*/ 5891064 h 5891064"/>
                <a:gd name="connsiteX12" fmla="*/ 4785414 w 5382109"/>
                <a:gd name="connsiteY12" fmla="*/ 5859167 h 5891064"/>
                <a:gd name="connsiteX13" fmla="*/ 4891740 w 5382109"/>
                <a:gd name="connsiteY13" fmla="*/ 3520004 h 5891064"/>
                <a:gd name="connsiteX14" fmla="*/ 3031042 w 5382109"/>
                <a:gd name="connsiteY14" fmla="*/ 627 h 5891064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042 w 5382109"/>
                <a:gd name="connsiteY0" fmla="*/ 968 h 5891405"/>
                <a:gd name="connsiteX1" fmla="*/ 777098 w 5382109"/>
                <a:gd name="connsiteY1" fmla="*/ 1181117 h 5891405"/>
                <a:gd name="connsiteX2" fmla="*/ 577563 w 5382109"/>
                <a:gd name="connsiteY2" fmla="*/ 2303127 h 5891405"/>
                <a:gd name="connsiteX3" fmla="*/ 763 w 5382109"/>
                <a:gd name="connsiteY3" fmla="*/ 3052512 h 5891405"/>
                <a:gd name="connsiteX4" fmla="*/ 511126 w 5382109"/>
                <a:gd name="connsiteY4" fmla="*/ 3328959 h 5891405"/>
                <a:gd name="connsiteX5" fmla="*/ 340038 w 5382109"/>
                <a:gd name="connsiteY5" fmla="*/ 3735758 h 5891405"/>
                <a:gd name="connsiteX6" fmla="*/ 531424 w 5382109"/>
                <a:gd name="connsiteY6" fmla="*/ 3871219 h 5891405"/>
                <a:gd name="connsiteX7" fmla="*/ 372902 w 5382109"/>
                <a:gd name="connsiteY7" fmla="*/ 4062605 h 5891405"/>
                <a:gd name="connsiteX8" fmla="*/ 564288 w 5382109"/>
                <a:gd name="connsiteY8" fmla="*/ 4317787 h 5891405"/>
                <a:gd name="connsiteX9" fmla="*/ 500493 w 5382109"/>
                <a:gd name="connsiteY9" fmla="*/ 4977005 h 5891405"/>
                <a:gd name="connsiteX10" fmla="*/ 1755135 w 5382109"/>
                <a:gd name="connsiteY10" fmla="*/ 5039972 h 5891405"/>
                <a:gd name="connsiteX11" fmla="*/ 1946521 w 5382109"/>
                <a:gd name="connsiteY11" fmla="*/ 5891405 h 5891405"/>
                <a:gd name="connsiteX12" fmla="*/ 4785414 w 5382109"/>
                <a:gd name="connsiteY12" fmla="*/ 5859508 h 5891405"/>
                <a:gd name="connsiteX13" fmla="*/ 4891740 w 5382109"/>
                <a:gd name="connsiteY13" fmla="*/ 3520345 h 5891405"/>
                <a:gd name="connsiteX14" fmla="*/ 3031042 w 5382109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1204 w 5382271"/>
                <a:gd name="connsiteY0" fmla="*/ 968 h 5891405"/>
                <a:gd name="connsiteX1" fmla="*/ 777260 w 5382271"/>
                <a:gd name="connsiteY1" fmla="*/ 1181117 h 5891405"/>
                <a:gd name="connsiteX2" fmla="*/ 523134 w 5382271"/>
                <a:gd name="connsiteY2" fmla="*/ 2303127 h 5891405"/>
                <a:gd name="connsiteX3" fmla="*/ 925 w 5382271"/>
                <a:gd name="connsiteY3" fmla="*/ 3052512 h 5891405"/>
                <a:gd name="connsiteX4" fmla="*/ 511288 w 5382271"/>
                <a:gd name="connsiteY4" fmla="*/ 3328959 h 5891405"/>
                <a:gd name="connsiteX5" fmla="*/ 340200 w 5382271"/>
                <a:gd name="connsiteY5" fmla="*/ 3735758 h 5891405"/>
                <a:gd name="connsiteX6" fmla="*/ 531586 w 5382271"/>
                <a:gd name="connsiteY6" fmla="*/ 3871219 h 5891405"/>
                <a:gd name="connsiteX7" fmla="*/ 373064 w 5382271"/>
                <a:gd name="connsiteY7" fmla="*/ 4062605 h 5891405"/>
                <a:gd name="connsiteX8" fmla="*/ 564450 w 5382271"/>
                <a:gd name="connsiteY8" fmla="*/ 4317787 h 5891405"/>
                <a:gd name="connsiteX9" fmla="*/ 500655 w 5382271"/>
                <a:gd name="connsiteY9" fmla="*/ 4977005 h 5891405"/>
                <a:gd name="connsiteX10" fmla="*/ 1755297 w 5382271"/>
                <a:gd name="connsiteY10" fmla="*/ 5039972 h 5891405"/>
                <a:gd name="connsiteX11" fmla="*/ 1946683 w 5382271"/>
                <a:gd name="connsiteY11" fmla="*/ 5891405 h 5891405"/>
                <a:gd name="connsiteX12" fmla="*/ 4785576 w 5382271"/>
                <a:gd name="connsiteY12" fmla="*/ 5859508 h 5891405"/>
                <a:gd name="connsiteX13" fmla="*/ 4891902 w 5382271"/>
                <a:gd name="connsiteY13" fmla="*/ 3520345 h 5891405"/>
                <a:gd name="connsiteX14" fmla="*/ 3031204 w 5382271"/>
                <a:gd name="connsiteY14" fmla="*/ 968 h 5891405"/>
                <a:gd name="connsiteX0" fmla="*/ 3038119 w 5389186"/>
                <a:gd name="connsiteY0" fmla="*/ 968 h 5891405"/>
                <a:gd name="connsiteX1" fmla="*/ 784175 w 5389186"/>
                <a:gd name="connsiteY1" fmla="*/ 1181117 h 5891405"/>
                <a:gd name="connsiteX2" fmla="*/ 530049 w 5389186"/>
                <a:gd name="connsiteY2" fmla="*/ 2303127 h 5891405"/>
                <a:gd name="connsiteX3" fmla="*/ 7840 w 5389186"/>
                <a:gd name="connsiteY3" fmla="*/ 3052512 h 5891405"/>
                <a:gd name="connsiteX4" fmla="*/ 518203 w 5389186"/>
                <a:gd name="connsiteY4" fmla="*/ 3328959 h 5891405"/>
                <a:gd name="connsiteX5" fmla="*/ 347115 w 5389186"/>
                <a:gd name="connsiteY5" fmla="*/ 3735758 h 5891405"/>
                <a:gd name="connsiteX6" fmla="*/ 538501 w 5389186"/>
                <a:gd name="connsiteY6" fmla="*/ 3871219 h 5891405"/>
                <a:gd name="connsiteX7" fmla="*/ 379979 w 5389186"/>
                <a:gd name="connsiteY7" fmla="*/ 4062605 h 5891405"/>
                <a:gd name="connsiteX8" fmla="*/ 571365 w 5389186"/>
                <a:gd name="connsiteY8" fmla="*/ 4317787 h 5891405"/>
                <a:gd name="connsiteX9" fmla="*/ 507570 w 5389186"/>
                <a:gd name="connsiteY9" fmla="*/ 4977005 h 5891405"/>
                <a:gd name="connsiteX10" fmla="*/ 1762212 w 5389186"/>
                <a:gd name="connsiteY10" fmla="*/ 5039972 h 5891405"/>
                <a:gd name="connsiteX11" fmla="*/ 1953598 w 5389186"/>
                <a:gd name="connsiteY11" fmla="*/ 5891405 h 5891405"/>
                <a:gd name="connsiteX12" fmla="*/ 4792491 w 5389186"/>
                <a:gd name="connsiteY12" fmla="*/ 5859508 h 5891405"/>
                <a:gd name="connsiteX13" fmla="*/ 4898817 w 5389186"/>
                <a:gd name="connsiteY13" fmla="*/ 3520345 h 5891405"/>
                <a:gd name="connsiteX14" fmla="*/ 3038119 w 5389186"/>
                <a:gd name="connsiteY14" fmla="*/ 968 h 5891405"/>
                <a:gd name="connsiteX0" fmla="*/ 3037057 w 5388124"/>
                <a:gd name="connsiteY0" fmla="*/ 968 h 5891405"/>
                <a:gd name="connsiteX1" fmla="*/ 783113 w 5388124"/>
                <a:gd name="connsiteY1" fmla="*/ 1181117 h 5891405"/>
                <a:gd name="connsiteX2" fmla="*/ 528987 w 5388124"/>
                <a:gd name="connsiteY2" fmla="*/ 2303127 h 5891405"/>
                <a:gd name="connsiteX3" fmla="*/ 6778 w 5388124"/>
                <a:gd name="connsiteY3" fmla="*/ 3052512 h 5891405"/>
                <a:gd name="connsiteX4" fmla="*/ 517141 w 5388124"/>
                <a:gd name="connsiteY4" fmla="*/ 3328959 h 5891405"/>
                <a:gd name="connsiteX5" fmla="*/ 346053 w 5388124"/>
                <a:gd name="connsiteY5" fmla="*/ 3735758 h 5891405"/>
                <a:gd name="connsiteX6" fmla="*/ 537439 w 5388124"/>
                <a:gd name="connsiteY6" fmla="*/ 3871219 h 5891405"/>
                <a:gd name="connsiteX7" fmla="*/ 378917 w 5388124"/>
                <a:gd name="connsiteY7" fmla="*/ 4062605 h 5891405"/>
                <a:gd name="connsiteX8" fmla="*/ 570303 w 5388124"/>
                <a:gd name="connsiteY8" fmla="*/ 4317787 h 5891405"/>
                <a:gd name="connsiteX9" fmla="*/ 506508 w 5388124"/>
                <a:gd name="connsiteY9" fmla="*/ 4977005 h 5891405"/>
                <a:gd name="connsiteX10" fmla="*/ 1761150 w 5388124"/>
                <a:gd name="connsiteY10" fmla="*/ 5039972 h 5891405"/>
                <a:gd name="connsiteX11" fmla="*/ 1952536 w 5388124"/>
                <a:gd name="connsiteY11" fmla="*/ 5891405 h 5891405"/>
                <a:gd name="connsiteX12" fmla="*/ 4791429 w 5388124"/>
                <a:gd name="connsiteY12" fmla="*/ 5859508 h 5891405"/>
                <a:gd name="connsiteX13" fmla="*/ 4897755 w 5388124"/>
                <a:gd name="connsiteY13" fmla="*/ 3520345 h 5891405"/>
                <a:gd name="connsiteX14" fmla="*/ 3037057 w 5388124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3034541 w 5385608"/>
                <a:gd name="connsiteY0" fmla="*/ 968 h 5891405"/>
                <a:gd name="connsiteX1" fmla="*/ 780597 w 5385608"/>
                <a:gd name="connsiteY1" fmla="*/ 1181117 h 5891405"/>
                <a:gd name="connsiteX2" fmla="*/ 526471 w 5385608"/>
                <a:gd name="connsiteY2" fmla="*/ 2303127 h 5891405"/>
                <a:gd name="connsiteX3" fmla="*/ 4262 w 5385608"/>
                <a:gd name="connsiteY3" fmla="*/ 3052512 h 5891405"/>
                <a:gd name="connsiteX4" fmla="*/ 514625 w 5385608"/>
                <a:gd name="connsiteY4" fmla="*/ 3328959 h 5891405"/>
                <a:gd name="connsiteX5" fmla="*/ 343537 w 5385608"/>
                <a:gd name="connsiteY5" fmla="*/ 3735758 h 5891405"/>
                <a:gd name="connsiteX6" fmla="*/ 534923 w 5385608"/>
                <a:gd name="connsiteY6" fmla="*/ 3871219 h 5891405"/>
                <a:gd name="connsiteX7" fmla="*/ 376401 w 5385608"/>
                <a:gd name="connsiteY7" fmla="*/ 4062605 h 5891405"/>
                <a:gd name="connsiteX8" fmla="*/ 567787 w 5385608"/>
                <a:gd name="connsiteY8" fmla="*/ 4317787 h 5891405"/>
                <a:gd name="connsiteX9" fmla="*/ 503992 w 5385608"/>
                <a:gd name="connsiteY9" fmla="*/ 4977005 h 5891405"/>
                <a:gd name="connsiteX10" fmla="*/ 1758634 w 5385608"/>
                <a:gd name="connsiteY10" fmla="*/ 5039972 h 5891405"/>
                <a:gd name="connsiteX11" fmla="*/ 1950020 w 5385608"/>
                <a:gd name="connsiteY11" fmla="*/ 5891405 h 5891405"/>
                <a:gd name="connsiteX12" fmla="*/ 4788913 w 5385608"/>
                <a:gd name="connsiteY12" fmla="*/ 5859508 h 5891405"/>
                <a:gd name="connsiteX13" fmla="*/ 4895239 w 5385608"/>
                <a:gd name="connsiteY13" fmla="*/ 3520345 h 5891405"/>
                <a:gd name="connsiteX14" fmla="*/ 3034541 w 5385608"/>
                <a:gd name="connsiteY14" fmla="*/ 968 h 5891405"/>
                <a:gd name="connsiteX0" fmla="*/ 2980702 w 5331769"/>
                <a:gd name="connsiteY0" fmla="*/ 968 h 5891405"/>
                <a:gd name="connsiteX1" fmla="*/ 726758 w 5331769"/>
                <a:gd name="connsiteY1" fmla="*/ 1181117 h 5891405"/>
                <a:gd name="connsiteX2" fmla="*/ 472632 w 5331769"/>
                <a:gd name="connsiteY2" fmla="*/ 2303127 h 5891405"/>
                <a:gd name="connsiteX3" fmla="*/ 5014 w 5331769"/>
                <a:gd name="connsiteY3" fmla="*/ 3079808 h 5891405"/>
                <a:gd name="connsiteX4" fmla="*/ 460786 w 5331769"/>
                <a:gd name="connsiteY4" fmla="*/ 3328959 h 5891405"/>
                <a:gd name="connsiteX5" fmla="*/ 289698 w 5331769"/>
                <a:gd name="connsiteY5" fmla="*/ 3735758 h 5891405"/>
                <a:gd name="connsiteX6" fmla="*/ 481084 w 5331769"/>
                <a:gd name="connsiteY6" fmla="*/ 3871219 h 5891405"/>
                <a:gd name="connsiteX7" fmla="*/ 322562 w 5331769"/>
                <a:gd name="connsiteY7" fmla="*/ 4062605 h 5891405"/>
                <a:gd name="connsiteX8" fmla="*/ 513948 w 5331769"/>
                <a:gd name="connsiteY8" fmla="*/ 4317787 h 5891405"/>
                <a:gd name="connsiteX9" fmla="*/ 450153 w 5331769"/>
                <a:gd name="connsiteY9" fmla="*/ 4977005 h 5891405"/>
                <a:gd name="connsiteX10" fmla="*/ 1704795 w 5331769"/>
                <a:gd name="connsiteY10" fmla="*/ 5039972 h 5891405"/>
                <a:gd name="connsiteX11" fmla="*/ 1896181 w 5331769"/>
                <a:gd name="connsiteY11" fmla="*/ 5891405 h 5891405"/>
                <a:gd name="connsiteX12" fmla="*/ 4735074 w 5331769"/>
                <a:gd name="connsiteY12" fmla="*/ 5859508 h 5891405"/>
                <a:gd name="connsiteX13" fmla="*/ 4841400 w 5331769"/>
                <a:gd name="connsiteY13" fmla="*/ 3520345 h 5891405"/>
                <a:gd name="connsiteX14" fmla="*/ 2980702 w 5331769"/>
                <a:gd name="connsiteY14" fmla="*/ 968 h 5891405"/>
                <a:gd name="connsiteX0" fmla="*/ 2980491 w 5331558"/>
                <a:gd name="connsiteY0" fmla="*/ 968 h 5891405"/>
                <a:gd name="connsiteX1" fmla="*/ 726547 w 5331558"/>
                <a:gd name="connsiteY1" fmla="*/ 1181117 h 5891405"/>
                <a:gd name="connsiteX2" fmla="*/ 486068 w 5331558"/>
                <a:gd name="connsiteY2" fmla="*/ 2371366 h 5891405"/>
                <a:gd name="connsiteX3" fmla="*/ 4803 w 5331558"/>
                <a:gd name="connsiteY3" fmla="*/ 3079808 h 5891405"/>
                <a:gd name="connsiteX4" fmla="*/ 460575 w 5331558"/>
                <a:gd name="connsiteY4" fmla="*/ 3328959 h 5891405"/>
                <a:gd name="connsiteX5" fmla="*/ 289487 w 5331558"/>
                <a:gd name="connsiteY5" fmla="*/ 3735758 h 5891405"/>
                <a:gd name="connsiteX6" fmla="*/ 480873 w 5331558"/>
                <a:gd name="connsiteY6" fmla="*/ 3871219 h 5891405"/>
                <a:gd name="connsiteX7" fmla="*/ 322351 w 5331558"/>
                <a:gd name="connsiteY7" fmla="*/ 4062605 h 5891405"/>
                <a:gd name="connsiteX8" fmla="*/ 513737 w 5331558"/>
                <a:gd name="connsiteY8" fmla="*/ 4317787 h 5891405"/>
                <a:gd name="connsiteX9" fmla="*/ 449942 w 5331558"/>
                <a:gd name="connsiteY9" fmla="*/ 4977005 h 5891405"/>
                <a:gd name="connsiteX10" fmla="*/ 1704584 w 5331558"/>
                <a:gd name="connsiteY10" fmla="*/ 5039972 h 5891405"/>
                <a:gd name="connsiteX11" fmla="*/ 1895970 w 5331558"/>
                <a:gd name="connsiteY11" fmla="*/ 5891405 h 5891405"/>
                <a:gd name="connsiteX12" fmla="*/ 4734863 w 5331558"/>
                <a:gd name="connsiteY12" fmla="*/ 5859508 h 5891405"/>
                <a:gd name="connsiteX13" fmla="*/ 4841189 w 5331558"/>
                <a:gd name="connsiteY13" fmla="*/ 3520345 h 5891405"/>
                <a:gd name="connsiteX14" fmla="*/ 2980491 w 5331558"/>
                <a:gd name="connsiteY14" fmla="*/ 968 h 5891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331558" h="5891405">
                  <a:moveTo>
                    <a:pt x="2980491" y="968"/>
                  </a:moveTo>
                  <a:cubicBezTo>
                    <a:pt x="1784302" y="-22254"/>
                    <a:pt x="1040642" y="372305"/>
                    <a:pt x="726547" y="1181117"/>
                  </a:cubicBezTo>
                  <a:cubicBezTo>
                    <a:pt x="528785" y="1834793"/>
                    <a:pt x="744238" y="2066938"/>
                    <a:pt x="486068" y="2371366"/>
                  </a:cubicBezTo>
                  <a:cubicBezTo>
                    <a:pt x="239818" y="2677225"/>
                    <a:pt x="-40213" y="2911644"/>
                    <a:pt x="4803" y="3079808"/>
                  </a:cubicBezTo>
                  <a:cubicBezTo>
                    <a:pt x="109541" y="3181162"/>
                    <a:pt x="260766" y="3266498"/>
                    <a:pt x="460575" y="3328959"/>
                  </a:cubicBezTo>
                  <a:cubicBezTo>
                    <a:pt x="403546" y="3464559"/>
                    <a:pt x="198074" y="3641722"/>
                    <a:pt x="289487" y="3735758"/>
                  </a:cubicBezTo>
                  <a:lnTo>
                    <a:pt x="480873" y="3871219"/>
                  </a:lnTo>
                  <a:cubicBezTo>
                    <a:pt x="428032" y="3935014"/>
                    <a:pt x="303940" y="3939433"/>
                    <a:pt x="322351" y="4062605"/>
                  </a:cubicBezTo>
                  <a:cubicBezTo>
                    <a:pt x="362395" y="4195168"/>
                    <a:pt x="550882" y="4226788"/>
                    <a:pt x="513737" y="4317787"/>
                  </a:cubicBezTo>
                  <a:cubicBezTo>
                    <a:pt x="397470" y="4561276"/>
                    <a:pt x="358392" y="4876020"/>
                    <a:pt x="449942" y="4977005"/>
                  </a:cubicBezTo>
                  <a:cubicBezTo>
                    <a:pt x="636587" y="5158310"/>
                    <a:pt x="1197305" y="5208988"/>
                    <a:pt x="1704584" y="5039972"/>
                  </a:cubicBezTo>
                  <a:lnTo>
                    <a:pt x="1895970" y="5891405"/>
                  </a:lnTo>
                  <a:lnTo>
                    <a:pt x="4734863" y="5859508"/>
                  </a:lnTo>
                  <a:cubicBezTo>
                    <a:pt x="4366268" y="4516262"/>
                    <a:pt x="4422975" y="3927926"/>
                    <a:pt x="4841189" y="3520345"/>
                  </a:cubicBezTo>
                  <a:cubicBezTo>
                    <a:pt x="6117095" y="1964448"/>
                    <a:pt x="4692333" y="36409"/>
                    <a:pt x="2980491" y="968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33" name="Oval 37">
              <a:extLst>
                <a:ext uri="{FF2B5EF4-FFF2-40B4-BE49-F238E27FC236}">
                  <a16:creationId xmlns:a16="http://schemas.microsoft.com/office/drawing/2014/main" id="{514DCDE1-6A94-4388-8E81-5C1FD1B4809C}"/>
                </a:ext>
              </a:extLst>
            </p:cNvPr>
            <p:cNvSpPr/>
            <p:nvPr/>
          </p:nvSpPr>
          <p:spPr>
            <a:xfrm rot="18100542">
              <a:off x="5907878" y="-58593"/>
              <a:ext cx="1436045" cy="2141152"/>
            </a:xfrm>
            <a:custGeom>
              <a:avLst/>
              <a:gdLst/>
              <a:ahLst/>
              <a:cxnLst/>
              <a:rect l="l" t="t" r="r" b="b"/>
              <a:pathLst>
                <a:path w="1170491" h="1745209">
                  <a:moveTo>
                    <a:pt x="429221" y="671495"/>
                  </a:moveTo>
                  <a:cubicBezTo>
                    <a:pt x="415869" y="670322"/>
                    <a:pt x="402356" y="670624"/>
                    <a:pt x="388917" y="672439"/>
                  </a:cubicBezTo>
                  <a:cubicBezTo>
                    <a:pt x="370997" y="674859"/>
                    <a:pt x="353207" y="679968"/>
                    <a:pt x="336101" y="687858"/>
                  </a:cubicBezTo>
                  <a:lnTo>
                    <a:pt x="344770" y="708640"/>
                  </a:lnTo>
                  <a:cubicBezTo>
                    <a:pt x="405276" y="680369"/>
                    <a:pt x="475531" y="691805"/>
                    <a:pt x="523918" y="737799"/>
                  </a:cubicBezTo>
                  <a:cubicBezTo>
                    <a:pt x="569388" y="781022"/>
                    <a:pt x="587723" y="847396"/>
                    <a:pt x="571504" y="910067"/>
                  </a:cubicBezTo>
                  <a:lnTo>
                    <a:pt x="593243" y="915886"/>
                  </a:lnTo>
                  <a:cubicBezTo>
                    <a:pt x="611678" y="844923"/>
                    <a:pt x="590662" y="769719"/>
                    <a:pt x="538740" y="720849"/>
                  </a:cubicBezTo>
                  <a:cubicBezTo>
                    <a:pt x="507886" y="691808"/>
                    <a:pt x="469277" y="675014"/>
                    <a:pt x="429221" y="671495"/>
                  </a:cubicBezTo>
                  <a:close/>
                  <a:moveTo>
                    <a:pt x="588421" y="580980"/>
                  </a:moveTo>
                  <a:cubicBezTo>
                    <a:pt x="534186" y="581239"/>
                    <a:pt x="482134" y="605639"/>
                    <a:pt x="446738" y="649695"/>
                  </a:cubicBezTo>
                  <a:lnTo>
                    <a:pt x="463760" y="664437"/>
                  </a:lnTo>
                  <a:cubicBezTo>
                    <a:pt x="505329" y="612166"/>
                    <a:pt x="573320" y="591099"/>
                    <a:pt x="637132" y="610714"/>
                  </a:cubicBezTo>
                  <a:cubicBezTo>
                    <a:pt x="697098" y="629147"/>
                    <a:pt x="743088" y="680397"/>
                    <a:pt x="756495" y="743730"/>
                  </a:cubicBezTo>
                  <a:lnTo>
                    <a:pt x="778549" y="739251"/>
                  </a:lnTo>
                  <a:cubicBezTo>
                    <a:pt x="763432" y="667508"/>
                    <a:pt x="711108" y="609548"/>
                    <a:pt x="642848" y="588934"/>
                  </a:cubicBezTo>
                  <a:cubicBezTo>
                    <a:pt x="624821" y="583490"/>
                    <a:pt x="606500" y="580894"/>
                    <a:pt x="588421" y="580980"/>
                  </a:cubicBezTo>
                  <a:close/>
                  <a:moveTo>
                    <a:pt x="533817" y="0"/>
                  </a:moveTo>
                  <a:cubicBezTo>
                    <a:pt x="617807" y="1"/>
                    <a:pt x="687626" y="60667"/>
                    <a:pt x="697680" y="141081"/>
                  </a:cubicBezTo>
                  <a:cubicBezTo>
                    <a:pt x="603869" y="182843"/>
                    <a:pt x="547102" y="268997"/>
                    <a:pt x="562024" y="352718"/>
                  </a:cubicBezTo>
                  <a:lnTo>
                    <a:pt x="584367" y="347971"/>
                  </a:lnTo>
                  <a:cubicBezTo>
                    <a:pt x="570422" y="267354"/>
                    <a:pt x="633895" y="183716"/>
                    <a:pt x="732836" y="150639"/>
                  </a:cubicBezTo>
                  <a:cubicBezTo>
                    <a:pt x="738208" y="147500"/>
                    <a:pt x="743991" y="147205"/>
                    <a:pt x="749842" y="147205"/>
                  </a:cubicBezTo>
                  <a:cubicBezTo>
                    <a:pt x="844103" y="147205"/>
                    <a:pt x="920515" y="223618"/>
                    <a:pt x="920515" y="317877"/>
                  </a:cubicBezTo>
                  <a:lnTo>
                    <a:pt x="910716" y="366417"/>
                  </a:lnTo>
                  <a:lnTo>
                    <a:pt x="920515" y="366418"/>
                  </a:lnTo>
                  <a:lnTo>
                    <a:pt x="920515" y="371433"/>
                  </a:lnTo>
                  <a:cubicBezTo>
                    <a:pt x="997755" y="379016"/>
                    <a:pt x="1056877" y="445155"/>
                    <a:pt x="1056877" y="525101"/>
                  </a:cubicBezTo>
                  <a:lnTo>
                    <a:pt x="1047351" y="572282"/>
                  </a:lnTo>
                  <a:cubicBezTo>
                    <a:pt x="1119671" y="602218"/>
                    <a:pt x="1170491" y="673500"/>
                    <a:pt x="1170491" y="756650"/>
                  </a:cubicBezTo>
                  <a:cubicBezTo>
                    <a:pt x="1170490" y="802863"/>
                    <a:pt x="1154794" y="845409"/>
                    <a:pt x="1127569" y="878235"/>
                  </a:cubicBezTo>
                  <a:cubicBezTo>
                    <a:pt x="1080615" y="934488"/>
                    <a:pt x="1014142" y="959925"/>
                    <a:pt x="954678" y="939840"/>
                  </a:cubicBezTo>
                  <a:lnTo>
                    <a:pt x="947373" y="961469"/>
                  </a:lnTo>
                  <a:cubicBezTo>
                    <a:pt x="1000817" y="979520"/>
                    <a:pt x="1058949" y="966083"/>
                    <a:pt x="1106746" y="928282"/>
                  </a:cubicBezTo>
                  <a:cubicBezTo>
                    <a:pt x="1128548" y="955588"/>
                    <a:pt x="1138907" y="990708"/>
                    <a:pt x="1138907" y="1028247"/>
                  </a:cubicBezTo>
                  <a:cubicBezTo>
                    <a:pt x="1138907" y="1124134"/>
                    <a:pt x="1071328" y="1204237"/>
                    <a:pt x="981133" y="1223220"/>
                  </a:cubicBezTo>
                  <a:cubicBezTo>
                    <a:pt x="889088" y="1236998"/>
                    <a:pt x="805358" y="1200898"/>
                    <a:pt x="777272" y="1134408"/>
                  </a:cubicBezTo>
                  <a:cubicBezTo>
                    <a:pt x="791057" y="1124903"/>
                    <a:pt x="802061" y="1111678"/>
                    <a:pt x="810210" y="1096167"/>
                  </a:cubicBezTo>
                  <a:cubicBezTo>
                    <a:pt x="831546" y="1055553"/>
                    <a:pt x="830022" y="1005443"/>
                    <a:pt x="806195" y="964175"/>
                  </a:cubicBezTo>
                  <a:lnTo>
                    <a:pt x="787267" y="975103"/>
                  </a:lnTo>
                  <a:cubicBezTo>
                    <a:pt x="807161" y="1009560"/>
                    <a:pt x="808703" y="1051275"/>
                    <a:pt x="791333" y="1085110"/>
                  </a:cubicBezTo>
                  <a:cubicBezTo>
                    <a:pt x="784855" y="1097727"/>
                    <a:pt x="776117" y="1108536"/>
                    <a:pt x="763385" y="1114320"/>
                  </a:cubicBezTo>
                  <a:lnTo>
                    <a:pt x="744063" y="1119497"/>
                  </a:lnTo>
                  <a:lnTo>
                    <a:pt x="747716" y="1128718"/>
                  </a:lnTo>
                  <a:cubicBezTo>
                    <a:pt x="731558" y="1137628"/>
                    <a:pt x="712804" y="1141697"/>
                    <a:pt x="693327" y="1140344"/>
                  </a:cubicBezTo>
                  <a:cubicBezTo>
                    <a:pt x="655409" y="1137711"/>
                    <a:pt x="620494" y="1114908"/>
                    <a:pt x="601213" y="1080185"/>
                  </a:cubicBezTo>
                  <a:lnTo>
                    <a:pt x="582082" y="1090754"/>
                  </a:lnTo>
                  <a:cubicBezTo>
                    <a:pt x="605167" y="1132362"/>
                    <a:pt x="647281" y="1159482"/>
                    <a:pt x="693051" y="1162221"/>
                  </a:cubicBezTo>
                  <a:cubicBezTo>
                    <a:pt x="715413" y="1163558"/>
                    <a:pt x="736989" y="1158982"/>
                    <a:pt x="755684" y="1148835"/>
                  </a:cubicBezTo>
                  <a:cubicBezTo>
                    <a:pt x="792539" y="1222022"/>
                    <a:pt x="887119" y="1262260"/>
                    <a:pt x="989751" y="1247587"/>
                  </a:cubicBezTo>
                  <a:cubicBezTo>
                    <a:pt x="1000157" y="1267987"/>
                    <a:pt x="1004489" y="1291252"/>
                    <a:pt x="1004488" y="1315531"/>
                  </a:cubicBezTo>
                  <a:cubicBezTo>
                    <a:pt x="1004488" y="1381750"/>
                    <a:pt x="972258" y="1440443"/>
                    <a:pt x="920375" y="1473506"/>
                  </a:cubicBezTo>
                  <a:lnTo>
                    <a:pt x="913116" y="1474079"/>
                  </a:lnTo>
                  <a:cubicBezTo>
                    <a:pt x="850536" y="1469665"/>
                    <a:pt x="794159" y="1430126"/>
                    <a:pt x="766796" y="1371458"/>
                  </a:cubicBezTo>
                  <a:lnTo>
                    <a:pt x="746323" y="1380801"/>
                  </a:lnTo>
                  <a:cubicBezTo>
                    <a:pt x="776874" y="1446464"/>
                    <a:pt x="839753" y="1490827"/>
                    <a:pt x="909888" y="1496052"/>
                  </a:cubicBezTo>
                  <a:cubicBezTo>
                    <a:pt x="891948" y="1561049"/>
                    <a:pt x="840393" y="1611456"/>
                    <a:pt x="774838" y="1628054"/>
                  </a:cubicBezTo>
                  <a:cubicBezTo>
                    <a:pt x="686646" y="1642970"/>
                    <a:pt x="605133" y="1612285"/>
                    <a:pt x="571751" y="1552195"/>
                  </a:cubicBezTo>
                  <a:lnTo>
                    <a:pt x="550649" y="1566422"/>
                  </a:lnTo>
                  <a:cubicBezTo>
                    <a:pt x="577499" y="1609979"/>
                    <a:pt x="626419" y="1639383"/>
                    <a:pt x="685031" y="1648114"/>
                  </a:cubicBezTo>
                  <a:cubicBezTo>
                    <a:pt x="659684" y="1706013"/>
                    <a:pt x="601329" y="1745210"/>
                    <a:pt x="533818" y="1745209"/>
                  </a:cubicBezTo>
                  <a:cubicBezTo>
                    <a:pt x="455549" y="1745210"/>
                    <a:pt x="416747" y="1692524"/>
                    <a:pt x="372301" y="1619888"/>
                  </a:cubicBezTo>
                  <a:lnTo>
                    <a:pt x="366380" y="1592106"/>
                  </a:lnTo>
                  <a:cubicBezTo>
                    <a:pt x="305091" y="1567105"/>
                    <a:pt x="259811" y="1511085"/>
                    <a:pt x="250590" y="1443452"/>
                  </a:cubicBezTo>
                  <a:cubicBezTo>
                    <a:pt x="203712" y="1453117"/>
                    <a:pt x="158965" y="1444975"/>
                    <a:pt x="117260" y="1407178"/>
                  </a:cubicBezTo>
                  <a:cubicBezTo>
                    <a:pt x="55030" y="1350772"/>
                    <a:pt x="44039" y="1258933"/>
                    <a:pt x="90593" y="1192598"/>
                  </a:cubicBezTo>
                  <a:cubicBezTo>
                    <a:pt x="186799" y="1224213"/>
                    <a:pt x="285304" y="1199642"/>
                    <a:pt x="330760" y="1129474"/>
                  </a:cubicBezTo>
                  <a:lnTo>
                    <a:pt x="344999" y="1132822"/>
                  </a:lnTo>
                  <a:cubicBezTo>
                    <a:pt x="420009" y="1139731"/>
                    <a:pt x="490500" y="1101048"/>
                    <a:pt x="524987" y="1034051"/>
                  </a:cubicBezTo>
                  <a:lnTo>
                    <a:pt x="505360" y="1023014"/>
                  </a:lnTo>
                  <a:cubicBezTo>
                    <a:pt x="475089" y="1082544"/>
                    <a:pt x="412689" y="1116790"/>
                    <a:pt x="346243" y="1110339"/>
                  </a:cubicBezTo>
                  <a:cubicBezTo>
                    <a:pt x="283801" y="1104277"/>
                    <a:pt x="228486" y="1063265"/>
                    <a:pt x="202679" y="1003895"/>
                  </a:cubicBezTo>
                  <a:lnTo>
                    <a:pt x="181967" y="1012696"/>
                  </a:lnTo>
                  <a:cubicBezTo>
                    <a:pt x="205492" y="1066954"/>
                    <a:pt x="250941" y="1107583"/>
                    <a:pt x="305288" y="1123484"/>
                  </a:cubicBezTo>
                  <a:cubicBezTo>
                    <a:pt x="260051" y="1186174"/>
                    <a:pt x="162021" y="1201884"/>
                    <a:pt x="70961" y="1161909"/>
                  </a:cubicBezTo>
                  <a:cubicBezTo>
                    <a:pt x="64874" y="1160625"/>
                    <a:pt x="60391" y="1156961"/>
                    <a:pt x="56055" y="1153032"/>
                  </a:cubicBezTo>
                  <a:cubicBezTo>
                    <a:pt x="-13786" y="1089729"/>
                    <a:pt x="-19088" y="981796"/>
                    <a:pt x="44214" y="911953"/>
                  </a:cubicBezTo>
                  <a:lnTo>
                    <a:pt x="84073" y="882569"/>
                  </a:lnTo>
                  <a:lnTo>
                    <a:pt x="76811" y="875989"/>
                  </a:lnTo>
                  <a:lnTo>
                    <a:pt x="80179" y="872273"/>
                  </a:lnTo>
                  <a:cubicBezTo>
                    <a:pt x="28040" y="814783"/>
                    <a:pt x="28651" y="726072"/>
                    <a:pt x="82340" y="666836"/>
                  </a:cubicBezTo>
                  <a:lnTo>
                    <a:pt x="121082" y="638275"/>
                  </a:lnTo>
                  <a:cubicBezTo>
                    <a:pt x="89526" y="571593"/>
                    <a:pt x="96788" y="490523"/>
                    <a:pt x="145805" y="430894"/>
                  </a:cubicBezTo>
                  <a:cubicBezTo>
                    <a:pt x="198586" y="400645"/>
                    <a:pt x="259015" y="385179"/>
                    <a:pt x="321878" y="383347"/>
                  </a:cubicBezTo>
                  <a:lnTo>
                    <a:pt x="321111" y="357014"/>
                  </a:lnTo>
                  <a:cubicBezTo>
                    <a:pt x="257723" y="358862"/>
                    <a:pt x="196668" y="373772"/>
                    <a:pt x="141180" y="399723"/>
                  </a:cubicBezTo>
                  <a:cubicBezTo>
                    <a:pt x="117813" y="370058"/>
                    <a:pt x="106816" y="332072"/>
                    <a:pt x="106816" y="291518"/>
                  </a:cubicBezTo>
                  <a:cubicBezTo>
                    <a:pt x="106816" y="170286"/>
                    <a:pt x="205094" y="72008"/>
                    <a:pt x="326327" y="72008"/>
                  </a:cubicBezTo>
                  <a:cubicBezTo>
                    <a:pt x="350305" y="72008"/>
                    <a:pt x="373385" y="75853"/>
                    <a:pt x="394659" y="83948"/>
                  </a:cubicBezTo>
                  <a:cubicBezTo>
                    <a:pt x="425371" y="33609"/>
                    <a:pt x="467237" y="0"/>
                    <a:pt x="5338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34" name="Rectangle 130">
            <a:extLst>
              <a:ext uri="{FF2B5EF4-FFF2-40B4-BE49-F238E27FC236}">
                <a16:creationId xmlns:a16="http://schemas.microsoft.com/office/drawing/2014/main" id="{31E9258E-3B81-458C-997F-693F69A1FC4A}"/>
              </a:ext>
            </a:extLst>
          </p:cNvPr>
          <p:cNvSpPr/>
          <p:nvPr/>
        </p:nvSpPr>
        <p:spPr>
          <a:xfrm>
            <a:off x="7881730" y="3665494"/>
            <a:ext cx="400962" cy="40278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5" name="Rectangle 9">
            <a:extLst>
              <a:ext uri="{FF2B5EF4-FFF2-40B4-BE49-F238E27FC236}">
                <a16:creationId xmlns:a16="http://schemas.microsoft.com/office/drawing/2014/main" id="{29DD886F-F498-4D7C-8741-75598266F5E0}"/>
              </a:ext>
            </a:extLst>
          </p:cNvPr>
          <p:cNvSpPr/>
          <p:nvPr/>
        </p:nvSpPr>
        <p:spPr>
          <a:xfrm>
            <a:off x="6766622" y="2258560"/>
            <a:ext cx="423508" cy="422820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CCBD89C-46A6-4636-ABAD-190F515163C6}"/>
              </a:ext>
            </a:extLst>
          </p:cNvPr>
          <p:cNvGrpSpPr/>
          <p:nvPr/>
        </p:nvGrpSpPr>
        <p:grpSpPr>
          <a:xfrm>
            <a:off x="5644186" y="5307431"/>
            <a:ext cx="893327" cy="651258"/>
            <a:chOff x="1126403" y="3621716"/>
            <a:chExt cx="506364" cy="369152"/>
          </a:xfrm>
        </p:grpSpPr>
        <p:sp>
          <p:nvSpPr>
            <p:cNvPr id="41" name="Rounded Rectangle 10">
              <a:extLst>
                <a:ext uri="{FF2B5EF4-FFF2-40B4-BE49-F238E27FC236}">
                  <a16:creationId xmlns:a16="http://schemas.microsoft.com/office/drawing/2014/main" id="{84C286A8-802B-42E4-B78B-6533450E320C}"/>
                </a:ext>
              </a:extLst>
            </p:cNvPr>
            <p:cNvSpPr/>
            <p:nvPr/>
          </p:nvSpPr>
          <p:spPr>
            <a:xfrm>
              <a:off x="1126403" y="3621716"/>
              <a:ext cx="506364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2" name="Rounded Rectangle 13">
              <a:extLst>
                <a:ext uri="{FF2B5EF4-FFF2-40B4-BE49-F238E27FC236}">
                  <a16:creationId xmlns:a16="http://schemas.microsoft.com/office/drawing/2014/main" id="{CD6C8FCD-06F8-4ADA-B53E-7555B6394414}"/>
                </a:ext>
              </a:extLst>
            </p:cNvPr>
            <p:cNvSpPr/>
            <p:nvPr/>
          </p:nvSpPr>
          <p:spPr>
            <a:xfrm>
              <a:off x="1162596" y="3744576"/>
              <a:ext cx="433978" cy="90412"/>
            </a:xfrm>
            <a:prstGeom prst="roundRect">
              <a:avLst>
                <a:gd name="adj" fmla="val 50000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43" name="Chord 42">
              <a:extLst>
                <a:ext uri="{FF2B5EF4-FFF2-40B4-BE49-F238E27FC236}">
                  <a16:creationId xmlns:a16="http://schemas.microsoft.com/office/drawing/2014/main" id="{6C6CBA64-1A53-434A-A13C-1E109CC8310A}"/>
                </a:ext>
              </a:extLst>
            </p:cNvPr>
            <p:cNvSpPr/>
            <p:nvPr/>
          </p:nvSpPr>
          <p:spPr>
            <a:xfrm>
              <a:off x="1255790" y="3743277"/>
              <a:ext cx="247591" cy="247591"/>
            </a:xfrm>
            <a:prstGeom prst="chord">
              <a:avLst>
                <a:gd name="adj1" fmla="val 21471232"/>
                <a:gd name="adj2" fmla="val 10878117"/>
              </a:avLst>
            </a:prstGeom>
            <a:solidFill>
              <a:schemeClr val="tx2">
                <a:lumMod val="5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54" name="TextBox 26">
            <a:extLst>
              <a:ext uri="{FF2B5EF4-FFF2-40B4-BE49-F238E27FC236}">
                <a16:creationId xmlns:a16="http://schemas.microsoft.com/office/drawing/2014/main" id="{038FDD37-3643-40B9-9FAA-61B8AAD9CC21}"/>
              </a:ext>
            </a:extLst>
          </p:cNvPr>
          <p:cNvSpPr txBox="1"/>
          <p:nvPr/>
        </p:nvSpPr>
        <p:spPr>
          <a:xfrm>
            <a:off x="8477738" y="5100952"/>
            <a:ext cx="26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altLang="ko-KR" b="1" dirty="0">
                <a:solidFill>
                  <a:schemeClr val="tx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 3</a:t>
            </a:r>
            <a:endParaRPr lang="ko-KR" altLang="en-US" b="1" dirty="0">
              <a:solidFill>
                <a:schemeClr val="tx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26">
            <a:extLst>
              <a:ext uri="{FF2B5EF4-FFF2-40B4-BE49-F238E27FC236}">
                <a16:creationId xmlns:a16="http://schemas.microsoft.com/office/drawing/2014/main" id="{5298502A-1EB0-4134-B985-276074B72271}"/>
              </a:ext>
            </a:extLst>
          </p:cNvPr>
          <p:cNvSpPr txBox="1"/>
          <p:nvPr/>
        </p:nvSpPr>
        <p:spPr>
          <a:xfrm>
            <a:off x="1983310" y="1771982"/>
            <a:ext cx="26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b="1" dirty="0">
                <a:solidFill>
                  <a:schemeClr val="accent6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</a:t>
            </a:r>
            <a:r>
              <a:rPr lang="he-IL" altLang="ko-KR" b="1" dirty="0">
                <a:solidFill>
                  <a:schemeClr val="accent6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ko-KR" altLang="en-US" b="1" dirty="0">
              <a:solidFill>
                <a:schemeClr val="accent6">
                  <a:lumMod val="50000"/>
                  <a:lumOff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TextBox 26">
            <a:extLst>
              <a:ext uri="{FF2B5EF4-FFF2-40B4-BE49-F238E27FC236}">
                <a16:creationId xmlns:a16="http://schemas.microsoft.com/office/drawing/2014/main" id="{F3F6F1D6-4493-4BA5-AEEE-297852E3A7B7}"/>
              </a:ext>
            </a:extLst>
          </p:cNvPr>
          <p:cNvSpPr txBox="1"/>
          <p:nvPr/>
        </p:nvSpPr>
        <p:spPr>
          <a:xfrm>
            <a:off x="957202" y="5100952"/>
            <a:ext cx="26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 </a:t>
            </a:r>
            <a:r>
              <a:rPr lang="he-IL" altLang="ko-KR" b="1" dirty="0">
                <a:solidFill>
                  <a:schemeClr val="accent6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lang="ko-KR" altLang="en-US" b="1" dirty="0">
              <a:solidFill>
                <a:schemeClr val="accent6">
                  <a:lumMod val="90000"/>
                  <a:lumOff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Box 26">
            <a:extLst>
              <a:ext uri="{FF2B5EF4-FFF2-40B4-BE49-F238E27FC236}">
                <a16:creationId xmlns:a16="http://schemas.microsoft.com/office/drawing/2014/main" id="{F8F55309-E323-4BE1-82CF-C7F1279CCDCE}"/>
              </a:ext>
            </a:extLst>
          </p:cNvPr>
          <p:cNvSpPr txBox="1"/>
          <p:nvPr/>
        </p:nvSpPr>
        <p:spPr>
          <a:xfrm>
            <a:off x="815113" y="3263090"/>
            <a:ext cx="263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متطلب غير الزامي </a:t>
            </a:r>
            <a:r>
              <a:rPr lang="he-IL" altLang="ko-KR" b="1" dirty="0">
                <a:solidFill>
                  <a:schemeClr val="accent6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ko-KR" altLang="en-US" b="1" dirty="0">
              <a:solidFill>
                <a:schemeClr val="accent6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Block Arc 11">
            <a:extLst>
              <a:ext uri="{FF2B5EF4-FFF2-40B4-BE49-F238E27FC236}">
                <a16:creationId xmlns:a16="http://schemas.microsoft.com/office/drawing/2014/main" id="{7C9A9A1F-C81B-4011-80E0-FA6101C8DF68}"/>
              </a:ext>
            </a:extLst>
          </p:cNvPr>
          <p:cNvSpPr/>
          <p:nvPr/>
        </p:nvSpPr>
        <p:spPr>
          <a:xfrm rot="10800000">
            <a:off x="3991987" y="3665494"/>
            <a:ext cx="234716" cy="300252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3" name="Oval 50">
            <a:extLst>
              <a:ext uri="{FF2B5EF4-FFF2-40B4-BE49-F238E27FC236}">
                <a16:creationId xmlns:a16="http://schemas.microsoft.com/office/drawing/2014/main" id="{B6A803E0-9BC4-4A07-80FE-A4ACDF47882F}"/>
              </a:ext>
            </a:extLst>
          </p:cNvPr>
          <p:cNvSpPr>
            <a:spLocks noChangeAspect="1"/>
          </p:cNvSpPr>
          <p:nvPr/>
        </p:nvSpPr>
        <p:spPr>
          <a:xfrm>
            <a:off x="7275996" y="5207432"/>
            <a:ext cx="469094" cy="529812"/>
          </a:xfrm>
          <a:custGeom>
            <a:avLst/>
            <a:gdLst/>
            <a:ahLst/>
            <a:cxnLst/>
            <a:rect l="l" t="t" r="r" b="b"/>
            <a:pathLst>
              <a:path w="2868687" h="3240000">
                <a:moveTo>
                  <a:pt x="1433799" y="2290728"/>
                </a:moveTo>
                <a:cubicBezTo>
                  <a:pt x="1317650" y="2346839"/>
                  <a:pt x="1203301" y="2394700"/>
                  <a:pt x="1093028" y="2434329"/>
                </a:cubicBezTo>
                <a:cubicBezTo>
                  <a:pt x="1167481" y="2812207"/>
                  <a:pt x="1292592" y="3060000"/>
                  <a:pt x="1434343" y="3060000"/>
                </a:cubicBezTo>
                <a:cubicBezTo>
                  <a:pt x="1576138" y="3060000"/>
                  <a:pt x="1701284" y="2812053"/>
                  <a:pt x="1774025" y="2433735"/>
                </a:cubicBezTo>
                <a:cubicBezTo>
                  <a:pt x="1663854" y="2394452"/>
                  <a:pt x="1549823" y="2346469"/>
                  <a:pt x="1433799" y="2290728"/>
                </a:cubicBezTo>
                <a:close/>
                <a:moveTo>
                  <a:pt x="1824954" y="2078037"/>
                </a:moveTo>
                <a:cubicBezTo>
                  <a:pt x="1794480" y="2097450"/>
                  <a:pt x="1763147" y="2116057"/>
                  <a:pt x="1731343" y="2134419"/>
                </a:cubicBezTo>
                <a:lnTo>
                  <a:pt x="1635415" y="2187161"/>
                </a:lnTo>
                <a:cubicBezTo>
                  <a:pt x="1691788" y="2215044"/>
                  <a:pt x="1747931" y="2239109"/>
                  <a:pt x="1803378" y="2259350"/>
                </a:cubicBezTo>
                <a:cubicBezTo>
                  <a:pt x="1812120" y="2201101"/>
                  <a:pt x="1819148" y="2140526"/>
                  <a:pt x="1824954" y="2078037"/>
                </a:cubicBezTo>
                <a:close/>
                <a:moveTo>
                  <a:pt x="1042306" y="2077178"/>
                </a:moveTo>
                <a:cubicBezTo>
                  <a:pt x="1047949" y="2140175"/>
                  <a:pt x="1055328" y="2201182"/>
                  <a:pt x="1063873" y="2259905"/>
                </a:cubicBezTo>
                <a:cubicBezTo>
                  <a:pt x="1119365" y="2238275"/>
                  <a:pt x="1176217" y="2214355"/>
                  <a:pt x="1233887" y="2187801"/>
                </a:cubicBezTo>
                <a:cubicBezTo>
                  <a:pt x="1201538" y="2170955"/>
                  <a:pt x="1169452" y="2152957"/>
                  <a:pt x="1137343" y="2134419"/>
                </a:cubicBezTo>
                <a:close/>
                <a:moveTo>
                  <a:pt x="559768" y="1732679"/>
                </a:moveTo>
                <a:cubicBezTo>
                  <a:pt x="268524" y="1984850"/>
                  <a:pt x="116369" y="2217202"/>
                  <a:pt x="187266" y="2340000"/>
                </a:cubicBezTo>
                <a:cubicBezTo>
                  <a:pt x="258144" y="2462764"/>
                  <a:pt x="535307" y="2447213"/>
                  <a:pt x="899736" y="2322555"/>
                </a:cubicBezTo>
                <a:cubicBezTo>
                  <a:pt x="878937" y="2207297"/>
                  <a:pt x="863223" y="2084405"/>
                  <a:pt x="853746" y="1955834"/>
                </a:cubicBezTo>
                <a:cubicBezTo>
                  <a:pt x="747454" y="1883220"/>
                  <a:pt x="648878" y="1808453"/>
                  <a:pt x="559768" y="1732679"/>
                </a:cubicBezTo>
                <a:close/>
                <a:moveTo>
                  <a:pt x="2309048" y="1730507"/>
                </a:moveTo>
                <a:cubicBezTo>
                  <a:pt x="2220666" y="1807660"/>
                  <a:pt x="2121792" y="1882664"/>
                  <a:pt x="2015235" y="1955625"/>
                </a:cubicBezTo>
                <a:cubicBezTo>
                  <a:pt x="2005364" y="2084180"/>
                  <a:pt x="1989894" y="2207119"/>
                  <a:pt x="1967330" y="2322070"/>
                </a:cubicBezTo>
                <a:lnTo>
                  <a:pt x="2081685" y="2358048"/>
                </a:lnTo>
                <a:cubicBezTo>
                  <a:pt x="2116015" y="2320492"/>
                  <a:pt x="2165526" y="2297468"/>
                  <a:pt x="2220415" y="2297468"/>
                </a:cubicBezTo>
                <a:cubicBezTo>
                  <a:pt x="2302230" y="2297468"/>
                  <a:pt x="2372097" y="2348622"/>
                  <a:pt x="2399287" y="2420880"/>
                </a:cubicBezTo>
                <a:cubicBezTo>
                  <a:pt x="2542053" y="2432945"/>
                  <a:pt x="2642630" y="2407186"/>
                  <a:pt x="2681420" y="2340000"/>
                </a:cubicBezTo>
                <a:cubicBezTo>
                  <a:pt x="2752393" y="2217071"/>
                  <a:pt x="2599836" y="1984353"/>
                  <a:pt x="2309048" y="1730507"/>
                </a:cubicBezTo>
                <a:close/>
                <a:moveTo>
                  <a:pt x="2026056" y="1510554"/>
                </a:moveTo>
                <a:cubicBezTo>
                  <a:pt x="2027893" y="1546708"/>
                  <a:pt x="2028343" y="1583211"/>
                  <a:pt x="2028343" y="1620000"/>
                </a:cubicBezTo>
                <a:lnTo>
                  <a:pt x="2024251" y="1730716"/>
                </a:lnTo>
                <a:lnTo>
                  <a:pt x="2173722" y="1619092"/>
                </a:lnTo>
                <a:cubicBezTo>
                  <a:pt x="2127526" y="1582190"/>
                  <a:pt x="2078507" y="1545517"/>
                  <a:pt x="2026056" y="1510554"/>
                </a:cubicBezTo>
                <a:close/>
                <a:moveTo>
                  <a:pt x="844436" y="1509285"/>
                </a:moveTo>
                <a:lnTo>
                  <a:pt x="694964" y="1620908"/>
                </a:lnTo>
                <a:cubicBezTo>
                  <a:pt x="741160" y="1657811"/>
                  <a:pt x="790179" y="1694484"/>
                  <a:pt x="842630" y="1729447"/>
                </a:cubicBezTo>
                <a:cubicBezTo>
                  <a:pt x="840793" y="1693293"/>
                  <a:pt x="840343" y="1656790"/>
                  <a:pt x="840343" y="1620000"/>
                </a:cubicBezTo>
                <a:close/>
                <a:moveTo>
                  <a:pt x="1434343" y="1361184"/>
                </a:moveTo>
                <a:cubicBezTo>
                  <a:pt x="1573534" y="1361184"/>
                  <a:pt x="1686371" y="1474021"/>
                  <a:pt x="1686371" y="1613212"/>
                </a:cubicBezTo>
                <a:cubicBezTo>
                  <a:pt x="1686371" y="1752403"/>
                  <a:pt x="1573534" y="1865240"/>
                  <a:pt x="1434343" y="1865240"/>
                </a:cubicBezTo>
                <a:cubicBezTo>
                  <a:pt x="1295152" y="1865240"/>
                  <a:pt x="1182315" y="1752403"/>
                  <a:pt x="1182315" y="1613212"/>
                </a:cubicBezTo>
                <a:cubicBezTo>
                  <a:pt x="1182315" y="1474021"/>
                  <a:pt x="1295152" y="1361184"/>
                  <a:pt x="1434343" y="1361184"/>
                </a:cubicBezTo>
                <a:close/>
                <a:moveTo>
                  <a:pt x="1433770" y="1149513"/>
                </a:moveTo>
                <a:cubicBezTo>
                  <a:pt x="1365445" y="1183896"/>
                  <a:pt x="1296585" y="1221489"/>
                  <a:pt x="1227343" y="1261466"/>
                </a:cubicBezTo>
                <a:lnTo>
                  <a:pt x="1027157" y="1384911"/>
                </a:lnTo>
                <a:cubicBezTo>
                  <a:pt x="1022222" y="1461370"/>
                  <a:pt x="1020343" y="1539922"/>
                  <a:pt x="1020343" y="1620000"/>
                </a:cubicBezTo>
                <a:lnTo>
                  <a:pt x="1028287" y="1855786"/>
                </a:lnTo>
                <a:cubicBezTo>
                  <a:pt x="1091680" y="1898065"/>
                  <a:pt x="1158394" y="1938727"/>
                  <a:pt x="1227343" y="1978535"/>
                </a:cubicBezTo>
                <a:lnTo>
                  <a:pt x="1434916" y="2090488"/>
                </a:lnTo>
                <a:cubicBezTo>
                  <a:pt x="1503241" y="2056105"/>
                  <a:pt x="1572101" y="2018511"/>
                  <a:pt x="1641343" y="1978535"/>
                </a:cubicBezTo>
                <a:lnTo>
                  <a:pt x="1841530" y="1855090"/>
                </a:lnTo>
                <a:cubicBezTo>
                  <a:pt x="1846464" y="1778631"/>
                  <a:pt x="1848343" y="1700079"/>
                  <a:pt x="1848343" y="1620000"/>
                </a:cubicBezTo>
                <a:lnTo>
                  <a:pt x="1840399" y="1384214"/>
                </a:lnTo>
                <a:cubicBezTo>
                  <a:pt x="1777006" y="1341936"/>
                  <a:pt x="1710293" y="1301274"/>
                  <a:pt x="1641343" y="1261466"/>
                </a:cubicBezTo>
                <a:close/>
                <a:moveTo>
                  <a:pt x="1065308" y="980650"/>
                </a:moveTo>
                <a:cubicBezTo>
                  <a:pt x="1056566" y="1038899"/>
                  <a:pt x="1049538" y="1099475"/>
                  <a:pt x="1043732" y="1161964"/>
                </a:cubicBezTo>
                <a:cubicBezTo>
                  <a:pt x="1074206" y="1142551"/>
                  <a:pt x="1105539" y="1123943"/>
                  <a:pt x="1137343" y="1105581"/>
                </a:cubicBezTo>
                <a:lnTo>
                  <a:pt x="1233271" y="1052839"/>
                </a:lnTo>
                <a:cubicBezTo>
                  <a:pt x="1176898" y="1024957"/>
                  <a:pt x="1120756" y="1000892"/>
                  <a:pt x="1065308" y="980650"/>
                </a:cubicBezTo>
                <a:close/>
                <a:moveTo>
                  <a:pt x="1804814" y="980095"/>
                </a:moveTo>
                <a:cubicBezTo>
                  <a:pt x="1749321" y="1001726"/>
                  <a:pt x="1692469" y="1025646"/>
                  <a:pt x="1634800" y="1052200"/>
                </a:cubicBezTo>
                <a:cubicBezTo>
                  <a:pt x="1667149" y="1069046"/>
                  <a:pt x="1699234" y="1087043"/>
                  <a:pt x="1731343" y="1105581"/>
                </a:cubicBezTo>
                <a:lnTo>
                  <a:pt x="1826380" y="1162822"/>
                </a:lnTo>
                <a:cubicBezTo>
                  <a:pt x="1820738" y="1099825"/>
                  <a:pt x="1813359" y="1038819"/>
                  <a:pt x="1804814" y="980095"/>
                </a:cubicBezTo>
                <a:close/>
                <a:moveTo>
                  <a:pt x="2432236" y="816002"/>
                </a:moveTo>
                <a:cubicBezTo>
                  <a:pt x="2308930" y="820546"/>
                  <a:pt x="2149627" y="855445"/>
                  <a:pt x="1968950" y="917446"/>
                </a:cubicBezTo>
                <a:cubicBezTo>
                  <a:pt x="1989749" y="1032703"/>
                  <a:pt x="2005463" y="1155596"/>
                  <a:pt x="2014941" y="1284167"/>
                </a:cubicBezTo>
                <a:cubicBezTo>
                  <a:pt x="2121232" y="1356780"/>
                  <a:pt x="2219808" y="1431548"/>
                  <a:pt x="2308918" y="1507322"/>
                </a:cubicBezTo>
                <a:cubicBezTo>
                  <a:pt x="2600162" y="1255150"/>
                  <a:pt x="2752317" y="1022798"/>
                  <a:pt x="2681420" y="900000"/>
                </a:cubicBezTo>
                <a:cubicBezTo>
                  <a:pt x="2645694" y="838121"/>
                  <a:pt x="2557557" y="811383"/>
                  <a:pt x="2432236" y="816002"/>
                </a:cubicBezTo>
                <a:close/>
                <a:moveTo>
                  <a:pt x="436450" y="816001"/>
                </a:moveTo>
                <a:cubicBezTo>
                  <a:pt x="311129" y="811383"/>
                  <a:pt x="222992" y="838121"/>
                  <a:pt x="187266" y="900000"/>
                </a:cubicBezTo>
                <a:cubicBezTo>
                  <a:pt x="158404" y="949991"/>
                  <a:pt x="166508" y="1018139"/>
                  <a:pt x="206887" y="1097970"/>
                </a:cubicBezTo>
                <a:cubicBezTo>
                  <a:pt x="213842" y="1096217"/>
                  <a:pt x="221021" y="1095812"/>
                  <a:pt x="228294" y="1095812"/>
                </a:cubicBezTo>
                <a:cubicBezTo>
                  <a:pt x="334372" y="1095812"/>
                  <a:pt x="420366" y="1181806"/>
                  <a:pt x="420366" y="1287884"/>
                </a:cubicBezTo>
                <a:cubicBezTo>
                  <a:pt x="420366" y="1314219"/>
                  <a:pt x="415066" y="1339317"/>
                  <a:pt x="405427" y="1362148"/>
                </a:cubicBezTo>
                <a:cubicBezTo>
                  <a:pt x="450585" y="1410442"/>
                  <a:pt x="502437" y="1459559"/>
                  <a:pt x="559639" y="1509493"/>
                </a:cubicBezTo>
                <a:cubicBezTo>
                  <a:pt x="648020" y="1432341"/>
                  <a:pt x="746894" y="1357336"/>
                  <a:pt x="853451" y="1284376"/>
                </a:cubicBezTo>
                <a:cubicBezTo>
                  <a:pt x="863322" y="1155820"/>
                  <a:pt x="878792" y="1032881"/>
                  <a:pt x="901357" y="917930"/>
                </a:cubicBezTo>
                <a:cubicBezTo>
                  <a:pt x="719999" y="855651"/>
                  <a:pt x="560119" y="820559"/>
                  <a:pt x="436450" y="816001"/>
                </a:cubicBezTo>
                <a:close/>
                <a:moveTo>
                  <a:pt x="1434343" y="180000"/>
                </a:moveTo>
                <a:cubicBezTo>
                  <a:pt x="1292548" y="180000"/>
                  <a:pt x="1167402" y="427948"/>
                  <a:pt x="1094661" y="806265"/>
                </a:cubicBezTo>
                <a:cubicBezTo>
                  <a:pt x="1204832" y="845548"/>
                  <a:pt x="1318864" y="893532"/>
                  <a:pt x="1434887" y="949272"/>
                </a:cubicBezTo>
                <a:cubicBezTo>
                  <a:pt x="1551037" y="893162"/>
                  <a:pt x="1665385" y="845301"/>
                  <a:pt x="1775658" y="805671"/>
                </a:cubicBezTo>
                <a:cubicBezTo>
                  <a:pt x="1751860" y="684885"/>
                  <a:pt x="1722886" y="577390"/>
                  <a:pt x="1688823" y="487405"/>
                </a:cubicBezTo>
                <a:cubicBezTo>
                  <a:pt x="1688009" y="487647"/>
                  <a:pt x="1687191" y="487652"/>
                  <a:pt x="1686371" y="487652"/>
                </a:cubicBezTo>
                <a:cubicBezTo>
                  <a:pt x="1580293" y="487652"/>
                  <a:pt x="1494299" y="401658"/>
                  <a:pt x="1494299" y="295580"/>
                </a:cubicBezTo>
                <a:cubicBezTo>
                  <a:pt x="1494299" y="264819"/>
                  <a:pt x="1501530" y="235747"/>
                  <a:pt x="1516122" y="210837"/>
                </a:cubicBezTo>
                <a:cubicBezTo>
                  <a:pt x="1490583" y="189985"/>
                  <a:pt x="1462798" y="180000"/>
                  <a:pt x="1434343" y="180000"/>
                </a:cubicBezTo>
                <a:close/>
                <a:moveTo>
                  <a:pt x="1434343" y="0"/>
                </a:moveTo>
                <a:cubicBezTo>
                  <a:pt x="1509303" y="0"/>
                  <a:pt x="1581019" y="37868"/>
                  <a:pt x="1646062" y="107907"/>
                </a:cubicBezTo>
                <a:cubicBezTo>
                  <a:pt x="1659037" y="104972"/>
                  <a:pt x="1672533" y="103508"/>
                  <a:pt x="1686371" y="103508"/>
                </a:cubicBezTo>
                <a:cubicBezTo>
                  <a:pt x="1792449" y="103508"/>
                  <a:pt x="1878443" y="189502"/>
                  <a:pt x="1878443" y="295580"/>
                </a:cubicBezTo>
                <a:cubicBezTo>
                  <a:pt x="1878443" y="342831"/>
                  <a:pt x="1861381" y="386097"/>
                  <a:pt x="1831228" y="417985"/>
                </a:cubicBezTo>
                <a:cubicBezTo>
                  <a:pt x="1871860" y="515668"/>
                  <a:pt x="1906636" y="628220"/>
                  <a:pt x="1935357" y="752219"/>
                </a:cubicBezTo>
                <a:cubicBezTo>
                  <a:pt x="2379384" y="616814"/>
                  <a:pt x="2731816" y="627289"/>
                  <a:pt x="2837304" y="810000"/>
                </a:cubicBezTo>
                <a:cubicBezTo>
                  <a:pt x="2942793" y="992711"/>
                  <a:pt x="2775650" y="1303161"/>
                  <a:pt x="2436521" y="1620139"/>
                </a:cubicBezTo>
                <a:cubicBezTo>
                  <a:pt x="2775698" y="1936928"/>
                  <a:pt x="2942777" y="2247316"/>
                  <a:pt x="2837304" y="2430000"/>
                </a:cubicBezTo>
                <a:cubicBezTo>
                  <a:pt x="2771439" y="2544083"/>
                  <a:pt x="2609300" y="2591017"/>
                  <a:pt x="2388706" y="2577188"/>
                </a:cubicBezTo>
                <a:cubicBezTo>
                  <a:pt x="2358753" y="2639691"/>
                  <a:pt x="2294480" y="2681612"/>
                  <a:pt x="2220415" y="2681612"/>
                </a:cubicBezTo>
                <a:cubicBezTo>
                  <a:pt x="2122541" y="2681612"/>
                  <a:pt x="2041764" y="2608405"/>
                  <a:pt x="2030773" y="2513644"/>
                </a:cubicBezTo>
                <a:cubicBezTo>
                  <a:pt x="1999304" y="2506661"/>
                  <a:pt x="1967635" y="2497623"/>
                  <a:pt x="1935485" y="2487821"/>
                </a:cubicBezTo>
                <a:cubicBezTo>
                  <a:pt x="1830610" y="2940018"/>
                  <a:pt x="1645322" y="3240000"/>
                  <a:pt x="1434343" y="3240000"/>
                </a:cubicBezTo>
                <a:cubicBezTo>
                  <a:pt x="1223366" y="3240000"/>
                  <a:pt x="1038079" y="2940023"/>
                  <a:pt x="933330" y="2487781"/>
                </a:cubicBezTo>
                <a:cubicBezTo>
                  <a:pt x="489302" y="2623186"/>
                  <a:pt x="136870" y="2612712"/>
                  <a:pt x="31382" y="2430000"/>
                </a:cubicBezTo>
                <a:cubicBezTo>
                  <a:pt x="-74106" y="2247290"/>
                  <a:pt x="93037" y="1936840"/>
                  <a:pt x="432165" y="1619862"/>
                </a:cubicBezTo>
                <a:cubicBezTo>
                  <a:pt x="378689" y="1569916"/>
                  <a:pt x="329491" y="1520128"/>
                  <a:pt x="285801" y="1470219"/>
                </a:cubicBezTo>
                <a:cubicBezTo>
                  <a:pt x="267844" y="1476857"/>
                  <a:pt x="248431" y="1479956"/>
                  <a:pt x="228294" y="1479956"/>
                </a:cubicBezTo>
                <a:cubicBezTo>
                  <a:pt x="122216" y="1479956"/>
                  <a:pt x="36222" y="1393962"/>
                  <a:pt x="36222" y="1287884"/>
                </a:cubicBezTo>
                <a:cubicBezTo>
                  <a:pt x="36222" y="1246866"/>
                  <a:pt x="49080" y="1208850"/>
                  <a:pt x="73868" y="1179672"/>
                </a:cubicBezTo>
                <a:cubicBezTo>
                  <a:pt x="-4733" y="1033688"/>
                  <a:pt x="-23287" y="904690"/>
                  <a:pt x="31382" y="810000"/>
                </a:cubicBezTo>
                <a:cubicBezTo>
                  <a:pt x="136860" y="627306"/>
                  <a:pt x="489234" y="616816"/>
                  <a:pt x="933201" y="752179"/>
                </a:cubicBezTo>
                <a:cubicBezTo>
                  <a:pt x="1038076" y="299982"/>
                  <a:pt x="1223365" y="0"/>
                  <a:pt x="14343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58" name="Rounded Rectangle 51">
            <a:extLst>
              <a:ext uri="{FF2B5EF4-FFF2-40B4-BE49-F238E27FC236}">
                <a16:creationId xmlns:a16="http://schemas.microsoft.com/office/drawing/2014/main" id="{9EE81247-D2DB-455C-BA39-EE4162807DBD}"/>
              </a:ext>
            </a:extLst>
          </p:cNvPr>
          <p:cNvSpPr/>
          <p:nvPr/>
        </p:nvSpPr>
        <p:spPr>
          <a:xfrm rot="16200000" flipH="1">
            <a:off x="4416267" y="5224433"/>
            <a:ext cx="541566" cy="510026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9" name="Left Arrow 1">
            <a:extLst>
              <a:ext uri="{FF2B5EF4-FFF2-40B4-BE49-F238E27FC236}">
                <a16:creationId xmlns:a16="http://schemas.microsoft.com/office/drawing/2014/main" id="{7D8ED01C-1B80-409A-A9BB-74644319C9CE}"/>
              </a:ext>
            </a:extLst>
          </p:cNvPr>
          <p:cNvSpPr>
            <a:spLocks noChangeAspect="1"/>
          </p:cNvSpPr>
          <p:nvPr/>
        </p:nvSpPr>
        <p:spPr>
          <a:xfrm>
            <a:off x="4938204" y="2183086"/>
            <a:ext cx="544340" cy="529812"/>
          </a:xfrm>
          <a:custGeom>
            <a:avLst/>
            <a:gdLst/>
            <a:ahLst/>
            <a:cxnLst/>
            <a:rect l="l" t="t" r="r" b="b"/>
            <a:pathLst>
              <a:path w="3306630" h="3218379">
                <a:moveTo>
                  <a:pt x="0" y="2085651"/>
                </a:moveTo>
                <a:cubicBezTo>
                  <a:pt x="253919" y="2342528"/>
                  <a:pt x="881542" y="2297196"/>
                  <a:pt x="1388167" y="2271654"/>
                </a:cubicBezTo>
                <a:lnTo>
                  <a:pt x="1417952" y="2988872"/>
                </a:lnTo>
                <a:lnTo>
                  <a:pt x="717647" y="2950294"/>
                </a:lnTo>
                <a:cubicBezTo>
                  <a:pt x="467617" y="2928101"/>
                  <a:pt x="217417" y="2555860"/>
                  <a:pt x="0" y="2085651"/>
                </a:cubicBezTo>
                <a:close/>
                <a:moveTo>
                  <a:pt x="1969797" y="2019847"/>
                </a:moveTo>
                <a:lnTo>
                  <a:pt x="1969797" y="2274913"/>
                </a:lnTo>
                <a:lnTo>
                  <a:pt x="2657809" y="2274913"/>
                </a:lnTo>
                <a:cubicBezTo>
                  <a:pt x="2787205" y="2599270"/>
                  <a:pt x="2968360" y="2923626"/>
                  <a:pt x="2675062" y="2954686"/>
                </a:cubicBezTo>
                <a:lnTo>
                  <a:pt x="1969797" y="2963313"/>
                </a:lnTo>
                <a:lnTo>
                  <a:pt x="1969797" y="3218379"/>
                </a:lnTo>
                <a:lnTo>
                  <a:pt x="1429598" y="2619113"/>
                </a:lnTo>
                <a:close/>
                <a:moveTo>
                  <a:pt x="2961009" y="1275432"/>
                </a:moveTo>
                <a:lnTo>
                  <a:pt x="3277752" y="1901203"/>
                </a:lnTo>
                <a:cubicBezTo>
                  <a:pt x="3383548" y="2128832"/>
                  <a:pt x="3186278" y="2531632"/>
                  <a:pt x="2887773" y="2955026"/>
                </a:cubicBezTo>
                <a:cubicBezTo>
                  <a:pt x="2983276" y="2606687"/>
                  <a:pt x="2630206" y="2085815"/>
                  <a:pt x="2354773" y="1659836"/>
                </a:cubicBezTo>
                <a:close/>
                <a:moveTo>
                  <a:pt x="1019997" y="990789"/>
                </a:moveTo>
                <a:lnTo>
                  <a:pt x="1268877" y="1758248"/>
                </a:lnTo>
                <a:lnTo>
                  <a:pt x="1047983" y="1630715"/>
                </a:lnTo>
                <a:lnTo>
                  <a:pt x="703977" y="2226552"/>
                </a:lnTo>
                <a:cubicBezTo>
                  <a:pt x="358378" y="2176433"/>
                  <a:pt x="-13100" y="2171140"/>
                  <a:pt x="106650" y="1901606"/>
                </a:cubicBezTo>
                <a:lnTo>
                  <a:pt x="451811" y="1286515"/>
                </a:lnTo>
                <a:lnTo>
                  <a:pt x="230918" y="1158982"/>
                </a:lnTo>
                <a:close/>
                <a:moveTo>
                  <a:pt x="2174825" y="119764"/>
                </a:moveTo>
                <a:cubicBezTo>
                  <a:pt x="2220451" y="119103"/>
                  <a:pt x="2264887" y="143875"/>
                  <a:pt x="2308274" y="203493"/>
                </a:cubicBezTo>
                <a:lnTo>
                  <a:pt x="2668377" y="809957"/>
                </a:lnTo>
                <a:lnTo>
                  <a:pt x="2889271" y="682424"/>
                </a:lnTo>
                <a:lnTo>
                  <a:pt x="2640391" y="1449883"/>
                </a:lnTo>
                <a:lnTo>
                  <a:pt x="1851312" y="1281690"/>
                </a:lnTo>
                <a:lnTo>
                  <a:pt x="2072206" y="1154157"/>
                </a:lnTo>
                <a:lnTo>
                  <a:pt x="1728200" y="558321"/>
                </a:lnTo>
                <a:cubicBezTo>
                  <a:pt x="1890352" y="352642"/>
                  <a:pt x="2037947" y="121750"/>
                  <a:pt x="2174825" y="119764"/>
                </a:cubicBezTo>
                <a:close/>
                <a:moveTo>
                  <a:pt x="1831774" y="30"/>
                </a:moveTo>
                <a:cubicBezTo>
                  <a:pt x="1948530" y="539"/>
                  <a:pt x="2073232" y="7407"/>
                  <a:pt x="2202212" y="19111"/>
                </a:cubicBezTo>
                <a:cubicBezTo>
                  <a:pt x="1852790" y="110572"/>
                  <a:pt x="1578238" y="676776"/>
                  <a:pt x="1347045" y="1128297"/>
                </a:cubicBezTo>
                <a:lnTo>
                  <a:pt x="711024" y="795483"/>
                </a:lnTo>
                <a:lnTo>
                  <a:pt x="1094586" y="208291"/>
                </a:lnTo>
                <a:cubicBezTo>
                  <a:pt x="1202761" y="54213"/>
                  <a:pt x="1481508" y="-1496"/>
                  <a:pt x="1831774" y="3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" name="לחצן פעולה: חזרה 2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15E40508-A021-40D2-914F-C60EF3B27587}"/>
              </a:ext>
            </a:extLst>
          </p:cNvPr>
          <p:cNvSpPr/>
          <p:nvPr/>
        </p:nvSpPr>
        <p:spPr>
          <a:xfrm>
            <a:off x="323529" y="6154994"/>
            <a:ext cx="767852" cy="52322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483F189B-2386-855E-57B3-58AB32DF09C0}"/>
              </a:ext>
            </a:extLst>
          </p:cNvPr>
          <p:cNvGrpSpPr/>
          <p:nvPr/>
        </p:nvGrpSpPr>
        <p:grpSpPr>
          <a:xfrm>
            <a:off x="8495969" y="140252"/>
            <a:ext cx="508383" cy="976873"/>
            <a:chOff x="1644864" y="2124233"/>
            <a:chExt cx="1062264" cy="1936839"/>
          </a:xfrm>
        </p:grpSpPr>
        <p:grpSp>
          <p:nvGrpSpPr>
            <p:cNvPr id="14" name="그룹 14">
              <a:extLst>
                <a:ext uri="{FF2B5EF4-FFF2-40B4-BE49-F238E27FC236}">
                  <a16:creationId xmlns:a16="http://schemas.microsoft.com/office/drawing/2014/main" id="{C3D8DCAE-E635-1502-7A34-D732AC3BB390}"/>
                </a:ext>
              </a:extLst>
            </p:cNvPr>
            <p:cNvGrpSpPr/>
            <p:nvPr/>
          </p:nvGrpSpPr>
          <p:grpSpPr>
            <a:xfrm>
              <a:off x="1869148" y="3570530"/>
              <a:ext cx="511666" cy="490542"/>
              <a:chOff x="1869148" y="3350721"/>
              <a:chExt cx="511666" cy="490542"/>
            </a:xfrm>
          </p:grpSpPr>
          <p:sp>
            <p:nvSpPr>
              <p:cNvPr id="16" name="Oval 1">
                <a:extLst>
                  <a:ext uri="{FF2B5EF4-FFF2-40B4-BE49-F238E27FC236}">
                    <a16:creationId xmlns:a16="http://schemas.microsoft.com/office/drawing/2014/main" id="{2284B2DB-10CE-746C-E3A4-E3A0B62C14A8}"/>
                  </a:ext>
                </a:extLst>
              </p:cNvPr>
              <p:cNvSpPr/>
              <p:nvPr/>
            </p:nvSpPr>
            <p:spPr>
              <a:xfrm>
                <a:off x="1886204" y="3468755"/>
                <a:ext cx="477554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920008" h="164304">
                    <a:moveTo>
                      <a:pt x="852708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5"/>
                    </a:lnTo>
                    <a:cubicBezTo>
                      <a:pt x="0" y="134173"/>
                      <a:pt x="30131" y="164304"/>
                      <a:pt x="67299" y="164304"/>
                    </a:cubicBezTo>
                    <a:lnTo>
                      <a:pt x="852708" y="164304"/>
                    </a:lnTo>
                    <a:cubicBezTo>
                      <a:pt x="889877" y="164304"/>
                      <a:pt x="920008" y="134173"/>
                      <a:pt x="920008" y="97005"/>
                    </a:cubicBezTo>
                    <a:lnTo>
                      <a:pt x="920008" y="67299"/>
                    </a:lnTo>
                    <a:cubicBezTo>
                      <a:pt x="920008" y="30131"/>
                      <a:pt x="889877" y="0"/>
                      <a:pt x="852708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7" name="Oval 1">
                <a:extLst>
                  <a:ext uri="{FF2B5EF4-FFF2-40B4-BE49-F238E27FC236}">
                    <a16:creationId xmlns:a16="http://schemas.microsoft.com/office/drawing/2014/main" id="{FE4A52DE-E25B-EFF0-E7D8-524DED65D6E6}"/>
                  </a:ext>
                </a:extLst>
              </p:cNvPr>
              <p:cNvSpPr/>
              <p:nvPr/>
            </p:nvSpPr>
            <p:spPr>
              <a:xfrm>
                <a:off x="1937372" y="3704819"/>
                <a:ext cx="375220" cy="136444"/>
              </a:xfrm>
              <a:custGeom>
                <a:avLst/>
                <a:gdLst/>
                <a:ahLst/>
                <a:cxnLst/>
                <a:rect l="l" t="t" r="r" b="b"/>
                <a:pathLst>
                  <a:path w="722862" h="262858">
                    <a:moveTo>
                      <a:pt x="722862" y="0"/>
                    </a:moveTo>
                    <a:lnTo>
                      <a:pt x="0" y="0"/>
                    </a:lnTo>
                    <a:lnTo>
                      <a:pt x="0" y="131429"/>
                    </a:lnTo>
                    <a:cubicBezTo>
                      <a:pt x="0" y="204015"/>
                      <a:pt x="161818" y="262858"/>
                      <a:pt x="361431" y="262858"/>
                    </a:cubicBezTo>
                    <a:cubicBezTo>
                      <a:pt x="561044" y="262858"/>
                      <a:pt x="722862" y="204015"/>
                      <a:pt x="722862" y="131429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8" name="Oval 1">
                <a:extLst>
                  <a:ext uri="{FF2B5EF4-FFF2-40B4-BE49-F238E27FC236}">
                    <a16:creationId xmlns:a16="http://schemas.microsoft.com/office/drawing/2014/main" id="{DE7168B6-1F0C-E27A-494B-C133CA214264}"/>
                  </a:ext>
                </a:extLst>
              </p:cNvPr>
              <p:cNvSpPr/>
              <p:nvPr/>
            </p:nvSpPr>
            <p:spPr>
              <a:xfrm>
                <a:off x="1903260" y="3586787"/>
                <a:ext cx="443443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854293" h="164306">
                    <a:moveTo>
                      <a:pt x="786994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7"/>
                    </a:lnTo>
                    <a:cubicBezTo>
                      <a:pt x="0" y="134174"/>
                      <a:pt x="30131" y="164306"/>
                      <a:pt x="67299" y="164306"/>
                    </a:cubicBezTo>
                    <a:lnTo>
                      <a:pt x="786994" y="164306"/>
                    </a:lnTo>
                    <a:cubicBezTo>
                      <a:pt x="824162" y="164306"/>
                      <a:pt x="854293" y="134174"/>
                      <a:pt x="854293" y="97007"/>
                    </a:cubicBezTo>
                    <a:lnTo>
                      <a:pt x="854293" y="67299"/>
                    </a:lnTo>
                    <a:cubicBezTo>
                      <a:pt x="854293" y="30131"/>
                      <a:pt x="824162" y="0"/>
                      <a:pt x="786994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9" name="Oval 1">
                <a:extLst>
                  <a:ext uri="{FF2B5EF4-FFF2-40B4-BE49-F238E27FC236}">
                    <a16:creationId xmlns:a16="http://schemas.microsoft.com/office/drawing/2014/main" id="{1FD8F15D-C748-5DBD-8CE9-D00AB0213EA2}"/>
                  </a:ext>
                </a:extLst>
              </p:cNvPr>
              <p:cNvSpPr/>
              <p:nvPr/>
            </p:nvSpPr>
            <p:spPr>
              <a:xfrm>
                <a:off x="1869148" y="3350721"/>
                <a:ext cx="511666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985723" h="164305">
                    <a:moveTo>
                      <a:pt x="918424" y="0"/>
                    </a:moveTo>
                    <a:lnTo>
                      <a:pt x="67300" y="0"/>
                    </a:lnTo>
                    <a:cubicBezTo>
                      <a:pt x="30131" y="0"/>
                      <a:pt x="0" y="30130"/>
                      <a:pt x="0" y="67298"/>
                    </a:cubicBezTo>
                    <a:lnTo>
                      <a:pt x="0" y="97006"/>
                    </a:lnTo>
                    <a:cubicBezTo>
                      <a:pt x="0" y="134173"/>
                      <a:pt x="30131" y="164305"/>
                      <a:pt x="67300" y="164305"/>
                    </a:cubicBezTo>
                    <a:lnTo>
                      <a:pt x="918424" y="164305"/>
                    </a:lnTo>
                    <a:cubicBezTo>
                      <a:pt x="955592" y="164305"/>
                      <a:pt x="985723" y="134173"/>
                      <a:pt x="985723" y="97006"/>
                    </a:cubicBezTo>
                    <a:lnTo>
                      <a:pt x="985723" y="67298"/>
                    </a:lnTo>
                    <a:cubicBezTo>
                      <a:pt x="985723" y="30130"/>
                      <a:pt x="955592" y="0"/>
                      <a:pt x="918424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15" name="Block Arc 37">
              <a:hlinkClick r:id="" action="ppaction://noaction"/>
              <a:extLst>
                <a:ext uri="{FF2B5EF4-FFF2-40B4-BE49-F238E27FC236}">
                  <a16:creationId xmlns:a16="http://schemas.microsoft.com/office/drawing/2014/main" id="{B8C1F231-296C-050C-A5C4-B02EDA3BBE9F}"/>
                </a:ext>
              </a:extLst>
            </p:cNvPr>
            <p:cNvSpPr/>
            <p:nvPr/>
          </p:nvSpPr>
          <p:spPr>
            <a:xfrm>
              <a:off x="1644864" y="2124233"/>
              <a:ext cx="1062264" cy="1386291"/>
            </a:xfrm>
            <a:custGeom>
              <a:avLst/>
              <a:gdLst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5961 w 1128574"/>
                <a:gd name="connsiteY9" fmla="*/ 1347236 h 1471472"/>
                <a:gd name="connsiteX10" fmla="*/ 292410 w 1128574"/>
                <a:gd name="connsiteY10" fmla="*/ 1329645 h 1471472"/>
                <a:gd name="connsiteX11" fmla="*/ 300331 w 1128574"/>
                <a:gd name="connsiteY11" fmla="*/ 1290412 h 1471472"/>
                <a:gd name="connsiteX12" fmla="*/ 657787 w 1128574"/>
                <a:gd name="connsiteY12" fmla="*/ 834864 h 1471472"/>
                <a:gd name="connsiteX13" fmla="*/ 656254 w 1128574"/>
                <a:gd name="connsiteY13" fmla="*/ 830430 h 1471472"/>
                <a:gd name="connsiteX14" fmla="*/ 838945 w 1128574"/>
                <a:gd name="connsiteY14" fmla="*/ 502307 h 1471472"/>
                <a:gd name="connsiteX15" fmla="*/ 533067 w 1128574"/>
                <a:gd name="connsiteY15" fmla="*/ 284409 h 1471472"/>
                <a:gd name="connsiteX16" fmla="*/ 282643 w 1128574"/>
                <a:gd name="connsiteY16" fmla="*/ 564282 h 1471472"/>
                <a:gd name="connsiteX17" fmla="*/ 279666 w 1128574"/>
                <a:gd name="connsiteY17" fmla="*/ 564282 h 1471472"/>
                <a:gd name="connsiteX18" fmla="*/ 280029 w 1128574"/>
                <a:gd name="connsiteY18" fmla="*/ 567621 h 1471472"/>
                <a:gd name="connsiteX19" fmla="*/ 140015 w 1128574"/>
                <a:gd name="connsiteY19" fmla="*/ 697359 h 1471472"/>
                <a:gd name="connsiteX20" fmla="*/ 0 w 1128574"/>
                <a:gd name="connsiteY20" fmla="*/ 567621 h 1471472"/>
                <a:gd name="connsiteX21" fmla="*/ 363 w 1128574"/>
                <a:gd name="connsiteY21" fmla="*/ 564281 h 1471472"/>
                <a:gd name="connsiteX22" fmla="*/ 1 w 1128574"/>
                <a:gd name="connsiteY22" fmla="*/ 564281 h 1471472"/>
                <a:gd name="connsiteX23" fmla="*/ 501773 w 1128574"/>
                <a:gd name="connsiteY23" fmla="*/ 3505 h 1471472"/>
                <a:gd name="connsiteX24" fmla="*/ 555039 w 1128574"/>
                <a:gd name="connsiteY24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2410 w 1128574"/>
                <a:gd name="connsiteY9" fmla="*/ 1329645 h 1471472"/>
                <a:gd name="connsiteX10" fmla="*/ 300331 w 1128574"/>
                <a:gd name="connsiteY10" fmla="*/ 1290412 h 1471472"/>
                <a:gd name="connsiteX11" fmla="*/ 657787 w 1128574"/>
                <a:gd name="connsiteY11" fmla="*/ 834864 h 1471472"/>
                <a:gd name="connsiteX12" fmla="*/ 656254 w 1128574"/>
                <a:gd name="connsiteY12" fmla="*/ 830430 h 1471472"/>
                <a:gd name="connsiteX13" fmla="*/ 838945 w 1128574"/>
                <a:gd name="connsiteY13" fmla="*/ 502307 h 1471472"/>
                <a:gd name="connsiteX14" fmla="*/ 533067 w 1128574"/>
                <a:gd name="connsiteY14" fmla="*/ 284409 h 1471472"/>
                <a:gd name="connsiteX15" fmla="*/ 282643 w 1128574"/>
                <a:gd name="connsiteY15" fmla="*/ 564282 h 1471472"/>
                <a:gd name="connsiteX16" fmla="*/ 279666 w 1128574"/>
                <a:gd name="connsiteY16" fmla="*/ 564282 h 1471472"/>
                <a:gd name="connsiteX17" fmla="*/ 280029 w 1128574"/>
                <a:gd name="connsiteY17" fmla="*/ 567621 h 1471472"/>
                <a:gd name="connsiteX18" fmla="*/ 140015 w 1128574"/>
                <a:gd name="connsiteY18" fmla="*/ 697359 h 1471472"/>
                <a:gd name="connsiteX19" fmla="*/ 0 w 1128574"/>
                <a:gd name="connsiteY19" fmla="*/ 567621 h 1471472"/>
                <a:gd name="connsiteX20" fmla="*/ 363 w 1128574"/>
                <a:gd name="connsiteY20" fmla="*/ 564281 h 1471472"/>
                <a:gd name="connsiteX21" fmla="*/ 1 w 1128574"/>
                <a:gd name="connsiteY21" fmla="*/ 564281 h 1471472"/>
                <a:gd name="connsiteX22" fmla="*/ 501773 w 1128574"/>
                <a:gd name="connsiteY22" fmla="*/ 3505 h 1471472"/>
                <a:gd name="connsiteX23" fmla="*/ 555039 w 1128574"/>
                <a:gd name="connsiteY23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300331 w 1128574"/>
                <a:gd name="connsiteY9" fmla="*/ 1290412 h 1471472"/>
                <a:gd name="connsiteX10" fmla="*/ 657787 w 1128574"/>
                <a:gd name="connsiteY10" fmla="*/ 834864 h 1471472"/>
                <a:gd name="connsiteX11" fmla="*/ 656254 w 1128574"/>
                <a:gd name="connsiteY11" fmla="*/ 830430 h 1471472"/>
                <a:gd name="connsiteX12" fmla="*/ 838945 w 1128574"/>
                <a:gd name="connsiteY12" fmla="*/ 502307 h 1471472"/>
                <a:gd name="connsiteX13" fmla="*/ 533067 w 1128574"/>
                <a:gd name="connsiteY13" fmla="*/ 284409 h 1471472"/>
                <a:gd name="connsiteX14" fmla="*/ 282643 w 1128574"/>
                <a:gd name="connsiteY14" fmla="*/ 564282 h 1471472"/>
                <a:gd name="connsiteX15" fmla="*/ 279666 w 1128574"/>
                <a:gd name="connsiteY15" fmla="*/ 564282 h 1471472"/>
                <a:gd name="connsiteX16" fmla="*/ 280029 w 1128574"/>
                <a:gd name="connsiteY16" fmla="*/ 567621 h 1471472"/>
                <a:gd name="connsiteX17" fmla="*/ 140015 w 1128574"/>
                <a:gd name="connsiteY17" fmla="*/ 697359 h 1471472"/>
                <a:gd name="connsiteX18" fmla="*/ 0 w 1128574"/>
                <a:gd name="connsiteY18" fmla="*/ 567621 h 1471472"/>
                <a:gd name="connsiteX19" fmla="*/ 363 w 1128574"/>
                <a:gd name="connsiteY19" fmla="*/ 564281 h 1471472"/>
                <a:gd name="connsiteX20" fmla="*/ 1 w 1128574"/>
                <a:gd name="connsiteY20" fmla="*/ 564281 h 1471472"/>
                <a:gd name="connsiteX21" fmla="*/ 501773 w 1128574"/>
                <a:gd name="connsiteY21" fmla="*/ 3505 h 1471472"/>
                <a:gd name="connsiteX22" fmla="*/ 555039 w 1128574"/>
                <a:gd name="connsiteY22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300331 w 1128574"/>
                <a:gd name="connsiteY8" fmla="*/ 1290412 h 1471472"/>
                <a:gd name="connsiteX9" fmla="*/ 657787 w 1128574"/>
                <a:gd name="connsiteY9" fmla="*/ 834864 h 1471472"/>
                <a:gd name="connsiteX10" fmla="*/ 656254 w 1128574"/>
                <a:gd name="connsiteY10" fmla="*/ 830430 h 1471472"/>
                <a:gd name="connsiteX11" fmla="*/ 838945 w 1128574"/>
                <a:gd name="connsiteY11" fmla="*/ 502307 h 1471472"/>
                <a:gd name="connsiteX12" fmla="*/ 533067 w 1128574"/>
                <a:gd name="connsiteY12" fmla="*/ 284409 h 1471472"/>
                <a:gd name="connsiteX13" fmla="*/ 282643 w 1128574"/>
                <a:gd name="connsiteY13" fmla="*/ 564282 h 1471472"/>
                <a:gd name="connsiteX14" fmla="*/ 279666 w 1128574"/>
                <a:gd name="connsiteY14" fmla="*/ 564282 h 1471472"/>
                <a:gd name="connsiteX15" fmla="*/ 280029 w 1128574"/>
                <a:gd name="connsiteY15" fmla="*/ 567621 h 1471472"/>
                <a:gd name="connsiteX16" fmla="*/ 140015 w 1128574"/>
                <a:gd name="connsiteY16" fmla="*/ 697359 h 1471472"/>
                <a:gd name="connsiteX17" fmla="*/ 0 w 1128574"/>
                <a:gd name="connsiteY17" fmla="*/ 567621 h 1471472"/>
                <a:gd name="connsiteX18" fmla="*/ 363 w 1128574"/>
                <a:gd name="connsiteY18" fmla="*/ 564281 h 1471472"/>
                <a:gd name="connsiteX19" fmla="*/ 1 w 1128574"/>
                <a:gd name="connsiteY19" fmla="*/ 564281 h 1471472"/>
                <a:gd name="connsiteX20" fmla="*/ 501773 w 1128574"/>
                <a:gd name="connsiteY20" fmla="*/ 3505 h 1471472"/>
                <a:gd name="connsiteX21" fmla="*/ 555039 w 1128574"/>
                <a:gd name="connsiteY21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74598 w 1128574"/>
                <a:gd name="connsiteY3" fmla="*/ 1360143 h 1471551"/>
                <a:gd name="connsiteX4" fmla="*/ 567462 w 1128574"/>
                <a:gd name="connsiteY4" fmla="*/ 1372368 h 1471551"/>
                <a:gd name="connsiteX5" fmla="*/ 434237 w 1128574"/>
                <a:gd name="connsiteY5" fmla="*/ 1471472 h 1471551"/>
                <a:gd name="connsiteX6" fmla="*/ 298567 w 1128574"/>
                <a:gd name="connsiteY6" fmla="*/ 1360143 h 1471551"/>
                <a:gd name="connsiteX7" fmla="*/ 300331 w 1128574"/>
                <a:gd name="connsiteY7" fmla="*/ 1290412 h 1471551"/>
                <a:gd name="connsiteX8" fmla="*/ 657787 w 1128574"/>
                <a:gd name="connsiteY8" fmla="*/ 834864 h 1471551"/>
                <a:gd name="connsiteX9" fmla="*/ 656254 w 1128574"/>
                <a:gd name="connsiteY9" fmla="*/ 830430 h 1471551"/>
                <a:gd name="connsiteX10" fmla="*/ 838945 w 1128574"/>
                <a:gd name="connsiteY10" fmla="*/ 502307 h 1471551"/>
                <a:gd name="connsiteX11" fmla="*/ 533067 w 1128574"/>
                <a:gd name="connsiteY11" fmla="*/ 284409 h 1471551"/>
                <a:gd name="connsiteX12" fmla="*/ 282643 w 1128574"/>
                <a:gd name="connsiteY12" fmla="*/ 564282 h 1471551"/>
                <a:gd name="connsiteX13" fmla="*/ 279666 w 1128574"/>
                <a:gd name="connsiteY13" fmla="*/ 564282 h 1471551"/>
                <a:gd name="connsiteX14" fmla="*/ 280029 w 1128574"/>
                <a:gd name="connsiteY14" fmla="*/ 567621 h 1471551"/>
                <a:gd name="connsiteX15" fmla="*/ 140015 w 1128574"/>
                <a:gd name="connsiteY15" fmla="*/ 697359 h 1471551"/>
                <a:gd name="connsiteX16" fmla="*/ 0 w 1128574"/>
                <a:gd name="connsiteY16" fmla="*/ 567621 h 1471551"/>
                <a:gd name="connsiteX17" fmla="*/ 363 w 1128574"/>
                <a:gd name="connsiteY17" fmla="*/ 564281 h 1471551"/>
                <a:gd name="connsiteX18" fmla="*/ 1 w 1128574"/>
                <a:gd name="connsiteY18" fmla="*/ 564281 h 1471551"/>
                <a:gd name="connsiteX19" fmla="*/ 501773 w 1128574"/>
                <a:gd name="connsiteY19" fmla="*/ 3505 h 1471551"/>
                <a:gd name="connsiteX20" fmla="*/ 555039 w 1128574"/>
                <a:gd name="connsiteY20" fmla="*/ 83 h 1471551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67462 w 1128574"/>
                <a:gd name="connsiteY3" fmla="*/ 1372368 h 1471551"/>
                <a:gd name="connsiteX4" fmla="*/ 434237 w 1128574"/>
                <a:gd name="connsiteY4" fmla="*/ 1471472 h 1471551"/>
                <a:gd name="connsiteX5" fmla="*/ 298567 w 1128574"/>
                <a:gd name="connsiteY5" fmla="*/ 1360143 h 1471551"/>
                <a:gd name="connsiteX6" fmla="*/ 300331 w 1128574"/>
                <a:gd name="connsiteY6" fmla="*/ 1290412 h 1471551"/>
                <a:gd name="connsiteX7" fmla="*/ 657787 w 1128574"/>
                <a:gd name="connsiteY7" fmla="*/ 834864 h 1471551"/>
                <a:gd name="connsiteX8" fmla="*/ 656254 w 1128574"/>
                <a:gd name="connsiteY8" fmla="*/ 830430 h 1471551"/>
                <a:gd name="connsiteX9" fmla="*/ 838945 w 1128574"/>
                <a:gd name="connsiteY9" fmla="*/ 502307 h 1471551"/>
                <a:gd name="connsiteX10" fmla="*/ 533067 w 1128574"/>
                <a:gd name="connsiteY10" fmla="*/ 284409 h 1471551"/>
                <a:gd name="connsiteX11" fmla="*/ 282643 w 1128574"/>
                <a:gd name="connsiteY11" fmla="*/ 564282 h 1471551"/>
                <a:gd name="connsiteX12" fmla="*/ 279666 w 1128574"/>
                <a:gd name="connsiteY12" fmla="*/ 564282 h 1471551"/>
                <a:gd name="connsiteX13" fmla="*/ 280029 w 1128574"/>
                <a:gd name="connsiteY13" fmla="*/ 567621 h 1471551"/>
                <a:gd name="connsiteX14" fmla="*/ 140015 w 1128574"/>
                <a:gd name="connsiteY14" fmla="*/ 697359 h 1471551"/>
                <a:gd name="connsiteX15" fmla="*/ 0 w 1128574"/>
                <a:gd name="connsiteY15" fmla="*/ 567621 h 1471551"/>
                <a:gd name="connsiteX16" fmla="*/ 363 w 1128574"/>
                <a:gd name="connsiteY16" fmla="*/ 564281 h 1471551"/>
                <a:gd name="connsiteX17" fmla="*/ 1 w 1128574"/>
                <a:gd name="connsiteY17" fmla="*/ 564281 h 1471551"/>
                <a:gd name="connsiteX18" fmla="*/ 501773 w 1128574"/>
                <a:gd name="connsiteY18" fmla="*/ 3505 h 1471551"/>
                <a:gd name="connsiteX19" fmla="*/ 555039 w 1128574"/>
                <a:gd name="connsiteY19" fmla="*/ 83 h 1471551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7787 w 1128574"/>
                <a:gd name="connsiteY7" fmla="*/ 834864 h 1471576"/>
                <a:gd name="connsiteX8" fmla="*/ 656254 w 1128574"/>
                <a:gd name="connsiteY8" fmla="*/ 830430 h 1471576"/>
                <a:gd name="connsiteX9" fmla="*/ 838945 w 1128574"/>
                <a:gd name="connsiteY9" fmla="*/ 502307 h 1471576"/>
                <a:gd name="connsiteX10" fmla="*/ 533067 w 1128574"/>
                <a:gd name="connsiteY10" fmla="*/ 284409 h 1471576"/>
                <a:gd name="connsiteX11" fmla="*/ 282643 w 1128574"/>
                <a:gd name="connsiteY11" fmla="*/ 564282 h 1471576"/>
                <a:gd name="connsiteX12" fmla="*/ 279666 w 1128574"/>
                <a:gd name="connsiteY12" fmla="*/ 564282 h 1471576"/>
                <a:gd name="connsiteX13" fmla="*/ 280029 w 1128574"/>
                <a:gd name="connsiteY13" fmla="*/ 567621 h 1471576"/>
                <a:gd name="connsiteX14" fmla="*/ 140015 w 1128574"/>
                <a:gd name="connsiteY14" fmla="*/ 697359 h 1471576"/>
                <a:gd name="connsiteX15" fmla="*/ 0 w 1128574"/>
                <a:gd name="connsiteY15" fmla="*/ 567621 h 1471576"/>
                <a:gd name="connsiteX16" fmla="*/ 363 w 1128574"/>
                <a:gd name="connsiteY16" fmla="*/ 564281 h 1471576"/>
                <a:gd name="connsiteX17" fmla="*/ 1 w 1128574"/>
                <a:gd name="connsiteY17" fmla="*/ 564281 h 1471576"/>
                <a:gd name="connsiteX18" fmla="*/ 501773 w 1128574"/>
                <a:gd name="connsiteY18" fmla="*/ 3505 h 1471576"/>
                <a:gd name="connsiteX19" fmla="*/ 555039 w 1128574"/>
                <a:gd name="connsiteY19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7615"/>
                <a:gd name="connsiteY0" fmla="*/ 83 h 1471576"/>
                <a:gd name="connsiteX1" fmla="*/ 1114657 w 1127615"/>
                <a:gd name="connsiteY1" fmla="*/ 440104 h 1471576"/>
                <a:gd name="connsiteX2" fmla="*/ 772429 w 1127615"/>
                <a:gd name="connsiteY2" fmla="*/ 1088053 h 1471576"/>
                <a:gd name="connsiteX3" fmla="*/ 567462 w 1127615"/>
                <a:gd name="connsiteY3" fmla="*/ 1372368 h 1471576"/>
                <a:gd name="connsiteX4" fmla="*/ 434237 w 1127615"/>
                <a:gd name="connsiteY4" fmla="*/ 1471472 h 1471576"/>
                <a:gd name="connsiteX5" fmla="*/ 298567 w 1127615"/>
                <a:gd name="connsiteY5" fmla="*/ 1360143 h 1471576"/>
                <a:gd name="connsiteX6" fmla="*/ 300331 w 1127615"/>
                <a:gd name="connsiteY6" fmla="*/ 1290412 h 1471576"/>
                <a:gd name="connsiteX7" fmla="*/ 656254 w 1127615"/>
                <a:gd name="connsiteY7" fmla="*/ 830430 h 1471576"/>
                <a:gd name="connsiteX8" fmla="*/ 838945 w 1127615"/>
                <a:gd name="connsiteY8" fmla="*/ 502307 h 1471576"/>
                <a:gd name="connsiteX9" fmla="*/ 533067 w 1127615"/>
                <a:gd name="connsiteY9" fmla="*/ 284409 h 1471576"/>
                <a:gd name="connsiteX10" fmla="*/ 282643 w 1127615"/>
                <a:gd name="connsiteY10" fmla="*/ 564282 h 1471576"/>
                <a:gd name="connsiteX11" fmla="*/ 279666 w 1127615"/>
                <a:gd name="connsiteY11" fmla="*/ 564282 h 1471576"/>
                <a:gd name="connsiteX12" fmla="*/ 280029 w 1127615"/>
                <a:gd name="connsiteY12" fmla="*/ 567621 h 1471576"/>
                <a:gd name="connsiteX13" fmla="*/ 140015 w 1127615"/>
                <a:gd name="connsiteY13" fmla="*/ 697359 h 1471576"/>
                <a:gd name="connsiteX14" fmla="*/ 0 w 1127615"/>
                <a:gd name="connsiteY14" fmla="*/ 567621 h 1471576"/>
                <a:gd name="connsiteX15" fmla="*/ 363 w 1127615"/>
                <a:gd name="connsiteY15" fmla="*/ 564281 h 1471576"/>
                <a:gd name="connsiteX16" fmla="*/ 1 w 1127615"/>
                <a:gd name="connsiteY16" fmla="*/ 564281 h 1471576"/>
                <a:gd name="connsiteX17" fmla="*/ 501773 w 1127615"/>
                <a:gd name="connsiteY17" fmla="*/ 3505 h 1471576"/>
                <a:gd name="connsiteX18" fmla="*/ 555039 w 1127615"/>
                <a:gd name="connsiteY18" fmla="*/ 83 h 1471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27615" h="1471576">
                  <a:moveTo>
                    <a:pt x="555039" y="83"/>
                  </a:moveTo>
                  <a:cubicBezTo>
                    <a:pt x="819662" y="-4458"/>
                    <a:pt x="1055349" y="177228"/>
                    <a:pt x="1114657" y="440104"/>
                  </a:cubicBezTo>
                  <a:cubicBezTo>
                    <a:pt x="1176026" y="712121"/>
                    <a:pt x="1012387" y="928036"/>
                    <a:pt x="772429" y="1088053"/>
                  </a:cubicBezTo>
                  <a:cubicBezTo>
                    <a:pt x="669004" y="1165193"/>
                    <a:pt x="628716" y="1262011"/>
                    <a:pt x="567462" y="1372368"/>
                  </a:cubicBezTo>
                  <a:cubicBezTo>
                    <a:pt x="530657" y="1446051"/>
                    <a:pt x="479053" y="1473509"/>
                    <a:pt x="434237" y="1471472"/>
                  </a:cubicBezTo>
                  <a:cubicBezTo>
                    <a:pt x="389421" y="1469435"/>
                    <a:pt x="310014" y="1424120"/>
                    <a:pt x="298567" y="1360143"/>
                  </a:cubicBezTo>
                  <a:lnTo>
                    <a:pt x="300331" y="1290412"/>
                  </a:lnTo>
                  <a:cubicBezTo>
                    <a:pt x="335496" y="1172787"/>
                    <a:pt x="473578" y="1003344"/>
                    <a:pt x="656254" y="830430"/>
                  </a:cubicBezTo>
                  <a:cubicBezTo>
                    <a:pt x="746023" y="699079"/>
                    <a:pt x="870517" y="642249"/>
                    <a:pt x="838945" y="502307"/>
                  </a:cubicBezTo>
                  <a:cubicBezTo>
                    <a:pt x="807373" y="362364"/>
                    <a:pt x="675644" y="268526"/>
                    <a:pt x="533067" y="284409"/>
                  </a:cubicBezTo>
                  <a:cubicBezTo>
                    <a:pt x="390490" y="300293"/>
                    <a:pt x="282643" y="420822"/>
                    <a:pt x="282643" y="564282"/>
                  </a:cubicBezTo>
                  <a:lnTo>
                    <a:pt x="279666" y="564282"/>
                  </a:lnTo>
                  <a:cubicBezTo>
                    <a:pt x="280014" y="565385"/>
                    <a:pt x="280029" y="566502"/>
                    <a:pt x="280029" y="567621"/>
                  </a:cubicBezTo>
                  <a:cubicBezTo>
                    <a:pt x="280029" y="639273"/>
                    <a:pt x="217342" y="697359"/>
                    <a:pt x="140015" y="697359"/>
                  </a:cubicBezTo>
                  <a:cubicBezTo>
                    <a:pt x="62687" y="697359"/>
                    <a:pt x="0" y="639273"/>
                    <a:pt x="0" y="567621"/>
                  </a:cubicBezTo>
                  <a:lnTo>
                    <a:pt x="363" y="564281"/>
                  </a:lnTo>
                  <a:lnTo>
                    <a:pt x="1" y="564281"/>
                  </a:lnTo>
                  <a:cubicBezTo>
                    <a:pt x="1" y="276833"/>
                    <a:pt x="216092" y="35331"/>
                    <a:pt x="501773" y="3505"/>
                  </a:cubicBezTo>
                  <a:cubicBezTo>
                    <a:pt x="519628" y="1516"/>
                    <a:pt x="537398" y="386"/>
                    <a:pt x="555039" y="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7330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BB3ACD-39D6-4B07-B165-F979837486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-61793" y="5583400"/>
            <a:ext cx="12191999" cy="724247"/>
          </a:xfrm>
        </p:spPr>
        <p:txBody>
          <a:bodyPr/>
          <a:lstStyle/>
          <a:p>
            <a:r>
              <a:rPr lang="he-IL" sz="4400" b="1" dirty="0">
                <a:solidFill>
                  <a:srgbClr val="206481"/>
                </a:solidFill>
                <a:effectLst>
                  <a:outerShdw blurRad="50800" dist="50800" dir="2700000" algn="tl">
                    <a:schemeClr val="accent4">
                      <a:lumMod val="75000"/>
                      <a:alpha val="74000"/>
                    </a:schemeClr>
                  </a:outerShdw>
                </a:effectLst>
                <a:latin typeface="Dorian CLM" pitchFamily="2" charset="-79"/>
                <a:cs typeface="Dorian CLM" pitchFamily="2" charset="-79"/>
              </a:rPr>
              <a:t> </a:t>
            </a:r>
            <a:r>
              <a:rPr lang="ar-SA" sz="4400" b="1" dirty="0">
                <a:solidFill>
                  <a:srgbClr val="206481"/>
                </a:solidFill>
                <a:effectLst>
                  <a:outerShdw blurRad="50800" dist="50800" dir="2700000" algn="tl">
                    <a:schemeClr val="accent4">
                      <a:lumMod val="75000"/>
                      <a:alpha val="74000"/>
                    </a:schemeClr>
                  </a:outerShdw>
                </a:effectLst>
                <a:latin typeface="Dorian CLM" pitchFamily="2" charset="-79"/>
                <a:cs typeface="Dorian CLM" pitchFamily="2" charset="-79"/>
              </a:rPr>
              <a:t>أعضاء المجموعة </a:t>
            </a:r>
            <a:endParaRPr lang="en-US" sz="4400" b="1" dirty="0">
              <a:solidFill>
                <a:srgbClr val="206481"/>
              </a:solidFill>
              <a:effectLst>
                <a:outerShdw blurRad="50800" dist="50800" dir="2700000" algn="tl">
                  <a:schemeClr val="accent4">
                    <a:lumMod val="75000"/>
                    <a:alpha val="74000"/>
                  </a:schemeClr>
                </a:outerShdw>
              </a:effectLst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88C8E12-46AB-4467-ABC3-022E9FAEDE1C}"/>
              </a:ext>
            </a:extLst>
          </p:cNvPr>
          <p:cNvSpPr txBox="1">
            <a:spLocks/>
          </p:cNvSpPr>
          <p:nvPr/>
        </p:nvSpPr>
        <p:spPr>
          <a:xfrm>
            <a:off x="8798767" y="4347675"/>
            <a:ext cx="2414795" cy="72424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اسم الطالب</a:t>
            </a:r>
            <a:r>
              <a:rPr lang="he-IL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/</a:t>
            </a: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ة 1</a:t>
            </a:r>
            <a:endParaRPr lang="en-US" altLang="ko-KR" sz="2400" b="1" dirty="0">
              <a:solidFill>
                <a:srgbClr val="C00000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196F8A0-DD70-49F1-9776-9734B7AC1FC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102F598B-1C73-4B8C-9B3F-7047FE2C1AC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645343" y="1868409"/>
            <a:ext cx="1872000" cy="1872000"/>
          </a:xfrm>
        </p:spPr>
        <p:txBody>
          <a:bodyPr/>
          <a:lstStyle/>
          <a:p>
            <a:endParaRPr lang="ar-SA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DB766D1-DD68-4B82-B947-7537739F54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3" name="מציין מיקום של תמונה 22">
            <a:extLst>
              <a:ext uri="{FF2B5EF4-FFF2-40B4-BE49-F238E27FC236}">
                <a16:creationId xmlns:a16="http://schemas.microsoft.com/office/drawing/2014/main" id="{F9CA8F63-A042-4001-91AE-1EEC962D97B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4E7784C1-7FA2-4823-9C1D-BDFEFA4A9C1A}"/>
              </a:ext>
            </a:extLst>
          </p:cNvPr>
          <p:cNvSpPr txBox="1">
            <a:spLocks/>
          </p:cNvSpPr>
          <p:nvPr/>
        </p:nvSpPr>
        <p:spPr>
          <a:xfrm>
            <a:off x="700186" y="4347675"/>
            <a:ext cx="2414795" cy="72424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اسم الطالب</a:t>
            </a:r>
            <a:r>
              <a:rPr lang="he-IL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/</a:t>
            </a: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ة4</a:t>
            </a:r>
            <a:endParaRPr lang="en-US" altLang="ko-KR" sz="2400" b="1" dirty="0">
              <a:solidFill>
                <a:srgbClr val="C00000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48B4E463-B6F8-466D-9EFE-72ECFB6FA708}"/>
              </a:ext>
            </a:extLst>
          </p:cNvPr>
          <p:cNvSpPr txBox="1">
            <a:spLocks/>
          </p:cNvSpPr>
          <p:nvPr/>
        </p:nvSpPr>
        <p:spPr>
          <a:xfrm>
            <a:off x="3228392" y="4347675"/>
            <a:ext cx="2805815" cy="72424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اسم الطالب</a:t>
            </a:r>
            <a:r>
              <a:rPr lang="he-IL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/</a:t>
            </a: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ة </a:t>
            </a:r>
            <a:r>
              <a:rPr lang="he-IL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3</a:t>
            </a:r>
            <a:endParaRPr lang="en-US" altLang="ko-KR" sz="2400" b="1" dirty="0">
              <a:solidFill>
                <a:srgbClr val="C00000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E353D97C-D090-494B-829E-5DE343FBE951}"/>
              </a:ext>
            </a:extLst>
          </p:cNvPr>
          <p:cNvSpPr txBox="1">
            <a:spLocks/>
          </p:cNvSpPr>
          <p:nvPr/>
        </p:nvSpPr>
        <p:spPr>
          <a:xfrm>
            <a:off x="6157794" y="4347675"/>
            <a:ext cx="2414795" cy="724247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اسم الطالب</a:t>
            </a:r>
            <a:r>
              <a:rPr lang="he-IL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/</a:t>
            </a:r>
            <a:r>
              <a:rPr lang="ar-SA" altLang="ko-KR" sz="2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ة 2</a:t>
            </a:r>
            <a:endParaRPr lang="en-US" altLang="ko-KR" sz="2400" b="1" dirty="0">
              <a:solidFill>
                <a:srgbClr val="C00000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119" name="Freeform: Shape 3">
            <a:extLst>
              <a:ext uri="{FF2B5EF4-FFF2-40B4-BE49-F238E27FC236}">
                <a16:creationId xmlns:a16="http://schemas.microsoft.com/office/drawing/2014/main" id="{A3E3DD06-DD58-4BF6-BD01-0AA1FE7F9A67}"/>
              </a:ext>
            </a:extLst>
          </p:cNvPr>
          <p:cNvSpPr/>
          <p:nvPr/>
        </p:nvSpPr>
        <p:spPr>
          <a:xfrm>
            <a:off x="-1" y="3797572"/>
            <a:ext cx="4808669" cy="3060428"/>
          </a:xfrm>
          <a:custGeom>
            <a:avLst/>
            <a:gdLst>
              <a:gd name="connsiteX0" fmla="*/ 0 w 4034380"/>
              <a:gd name="connsiteY0" fmla="*/ 0 h 6387470"/>
              <a:gd name="connsiteX1" fmla="*/ 99121 w 4034380"/>
              <a:gd name="connsiteY1" fmla="*/ 407095 h 6387470"/>
              <a:gd name="connsiteX2" fmla="*/ 3835330 w 4034380"/>
              <a:gd name="connsiteY2" fmla="*/ 6230244 h 6387470"/>
              <a:gd name="connsiteX3" fmla="*/ 4034380 w 4034380"/>
              <a:gd name="connsiteY3" fmla="*/ 6387470 h 6387470"/>
              <a:gd name="connsiteX4" fmla="*/ 0 w 4034380"/>
              <a:gd name="connsiteY4" fmla="*/ 6387470 h 63874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34380" h="6387470">
                <a:moveTo>
                  <a:pt x="0" y="0"/>
                </a:moveTo>
                <a:lnTo>
                  <a:pt x="99121" y="407095"/>
                </a:lnTo>
                <a:cubicBezTo>
                  <a:pt x="706345" y="2679955"/>
                  <a:pt x="2007852" y="4719094"/>
                  <a:pt x="3835330" y="6230244"/>
                </a:cubicBezTo>
                <a:lnTo>
                  <a:pt x="4034380" y="6387470"/>
                </a:lnTo>
                <a:lnTo>
                  <a:pt x="0" y="6387470"/>
                </a:lnTo>
                <a:close/>
              </a:path>
            </a:pathLst>
          </a:cu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" name="קבוצה 121">
            <a:extLst>
              <a:ext uri="{FF2B5EF4-FFF2-40B4-BE49-F238E27FC236}">
                <a16:creationId xmlns:a16="http://schemas.microsoft.com/office/drawing/2014/main" id="{5B6824A0-1DCE-4A18-B9B6-25612662A8B2}"/>
              </a:ext>
            </a:extLst>
          </p:cNvPr>
          <p:cNvGrpSpPr/>
          <p:nvPr/>
        </p:nvGrpSpPr>
        <p:grpSpPr>
          <a:xfrm flipH="1">
            <a:off x="6104135" y="33986"/>
            <a:ext cx="6026071" cy="1040787"/>
            <a:chOff x="452284" y="13462"/>
            <a:chExt cx="11627658" cy="2432744"/>
          </a:xfrm>
        </p:grpSpPr>
        <p:grpSp>
          <p:nvGrpSpPr>
            <p:cNvPr id="123" name="Group 14">
              <a:extLst>
                <a:ext uri="{FF2B5EF4-FFF2-40B4-BE49-F238E27FC236}">
                  <a16:creationId xmlns:a16="http://schemas.microsoft.com/office/drawing/2014/main" id="{ABEE014E-9B1C-47AA-AEFC-4D417DA69B7F}"/>
                </a:ext>
              </a:extLst>
            </p:cNvPr>
            <p:cNvGrpSpPr/>
            <p:nvPr/>
          </p:nvGrpSpPr>
          <p:grpSpPr>
            <a:xfrm>
              <a:off x="452284" y="13462"/>
              <a:ext cx="3230280" cy="2432543"/>
              <a:chOff x="494432" y="1464074"/>
              <a:chExt cx="6513474" cy="4771670"/>
            </a:xfrm>
          </p:grpSpPr>
          <p:sp>
            <p:nvSpPr>
              <p:cNvPr id="132" name="Freeform: Shape 2">
                <a:extLst>
                  <a:ext uri="{FF2B5EF4-FFF2-40B4-BE49-F238E27FC236}">
                    <a16:creationId xmlns:a16="http://schemas.microsoft.com/office/drawing/2014/main" id="{0F38BC94-9FBC-46A5-B5FB-488771FDFAD3}"/>
                  </a:ext>
                </a:extLst>
              </p:cNvPr>
              <p:cNvSpPr/>
              <p:nvPr/>
            </p:nvSpPr>
            <p:spPr>
              <a:xfrm>
                <a:off x="494432" y="2451503"/>
                <a:ext cx="4978429" cy="3784241"/>
              </a:xfrm>
              <a:custGeom>
                <a:avLst/>
                <a:gdLst>
                  <a:gd name="connsiteX0" fmla="*/ 1005 w 7155770"/>
                  <a:gd name="connsiteY0" fmla="*/ 1973084 h 5439298"/>
                  <a:gd name="connsiteX1" fmla="*/ 740251 w 7155770"/>
                  <a:gd name="connsiteY1" fmla="*/ 427475 h 5439298"/>
                  <a:gd name="connsiteX2" fmla="*/ 2022873 w 7155770"/>
                  <a:gd name="connsiteY2" fmla="*/ 2616 h 5439298"/>
                  <a:gd name="connsiteX3" fmla="*/ 3624925 w 7155770"/>
                  <a:gd name="connsiteY3" fmla="*/ 1033290 h 5439298"/>
                  <a:gd name="connsiteX4" fmla="*/ 3735179 w 7155770"/>
                  <a:gd name="connsiteY4" fmla="*/ 1330567 h 5439298"/>
                  <a:gd name="connsiteX5" fmla="*/ 3744245 w 7155770"/>
                  <a:gd name="connsiteY5" fmla="*/ 1424152 h 5439298"/>
                  <a:gd name="connsiteX6" fmla="*/ 3833809 w 7155770"/>
                  <a:gd name="connsiteY6" fmla="*/ 1604522 h 5439298"/>
                  <a:gd name="connsiteX7" fmla="*/ 4431361 w 7155770"/>
                  <a:gd name="connsiteY7" fmla="*/ 2115362 h 5439298"/>
                  <a:gd name="connsiteX8" fmla="*/ 4263860 w 7155770"/>
                  <a:gd name="connsiteY8" fmla="*/ 2552286 h 5439298"/>
                  <a:gd name="connsiteX9" fmla="*/ 4362635 w 7155770"/>
                  <a:gd name="connsiteY9" fmla="*/ 2928964 h 5439298"/>
                  <a:gd name="connsiteX10" fmla="*/ 4406869 w 7155770"/>
                  <a:gd name="connsiteY10" fmla="*/ 2975756 h 5439298"/>
                  <a:gd name="connsiteX11" fmla="*/ 4520340 w 7155770"/>
                  <a:gd name="connsiteY11" fmla="*/ 2867256 h 5439298"/>
                  <a:gd name="connsiteX12" fmla="*/ 4618458 w 7155770"/>
                  <a:gd name="connsiteY12" fmla="*/ 2875372 h 5439298"/>
                  <a:gd name="connsiteX13" fmla="*/ 4737485 w 7155770"/>
                  <a:gd name="connsiteY13" fmla="*/ 2917485 h 5439298"/>
                  <a:gd name="connsiteX14" fmla="*/ 4815570 w 7155770"/>
                  <a:gd name="connsiteY14" fmla="*/ 3005586 h 5439298"/>
                  <a:gd name="connsiteX15" fmla="*/ 5361797 w 7155770"/>
                  <a:gd name="connsiteY15" fmla="*/ 3811365 h 5439298"/>
                  <a:gd name="connsiteX16" fmla="*/ 5238968 w 7155770"/>
                  <a:gd name="connsiteY16" fmla="*/ 3747537 h 5439298"/>
                  <a:gd name="connsiteX17" fmla="*/ 4673146 w 7155770"/>
                  <a:gd name="connsiteY17" fmla="*/ 2979046 h 5439298"/>
                  <a:gd name="connsiteX18" fmla="*/ 5282616 w 7155770"/>
                  <a:gd name="connsiteY18" fmla="*/ 3857938 h 5439298"/>
                  <a:gd name="connsiteX19" fmla="*/ 5312300 w 7155770"/>
                  <a:gd name="connsiteY19" fmla="*/ 3886671 h 5439298"/>
                  <a:gd name="connsiteX20" fmla="*/ 5364210 w 7155770"/>
                  <a:gd name="connsiteY20" fmla="*/ 3880603 h 5439298"/>
                  <a:gd name="connsiteX21" fmla="*/ 6084008 w 7155770"/>
                  <a:gd name="connsiteY21" fmla="*/ 3746660 h 5439298"/>
                  <a:gd name="connsiteX22" fmla="*/ 6274833 w 7155770"/>
                  <a:gd name="connsiteY22" fmla="*/ 3769032 h 5439298"/>
                  <a:gd name="connsiteX23" fmla="*/ 6656994 w 7155770"/>
                  <a:gd name="connsiteY23" fmla="*/ 4013741 h 5439298"/>
                  <a:gd name="connsiteX24" fmla="*/ 6999602 w 7155770"/>
                  <a:gd name="connsiteY24" fmla="*/ 4280604 h 5439298"/>
                  <a:gd name="connsiteX25" fmla="*/ 7101741 w 7155770"/>
                  <a:gd name="connsiteY25" fmla="*/ 4656259 h 5439298"/>
                  <a:gd name="connsiteX26" fmla="*/ 7155771 w 7155770"/>
                  <a:gd name="connsiteY26" fmla="*/ 5438129 h 5439298"/>
                  <a:gd name="connsiteX27" fmla="*/ 5847999 w 7155770"/>
                  <a:gd name="connsiteY27" fmla="*/ 5439299 h 5439298"/>
                  <a:gd name="connsiteX28" fmla="*/ 5800330 w 7155770"/>
                  <a:gd name="connsiteY28" fmla="*/ 5429867 h 5439298"/>
                  <a:gd name="connsiteX29" fmla="*/ 5773570 w 7155770"/>
                  <a:gd name="connsiteY29" fmla="*/ 5391337 h 5439298"/>
                  <a:gd name="connsiteX30" fmla="*/ 5339133 w 7155770"/>
                  <a:gd name="connsiteY30" fmla="*/ 4811624 h 5439298"/>
                  <a:gd name="connsiteX31" fmla="*/ 5262510 w 7155770"/>
                  <a:gd name="connsiteY31" fmla="*/ 4726155 h 5439298"/>
                  <a:gd name="connsiteX32" fmla="*/ 5280277 w 7155770"/>
                  <a:gd name="connsiteY32" fmla="*/ 4621091 h 5439298"/>
                  <a:gd name="connsiteX33" fmla="*/ 5170973 w 7155770"/>
                  <a:gd name="connsiteY33" fmla="*/ 4571155 h 5439298"/>
                  <a:gd name="connsiteX34" fmla="*/ 5144286 w 7155770"/>
                  <a:gd name="connsiteY34" fmla="*/ 4462290 h 5439298"/>
                  <a:gd name="connsiteX35" fmla="*/ 5171338 w 7155770"/>
                  <a:gd name="connsiteY35" fmla="*/ 4428512 h 5439298"/>
                  <a:gd name="connsiteX36" fmla="*/ 5125642 w 7155770"/>
                  <a:gd name="connsiteY36" fmla="*/ 4135401 h 5439298"/>
                  <a:gd name="connsiteX37" fmla="*/ 4438380 w 7155770"/>
                  <a:gd name="connsiteY37" fmla="*/ 3036952 h 5439298"/>
                  <a:gd name="connsiteX38" fmla="*/ 4391003 w 7155770"/>
                  <a:gd name="connsiteY38" fmla="*/ 3254097 h 5439298"/>
                  <a:gd name="connsiteX39" fmla="*/ 4553168 w 7155770"/>
                  <a:gd name="connsiteY39" fmla="*/ 3542017 h 5439298"/>
                  <a:gd name="connsiteX40" fmla="*/ 4311163 w 7155770"/>
                  <a:gd name="connsiteY40" fmla="*/ 4045180 h 5439298"/>
                  <a:gd name="connsiteX41" fmla="*/ 3818528 w 7155770"/>
                  <a:gd name="connsiteY41" fmla="*/ 4122241 h 5439298"/>
                  <a:gd name="connsiteX42" fmla="*/ 3622585 w 7155770"/>
                  <a:gd name="connsiteY42" fmla="*/ 4285868 h 5439298"/>
                  <a:gd name="connsiteX43" fmla="*/ 3627630 w 7155770"/>
                  <a:gd name="connsiteY43" fmla="*/ 4516978 h 5439298"/>
                  <a:gd name="connsiteX44" fmla="*/ 3614470 w 7155770"/>
                  <a:gd name="connsiteY44" fmla="*/ 4997111 h 5439298"/>
                  <a:gd name="connsiteX45" fmla="*/ 3557076 w 7155770"/>
                  <a:gd name="connsiteY45" fmla="*/ 5438714 h 5439298"/>
                  <a:gd name="connsiteX46" fmla="*/ 1151658 w 7155770"/>
                  <a:gd name="connsiteY46" fmla="*/ 5438714 h 5439298"/>
                  <a:gd name="connsiteX47" fmla="*/ 1155533 w 7155770"/>
                  <a:gd name="connsiteY47" fmla="*/ 5402816 h 5439298"/>
                  <a:gd name="connsiteX48" fmla="*/ 1179148 w 7155770"/>
                  <a:gd name="connsiteY48" fmla="*/ 4610636 h 5439298"/>
                  <a:gd name="connsiteX49" fmla="*/ 893277 w 7155770"/>
                  <a:gd name="connsiteY49" fmla="*/ 3879214 h 5439298"/>
                  <a:gd name="connsiteX50" fmla="*/ 555495 w 7155770"/>
                  <a:gd name="connsiteY50" fmla="*/ 3500050 h 5439298"/>
                  <a:gd name="connsiteX51" fmla="*/ 293238 w 7155770"/>
                  <a:gd name="connsiteY51" fmla="*/ 3083378 h 5439298"/>
                  <a:gd name="connsiteX52" fmla="*/ 1005 w 7155770"/>
                  <a:gd name="connsiteY52" fmla="*/ 1973084 h 5439298"/>
                  <a:gd name="connsiteX53" fmla="*/ 5932591 w 7155770"/>
                  <a:gd name="connsiteY53" fmla="*/ 4678631 h 5439298"/>
                  <a:gd name="connsiteX54" fmla="*/ 6059881 w 7155770"/>
                  <a:gd name="connsiteY54" fmla="*/ 4810162 h 5439298"/>
                  <a:gd name="connsiteX55" fmla="*/ 6088541 w 7155770"/>
                  <a:gd name="connsiteY55" fmla="*/ 4813013 h 5439298"/>
                  <a:gd name="connsiteX56" fmla="*/ 6250413 w 7155770"/>
                  <a:gd name="connsiteY56" fmla="*/ 4738072 h 5439298"/>
                  <a:gd name="connsiteX57" fmla="*/ 6321479 w 7155770"/>
                  <a:gd name="connsiteY57" fmla="*/ 4690841 h 5439298"/>
                  <a:gd name="connsiteX58" fmla="*/ 6288943 w 7155770"/>
                  <a:gd name="connsiteY58" fmla="*/ 4676438 h 5439298"/>
                  <a:gd name="connsiteX59" fmla="*/ 6044161 w 7155770"/>
                  <a:gd name="connsiteY59" fmla="*/ 4613780 h 5439298"/>
                  <a:gd name="connsiteX60" fmla="*/ 6015428 w 7155770"/>
                  <a:gd name="connsiteY60" fmla="*/ 4616193 h 5439298"/>
                  <a:gd name="connsiteX61" fmla="*/ 5932591 w 7155770"/>
                  <a:gd name="connsiteY61" fmla="*/ 4678631 h 5439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7155770" h="5439298">
                    <a:moveTo>
                      <a:pt x="1005" y="1973084"/>
                    </a:moveTo>
                    <a:cubicBezTo>
                      <a:pt x="20015" y="1383501"/>
                      <a:pt x="281394" y="797135"/>
                      <a:pt x="740251" y="427475"/>
                    </a:cubicBezTo>
                    <a:cubicBezTo>
                      <a:pt x="1113127" y="127054"/>
                      <a:pt x="1545006" y="-21950"/>
                      <a:pt x="2022873" y="2616"/>
                    </a:cubicBezTo>
                    <a:cubicBezTo>
                      <a:pt x="2749031" y="39903"/>
                      <a:pt x="3293138" y="377393"/>
                      <a:pt x="3624925" y="1033290"/>
                    </a:cubicBezTo>
                    <a:cubicBezTo>
                      <a:pt x="3672375" y="1127021"/>
                      <a:pt x="3701328" y="1230402"/>
                      <a:pt x="3735179" y="1330567"/>
                    </a:cubicBezTo>
                    <a:cubicBezTo>
                      <a:pt x="3744976" y="1359593"/>
                      <a:pt x="3746512" y="1393225"/>
                      <a:pt x="3744245" y="1424152"/>
                    </a:cubicBezTo>
                    <a:cubicBezTo>
                      <a:pt x="3738542" y="1503041"/>
                      <a:pt x="3771736" y="1560434"/>
                      <a:pt x="3833809" y="1604522"/>
                    </a:cubicBezTo>
                    <a:cubicBezTo>
                      <a:pt x="4027266" y="1741755"/>
                      <a:pt x="4320010" y="1897120"/>
                      <a:pt x="4431361" y="2115362"/>
                    </a:cubicBezTo>
                    <a:cubicBezTo>
                      <a:pt x="4547611" y="2343255"/>
                      <a:pt x="4272925" y="2362411"/>
                      <a:pt x="4263860" y="2552286"/>
                    </a:cubicBezTo>
                    <a:cubicBezTo>
                      <a:pt x="4258815" y="2657715"/>
                      <a:pt x="4518293" y="2841155"/>
                      <a:pt x="4362635" y="2928964"/>
                    </a:cubicBezTo>
                    <a:cubicBezTo>
                      <a:pt x="4377404" y="2944537"/>
                      <a:pt x="4392100" y="2960183"/>
                      <a:pt x="4406869" y="2975756"/>
                    </a:cubicBezTo>
                    <a:cubicBezTo>
                      <a:pt x="4421199" y="2922384"/>
                      <a:pt x="4465871" y="2876615"/>
                      <a:pt x="4520340" y="2867256"/>
                    </a:cubicBezTo>
                    <a:cubicBezTo>
                      <a:pt x="4552875" y="2861627"/>
                      <a:pt x="4586142" y="2868500"/>
                      <a:pt x="4618458" y="2875372"/>
                    </a:cubicBezTo>
                    <a:cubicBezTo>
                      <a:pt x="4659913" y="2884219"/>
                      <a:pt x="4702538" y="2893504"/>
                      <a:pt x="4737485" y="2917485"/>
                    </a:cubicBezTo>
                    <a:cubicBezTo>
                      <a:pt x="4770021" y="2939857"/>
                      <a:pt x="4793198" y="2973051"/>
                      <a:pt x="4815570" y="3005586"/>
                    </a:cubicBezTo>
                    <a:cubicBezTo>
                      <a:pt x="4999523" y="3272888"/>
                      <a:pt x="5181647" y="3541505"/>
                      <a:pt x="5361797" y="3811365"/>
                    </a:cubicBezTo>
                    <a:cubicBezTo>
                      <a:pt x="5316614" y="3833664"/>
                      <a:pt x="5268798" y="3788115"/>
                      <a:pt x="5238968" y="3747537"/>
                    </a:cubicBezTo>
                    <a:cubicBezTo>
                      <a:pt x="5050336" y="3491349"/>
                      <a:pt x="4861705" y="3235234"/>
                      <a:pt x="4673146" y="2979046"/>
                    </a:cubicBezTo>
                    <a:cubicBezTo>
                      <a:pt x="4876327" y="3272010"/>
                      <a:pt x="5079435" y="3564974"/>
                      <a:pt x="5282616" y="3857938"/>
                    </a:cubicBezTo>
                    <a:cubicBezTo>
                      <a:pt x="5290585" y="3869416"/>
                      <a:pt x="5299286" y="3881553"/>
                      <a:pt x="5312300" y="3886671"/>
                    </a:cubicBezTo>
                    <a:cubicBezTo>
                      <a:pt x="5328897" y="3893251"/>
                      <a:pt x="5347540" y="3886817"/>
                      <a:pt x="5364210" y="3880603"/>
                    </a:cubicBezTo>
                    <a:cubicBezTo>
                      <a:pt x="5594078" y="3795207"/>
                      <a:pt x="5838787" y="3749657"/>
                      <a:pt x="6084008" y="3746660"/>
                    </a:cubicBezTo>
                    <a:cubicBezTo>
                      <a:pt x="6148347" y="3745856"/>
                      <a:pt x="6213929" y="3748195"/>
                      <a:pt x="6274833" y="3769032"/>
                    </a:cubicBezTo>
                    <a:cubicBezTo>
                      <a:pt x="6419158" y="3818457"/>
                      <a:pt x="6538990" y="3920669"/>
                      <a:pt x="6656994" y="4013741"/>
                    </a:cubicBezTo>
                    <a:cubicBezTo>
                      <a:pt x="6765787" y="4099576"/>
                      <a:pt x="6914060" y="4170423"/>
                      <a:pt x="6999602" y="4280604"/>
                    </a:cubicBezTo>
                    <a:cubicBezTo>
                      <a:pt x="7080392" y="4384717"/>
                      <a:pt x="7092602" y="4524802"/>
                      <a:pt x="7101741" y="4656259"/>
                    </a:cubicBezTo>
                    <a:cubicBezTo>
                      <a:pt x="7119727" y="4916907"/>
                      <a:pt x="7137712" y="5177481"/>
                      <a:pt x="7155771" y="5438129"/>
                    </a:cubicBezTo>
                    <a:cubicBezTo>
                      <a:pt x="6719871" y="5438495"/>
                      <a:pt x="6283899" y="5438934"/>
                      <a:pt x="5847999" y="5439299"/>
                    </a:cubicBezTo>
                    <a:cubicBezTo>
                      <a:pt x="5831548" y="5439299"/>
                      <a:pt x="5814002" y="5439006"/>
                      <a:pt x="5800330" y="5429867"/>
                    </a:cubicBezTo>
                    <a:cubicBezTo>
                      <a:pt x="5787169" y="5421094"/>
                      <a:pt x="5780150" y="5405813"/>
                      <a:pt x="5773570" y="5391337"/>
                    </a:cubicBezTo>
                    <a:cubicBezTo>
                      <a:pt x="5672528" y="5169951"/>
                      <a:pt x="5523231" y="4970718"/>
                      <a:pt x="5339133" y="4811624"/>
                    </a:cubicBezTo>
                    <a:cubicBezTo>
                      <a:pt x="5309961" y="4786400"/>
                      <a:pt x="5279033" y="4761030"/>
                      <a:pt x="5262510" y="4726155"/>
                    </a:cubicBezTo>
                    <a:cubicBezTo>
                      <a:pt x="5246060" y="4691280"/>
                      <a:pt x="5249057" y="4643683"/>
                      <a:pt x="5280277" y="4621091"/>
                    </a:cubicBezTo>
                    <a:cubicBezTo>
                      <a:pt x="5241380" y="4609978"/>
                      <a:pt x="5201095" y="4598134"/>
                      <a:pt x="5170973" y="4571155"/>
                    </a:cubicBezTo>
                    <a:cubicBezTo>
                      <a:pt x="5140850" y="4544177"/>
                      <a:pt x="5124326" y="4497457"/>
                      <a:pt x="5144286" y="4462290"/>
                    </a:cubicBezTo>
                    <a:cubicBezTo>
                      <a:pt x="5151378" y="4449714"/>
                      <a:pt x="5162345" y="4439844"/>
                      <a:pt x="5171338" y="4428512"/>
                    </a:cubicBezTo>
                    <a:cubicBezTo>
                      <a:pt x="5237067" y="4345601"/>
                      <a:pt x="5181720" y="4225111"/>
                      <a:pt x="5125642" y="4135401"/>
                    </a:cubicBezTo>
                    <a:cubicBezTo>
                      <a:pt x="4896579" y="3769251"/>
                      <a:pt x="4667443" y="3403102"/>
                      <a:pt x="4438380" y="3036952"/>
                    </a:cubicBezTo>
                    <a:cubicBezTo>
                      <a:pt x="4438892" y="3037829"/>
                      <a:pt x="4384569" y="3217614"/>
                      <a:pt x="4391003" y="3254097"/>
                    </a:cubicBezTo>
                    <a:cubicBezTo>
                      <a:pt x="4410671" y="3365887"/>
                      <a:pt x="4514125" y="3437099"/>
                      <a:pt x="4553168" y="3542017"/>
                    </a:cubicBezTo>
                    <a:cubicBezTo>
                      <a:pt x="4636809" y="3766985"/>
                      <a:pt x="4558505" y="4006503"/>
                      <a:pt x="4311163" y="4045180"/>
                    </a:cubicBezTo>
                    <a:cubicBezTo>
                      <a:pt x="4146952" y="4070843"/>
                      <a:pt x="3982740" y="4096505"/>
                      <a:pt x="3818528" y="4122241"/>
                    </a:cubicBezTo>
                    <a:cubicBezTo>
                      <a:pt x="3720045" y="4137668"/>
                      <a:pt x="3648394" y="4181974"/>
                      <a:pt x="3622585" y="4285868"/>
                    </a:cubicBezTo>
                    <a:cubicBezTo>
                      <a:pt x="3603868" y="4361175"/>
                      <a:pt x="3615493" y="4440356"/>
                      <a:pt x="3627630" y="4516978"/>
                    </a:cubicBezTo>
                    <a:cubicBezTo>
                      <a:pt x="3653146" y="4678047"/>
                      <a:pt x="3640644" y="4836775"/>
                      <a:pt x="3614470" y="4997111"/>
                    </a:cubicBezTo>
                    <a:cubicBezTo>
                      <a:pt x="3590562" y="5143557"/>
                      <a:pt x="3575866" y="5291464"/>
                      <a:pt x="3557076" y="5438714"/>
                    </a:cubicBezTo>
                    <a:cubicBezTo>
                      <a:pt x="2755246" y="5438714"/>
                      <a:pt x="1953488" y="5438714"/>
                      <a:pt x="1151658" y="5438714"/>
                    </a:cubicBezTo>
                    <a:cubicBezTo>
                      <a:pt x="1152901" y="5426723"/>
                      <a:pt x="1153193" y="5414587"/>
                      <a:pt x="1155533" y="5402816"/>
                    </a:cubicBezTo>
                    <a:cubicBezTo>
                      <a:pt x="1207955" y="5140048"/>
                      <a:pt x="1215193" y="4876109"/>
                      <a:pt x="1179148" y="4610636"/>
                    </a:cubicBezTo>
                    <a:cubicBezTo>
                      <a:pt x="1143469" y="4348014"/>
                      <a:pt x="1052955" y="4092631"/>
                      <a:pt x="893277" y="3879214"/>
                    </a:cubicBezTo>
                    <a:cubicBezTo>
                      <a:pt x="791650" y="3743370"/>
                      <a:pt x="667577" y="3626901"/>
                      <a:pt x="555495" y="3500050"/>
                    </a:cubicBezTo>
                    <a:cubicBezTo>
                      <a:pt x="440049" y="3369470"/>
                      <a:pt x="372054" y="3235454"/>
                      <a:pt x="293238" y="3083378"/>
                    </a:cubicBezTo>
                    <a:cubicBezTo>
                      <a:pt x="107604" y="2724979"/>
                      <a:pt x="-12301" y="2384418"/>
                      <a:pt x="1005" y="1973084"/>
                    </a:cubicBezTo>
                    <a:close/>
                    <a:moveTo>
                      <a:pt x="5932591" y="4678631"/>
                    </a:moveTo>
                    <a:cubicBezTo>
                      <a:pt x="5975581" y="4723449"/>
                      <a:pt x="6016963" y="4767610"/>
                      <a:pt x="6059881" y="4810162"/>
                    </a:cubicBezTo>
                    <a:cubicBezTo>
                      <a:pt x="6065291" y="4815572"/>
                      <a:pt x="6080645" y="4816523"/>
                      <a:pt x="6088541" y="4813013"/>
                    </a:cubicBezTo>
                    <a:cubicBezTo>
                      <a:pt x="6143010" y="4789178"/>
                      <a:pt x="6197260" y="4764685"/>
                      <a:pt x="6250413" y="4738072"/>
                    </a:cubicBezTo>
                    <a:cubicBezTo>
                      <a:pt x="6273443" y="4726521"/>
                      <a:pt x="6293769" y="4709485"/>
                      <a:pt x="6321479" y="4690841"/>
                    </a:cubicBezTo>
                    <a:cubicBezTo>
                      <a:pt x="6305321" y="4683457"/>
                      <a:pt x="6296986" y="4676146"/>
                      <a:pt x="6288943" y="4676438"/>
                    </a:cubicBezTo>
                    <a:cubicBezTo>
                      <a:pt x="6200916" y="4679947"/>
                      <a:pt x="6122173" y="4649020"/>
                      <a:pt x="6044161" y="4613780"/>
                    </a:cubicBezTo>
                    <a:cubicBezTo>
                      <a:pt x="6036338" y="4610271"/>
                      <a:pt x="6022520" y="4611368"/>
                      <a:pt x="6015428" y="4616193"/>
                    </a:cubicBezTo>
                    <a:cubicBezTo>
                      <a:pt x="5988449" y="4634544"/>
                      <a:pt x="5963152" y="4655235"/>
                      <a:pt x="5932591" y="4678631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3" name="Freeform: Shape 3">
                <a:extLst>
                  <a:ext uri="{FF2B5EF4-FFF2-40B4-BE49-F238E27FC236}">
                    <a16:creationId xmlns:a16="http://schemas.microsoft.com/office/drawing/2014/main" id="{CDADF509-E0C3-47E7-B4A7-E89EE9567AE8}"/>
                  </a:ext>
                </a:extLst>
              </p:cNvPr>
              <p:cNvSpPr/>
              <p:nvPr/>
            </p:nvSpPr>
            <p:spPr>
              <a:xfrm>
                <a:off x="4462881" y="1464074"/>
                <a:ext cx="2545025" cy="1805189"/>
              </a:xfrm>
              <a:custGeom>
                <a:avLst/>
                <a:gdLst>
                  <a:gd name="connsiteX0" fmla="*/ 3658104 w 3658104"/>
                  <a:gd name="connsiteY0" fmla="*/ 1440326 h 2594697"/>
                  <a:gd name="connsiteX1" fmla="*/ 3639022 w 3658104"/>
                  <a:gd name="connsiteY1" fmla="*/ 1517826 h 2594697"/>
                  <a:gd name="connsiteX2" fmla="*/ 3252108 w 3658104"/>
                  <a:gd name="connsiteY2" fmla="*/ 1916804 h 2594697"/>
                  <a:gd name="connsiteX3" fmla="*/ 3127596 w 3658104"/>
                  <a:gd name="connsiteY3" fmla="*/ 1956358 h 2594697"/>
                  <a:gd name="connsiteX4" fmla="*/ 3113339 w 3658104"/>
                  <a:gd name="connsiteY4" fmla="*/ 2085841 h 2594697"/>
                  <a:gd name="connsiteX5" fmla="*/ 2703029 w 3658104"/>
                  <a:gd name="connsiteY5" fmla="*/ 2528175 h 2594697"/>
                  <a:gd name="connsiteX6" fmla="*/ 1985352 w 3658104"/>
                  <a:gd name="connsiteY6" fmla="*/ 2427937 h 2594697"/>
                  <a:gd name="connsiteX7" fmla="*/ 1882628 w 3658104"/>
                  <a:gd name="connsiteY7" fmla="*/ 2494397 h 2594697"/>
                  <a:gd name="connsiteX8" fmla="*/ 976977 w 3658104"/>
                  <a:gd name="connsiteY8" fmla="*/ 2376027 h 2594697"/>
                  <a:gd name="connsiteX9" fmla="*/ 888145 w 3658104"/>
                  <a:gd name="connsiteY9" fmla="*/ 2256121 h 2594697"/>
                  <a:gd name="connsiteX10" fmla="*/ 833968 w 3658104"/>
                  <a:gd name="connsiteY10" fmla="*/ 2231701 h 2594697"/>
                  <a:gd name="connsiteX11" fmla="*/ 204100 w 3658104"/>
                  <a:gd name="connsiteY11" fmla="*/ 2073046 h 2594697"/>
                  <a:gd name="connsiteX12" fmla="*/ 162352 w 3658104"/>
                  <a:gd name="connsiteY12" fmla="*/ 1269388 h 2594697"/>
                  <a:gd name="connsiteX13" fmla="*/ 177560 w 3658104"/>
                  <a:gd name="connsiteY13" fmla="*/ 1252133 h 2594697"/>
                  <a:gd name="connsiteX14" fmla="*/ 110369 w 3658104"/>
                  <a:gd name="connsiteY14" fmla="*/ 989511 h 2594697"/>
                  <a:gd name="connsiteX15" fmla="*/ 421099 w 3658104"/>
                  <a:gd name="connsiteY15" fmla="*/ 502433 h 2594697"/>
                  <a:gd name="connsiteX16" fmla="*/ 858023 w 3658104"/>
                  <a:gd name="connsiteY16" fmla="*/ 411114 h 2594697"/>
                  <a:gd name="connsiteX17" fmla="*/ 895383 w 3658104"/>
                  <a:gd name="connsiteY17" fmla="*/ 393494 h 2594697"/>
                  <a:gd name="connsiteX18" fmla="*/ 1430059 w 3658104"/>
                  <a:gd name="connsiteY18" fmla="*/ 7311 h 2594697"/>
                  <a:gd name="connsiteX19" fmla="*/ 1457403 w 3658104"/>
                  <a:gd name="connsiteY19" fmla="*/ 0 h 2594697"/>
                  <a:gd name="connsiteX20" fmla="*/ 1618252 w 3658104"/>
                  <a:gd name="connsiteY20" fmla="*/ 0 h 2594697"/>
                  <a:gd name="connsiteX21" fmla="*/ 1645669 w 3658104"/>
                  <a:gd name="connsiteY21" fmla="*/ 7092 h 2594697"/>
                  <a:gd name="connsiteX22" fmla="*/ 2088587 w 3658104"/>
                  <a:gd name="connsiteY22" fmla="*/ 239226 h 2594697"/>
                  <a:gd name="connsiteX23" fmla="*/ 2135014 w 3658104"/>
                  <a:gd name="connsiteY23" fmla="*/ 247122 h 2594697"/>
                  <a:gd name="connsiteX24" fmla="*/ 2670786 w 3658104"/>
                  <a:gd name="connsiteY24" fmla="*/ 213417 h 2594697"/>
                  <a:gd name="connsiteX25" fmla="*/ 3140903 w 3658104"/>
                  <a:gd name="connsiteY25" fmla="*/ 782821 h 2594697"/>
                  <a:gd name="connsiteX26" fmla="*/ 3164299 w 3658104"/>
                  <a:gd name="connsiteY26" fmla="*/ 810677 h 2594697"/>
                  <a:gd name="connsiteX27" fmla="*/ 3254009 w 3658104"/>
                  <a:gd name="connsiteY27" fmla="*/ 841165 h 2594697"/>
                  <a:gd name="connsiteX28" fmla="*/ 3639899 w 3658104"/>
                  <a:gd name="connsiteY28" fmla="*/ 1246504 h 2594697"/>
                  <a:gd name="connsiteX29" fmla="*/ 3657958 w 3658104"/>
                  <a:gd name="connsiteY29" fmla="*/ 1316107 h 2594697"/>
                  <a:gd name="connsiteX30" fmla="*/ 3658104 w 3658104"/>
                  <a:gd name="connsiteY30" fmla="*/ 1440326 h 2594697"/>
                  <a:gd name="connsiteX31" fmla="*/ 2443039 w 3658104"/>
                  <a:gd name="connsiteY31" fmla="*/ 2463104 h 2594697"/>
                  <a:gd name="connsiteX32" fmla="*/ 2853861 w 3658104"/>
                  <a:gd name="connsiteY32" fmla="*/ 2324774 h 2594697"/>
                  <a:gd name="connsiteX33" fmla="*/ 3023776 w 3658104"/>
                  <a:gd name="connsiteY33" fmla="*/ 1922653 h 2594697"/>
                  <a:gd name="connsiteX34" fmla="*/ 3079050 w 3658104"/>
                  <a:gd name="connsiteY34" fmla="*/ 1849174 h 2594697"/>
                  <a:gd name="connsiteX35" fmla="*/ 3379909 w 3658104"/>
                  <a:gd name="connsiteY35" fmla="*/ 1726271 h 2594697"/>
                  <a:gd name="connsiteX36" fmla="*/ 3456020 w 3658104"/>
                  <a:gd name="connsiteY36" fmla="*/ 1106931 h 2594697"/>
                  <a:gd name="connsiteX37" fmla="*/ 3108441 w 3658104"/>
                  <a:gd name="connsiteY37" fmla="*/ 913620 h 2594697"/>
                  <a:gd name="connsiteX38" fmla="*/ 3042347 w 3658104"/>
                  <a:gd name="connsiteY38" fmla="*/ 820694 h 2594697"/>
                  <a:gd name="connsiteX39" fmla="*/ 3039422 w 3658104"/>
                  <a:gd name="connsiteY39" fmla="*/ 704736 h 2594697"/>
                  <a:gd name="connsiteX40" fmla="*/ 2745362 w 3658104"/>
                  <a:gd name="connsiteY40" fmla="*/ 359716 h 2594697"/>
                  <a:gd name="connsiteX41" fmla="*/ 2139109 w 3658104"/>
                  <a:gd name="connsiteY41" fmla="*/ 365784 h 2594697"/>
                  <a:gd name="connsiteX42" fmla="*/ 2044428 w 3658104"/>
                  <a:gd name="connsiteY42" fmla="*/ 344289 h 2594697"/>
                  <a:gd name="connsiteX43" fmla="*/ 1971680 w 3658104"/>
                  <a:gd name="connsiteY43" fmla="*/ 267594 h 2594697"/>
                  <a:gd name="connsiteX44" fmla="*/ 1386118 w 3658104"/>
                  <a:gd name="connsiteY44" fmla="*/ 129337 h 2594697"/>
                  <a:gd name="connsiteX45" fmla="*/ 960746 w 3658104"/>
                  <a:gd name="connsiteY45" fmla="*/ 491831 h 2594697"/>
                  <a:gd name="connsiteX46" fmla="*/ 895383 w 3658104"/>
                  <a:gd name="connsiteY46" fmla="*/ 528607 h 2594697"/>
                  <a:gd name="connsiteX47" fmla="*/ 402016 w 3658104"/>
                  <a:gd name="connsiteY47" fmla="*/ 639739 h 2594697"/>
                  <a:gd name="connsiteX48" fmla="*/ 272753 w 3658104"/>
                  <a:gd name="connsiteY48" fmla="*/ 1217551 h 2594697"/>
                  <a:gd name="connsiteX49" fmla="*/ 250600 w 3658104"/>
                  <a:gd name="connsiteY49" fmla="*/ 1327367 h 2594697"/>
                  <a:gd name="connsiteX50" fmla="*/ 268366 w 3658104"/>
                  <a:gd name="connsiteY50" fmla="*/ 1989917 h 2594697"/>
                  <a:gd name="connsiteX51" fmla="*/ 850053 w 3658104"/>
                  <a:gd name="connsiteY51" fmla="*/ 2115013 h 2594697"/>
                  <a:gd name="connsiteX52" fmla="*/ 948902 w 3658104"/>
                  <a:gd name="connsiteY52" fmla="*/ 2160709 h 2594697"/>
                  <a:gd name="connsiteX53" fmla="*/ 1029326 w 3658104"/>
                  <a:gd name="connsiteY53" fmla="*/ 2281565 h 2594697"/>
                  <a:gd name="connsiteX54" fmla="*/ 1936878 w 3658104"/>
                  <a:gd name="connsiteY54" fmla="*/ 2328211 h 2594697"/>
                  <a:gd name="connsiteX55" fmla="*/ 2028050 w 3658104"/>
                  <a:gd name="connsiteY55" fmla="*/ 2324848 h 2594697"/>
                  <a:gd name="connsiteX56" fmla="*/ 2443039 w 3658104"/>
                  <a:gd name="connsiteY56" fmla="*/ 2463104 h 25946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3658104" h="2594697">
                    <a:moveTo>
                      <a:pt x="3658104" y="1440326"/>
                    </a:moveTo>
                    <a:cubicBezTo>
                      <a:pt x="3651817" y="1466208"/>
                      <a:pt x="3646698" y="1492383"/>
                      <a:pt x="3639022" y="1517826"/>
                    </a:cubicBezTo>
                    <a:cubicBezTo>
                      <a:pt x="3578923" y="1717498"/>
                      <a:pt x="3441837" y="1843106"/>
                      <a:pt x="3252108" y="1916804"/>
                    </a:cubicBezTo>
                    <a:cubicBezTo>
                      <a:pt x="3211531" y="1932596"/>
                      <a:pt x="3168978" y="1943344"/>
                      <a:pt x="3127596" y="1956358"/>
                    </a:cubicBezTo>
                    <a:cubicBezTo>
                      <a:pt x="3123136" y="1999275"/>
                      <a:pt x="3122698" y="2043582"/>
                      <a:pt x="3113339" y="2085841"/>
                    </a:cubicBezTo>
                    <a:cubicBezTo>
                      <a:pt x="3063038" y="2312711"/>
                      <a:pt x="2914472" y="2453746"/>
                      <a:pt x="2703029" y="2528175"/>
                    </a:cubicBezTo>
                    <a:cubicBezTo>
                      <a:pt x="2449473" y="2617446"/>
                      <a:pt x="2208932" y="2579866"/>
                      <a:pt x="1985352" y="2427937"/>
                    </a:cubicBezTo>
                    <a:cubicBezTo>
                      <a:pt x="1951793" y="2449798"/>
                      <a:pt x="1918088" y="2473632"/>
                      <a:pt x="1882628" y="2494397"/>
                    </a:cubicBezTo>
                    <a:cubicBezTo>
                      <a:pt x="1592297" y="2664311"/>
                      <a:pt x="1203116" y="2614083"/>
                      <a:pt x="976977" y="2376027"/>
                    </a:cubicBezTo>
                    <a:cubicBezTo>
                      <a:pt x="942907" y="2340201"/>
                      <a:pt x="914319" y="2298308"/>
                      <a:pt x="888145" y="2256121"/>
                    </a:cubicBezTo>
                    <a:cubicBezTo>
                      <a:pt x="873523" y="2232506"/>
                      <a:pt x="861532" y="2226803"/>
                      <a:pt x="833968" y="2231701"/>
                    </a:cubicBezTo>
                    <a:cubicBezTo>
                      <a:pt x="600665" y="2273083"/>
                      <a:pt x="387248" y="2227168"/>
                      <a:pt x="204100" y="2073046"/>
                    </a:cubicBezTo>
                    <a:cubicBezTo>
                      <a:pt x="-51942" y="1857582"/>
                      <a:pt x="-68466" y="1511611"/>
                      <a:pt x="162352" y="1269388"/>
                    </a:cubicBezTo>
                    <a:cubicBezTo>
                      <a:pt x="167324" y="1264124"/>
                      <a:pt x="171930" y="1258567"/>
                      <a:pt x="177560" y="1252133"/>
                    </a:cubicBezTo>
                    <a:cubicBezTo>
                      <a:pt x="134643" y="1169662"/>
                      <a:pt x="107517" y="1083169"/>
                      <a:pt x="110369" y="989511"/>
                    </a:cubicBezTo>
                    <a:cubicBezTo>
                      <a:pt x="117168" y="765566"/>
                      <a:pt x="233491" y="610128"/>
                      <a:pt x="421099" y="502433"/>
                    </a:cubicBezTo>
                    <a:cubicBezTo>
                      <a:pt x="556066" y="425006"/>
                      <a:pt x="703681" y="399709"/>
                      <a:pt x="858023" y="411114"/>
                    </a:cubicBezTo>
                    <a:cubicBezTo>
                      <a:pt x="874546" y="412357"/>
                      <a:pt x="886390" y="413600"/>
                      <a:pt x="895383" y="393494"/>
                    </a:cubicBezTo>
                    <a:cubicBezTo>
                      <a:pt x="998984" y="161872"/>
                      <a:pt x="1187543" y="47085"/>
                      <a:pt x="1430059" y="7311"/>
                    </a:cubicBezTo>
                    <a:cubicBezTo>
                      <a:pt x="1439344" y="5776"/>
                      <a:pt x="1448337" y="2486"/>
                      <a:pt x="1457403" y="0"/>
                    </a:cubicBezTo>
                    <a:cubicBezTo>
                      <a:pt x="1510995" y="0"/>
                      <a:pt x="1564660" y="0"/>
                      <a:pt x="1618252" y="0"/>
                    </a:cubicBezTo>
                    <a:cubicBezTo>
                      <a:pt x="1627391" y="2413"/>
                      <a:pt x="1636383" y="5703"/>
                      <a:pt x="1645669" y="7092"/>
                    </a:cubicBezTo>
                    <a:cubicBezTo>
                      <a:pt x="1820409" y="32901"/>
                      <a:pt x="1971315" y="104698"/>
                      <a:pt x="2088587" y="239226"/>
                    </a:cubicBezTo>
                    <a:cubicBezTo>
                      <a:pt x="2104819" y="257870"/>
                      <a:pt x="2116590" y="254945"/>
                      <a:pt x="2135014" y="247122"/>
                    </a:cubicBezTo>
                    <a:cubicBezTo>
                      <a:pt x="2309535" y="172839"/>
                      <a:pt x="2488662" y="160922"/>
                      <a:pt x="2670786" y="213417"/>
                    </a:cubicBezTo>
                    <a:cubicBezTo>
                      <a:pt x="2956658" y="295815"/>
                      <a:pt x="3145290" y="531532"/>
                      <a:pt x="3140903" y="782821"/>
                    </a:cubicBezTo>
                    <a:cubicBezTo>
                      <a:pt x="3140757" y="792253"/>
                      <a:pt x="3154063" y="806363"/>
                      <a:pt x="3164299" y="810677"/>
                    </a:cubicBezTo>
                    <a:cubicBezTo>
                      <a:pt x="3193398" y="822887"/>
                      <a:pt x="3224910" y="829102"/>
                      <a:pt x="3254009" y="841165"/>
                    </a:cubicBezTo>
                    <a:cubicBezTo>
                      <a:pt x="3442494" y="919104"/>
                      <a:pt x="3581263" y="1044785"/>
                      <a:pt x="3639899" y="1246504"/>
                    </a:cubicBezTo>
                    <a:cubicBezTo>
                      <a:pt x="3646553" y="1269534"/>
                      <a:pt x="3651963" y="1292930"/>
                      <a:pt x="3657958" y="1316107"/>
                    </a:cubicBezTo>
                    <a:cubicBezTo>
                      <a:pt x="3658104" y="1357489"/>
                      <a:pt x="3658104" y="1398871"/>
                      <a:pt x="3658104" y="1440326"/>
                    </a:cubicBezTo>
                    <a:close/>
                    <a:moveTo>
                      <a:pt x="2443039" y="2463104"/>
                    </a:moveTo>
                    <a:cubicBezTo>
                      <a:pt x="2594383" y="2459595"/>
                      <a:pt x="2734468" y="2420918"/>
                      <a:pt x="2853861" y="2324774"/>
                    </a:cubicBezTo>
                    <a:cubicBezTo>
                      <a:pt x="2981736" y="2221758"/>
                      <a:pt x="3051120" y="2092348"/>
                      <a:pt x="3023776" y="1922653"/>
                    </a:cubicBezTo>
                    <a:cubicBezTo>
                      <a:pt x="3016904" y="1880174"/>
                      <a:pt x="3036205" y="1856120"/>
                      <a:pt x="3079050" y="1849174"/>
                    </a:cubicBezTo>
                    <a:cubicBezTo>
                      <a:pt x="3188792" y="1831335"/>
                      <a:pt x="3290127" y="1793243"/>
                      <a:pt x="3379909" y="1726271"/>
                    </a:cubicBezTo>
                    <a:cubicBezTo>
                      <a:pt x="3593180" y="1567250"/>
                      <a:pt x="3626374" y="1304921"/>
                      <a:pt x="3456020" y="1106931"/>
                    </a:cubicBezTo>
                    <a:cubicBezTo>
                      <a:pt x="3364409" y="1000478"/>
                      <a:pt x="3244577" y="941330"/>
                      <a:pt x="3108441" y="913620"/>
                    </a:cubicBezTo>
                    <a:cubicBezTo>
                      <a:pt x="3045856" y="900899"/>
                      <a:pt x="3036278" y="885399"/>
                      <a:pt x="3042347" y="820694"/>
                    </a:cubicBezTo>
                    <a:cubicBezTo>
                      <a:pt x="3045929" y="782382"/>
                      <a:pt x="3047391" y="741951"/>
                      <a:pt x="3039422" y="704736"/>
                    </a:cubicBezTo>
                    <a:cubicBezTo>
                      <a:pt x="3003670" y="537746"/>
                      <a:pt x="2894731" y="428588"/>
                      <a:pt x="2745362" y="359716"/>
                    </a:cubicBezTo>
                    <a:cubicBezTo>
                      <a:pt x="2543716" y="266643"/>
                      <a:pt x="2340169" y="269421"/>
                      <a:pt x="2139109" y="365784"/>
                    </a:cubicBezTo>
                    <a:cubicBezTo>
                      <a:pt x="2087125" y="390716"/>
                      <a:pt x="2081057" y="388742"/>
                      <a:pt x="2044428" y="344289"/>
                    </a:cubicBezTo>
                    <a:cubicBezTo>
                      <a:pt x="2022055" y="317164"/>
                      <a:pt x="1998659" y="289893"/>
                      <a:pt x="1971680" y="267594"/>
                    </a:cubicBezTo>
                    <a:cubicBezTo>
                      <a:pt x="1799499" y="125462"/>
                      <a:pt x="1601436" y="82106"/>
                      <a:pt x="1386118" y="129337"/>
                    </a:cubicBezTo>
                    <a:cubicBezTo>
                      <a:pt x="1182205" y="174009"/>
                      <a:pt x="1028229" y="283825"/>
                      <a:pt x="960746" y="491831"/>
                    </a:cubicBezTo>
                    <a:cubicBezTo>
                      <a:pt x="950364" y="523855"/>
                      <a:pt x="928284" y="533286"/>
                      <a:pt x="895383" y="528607"/>
                    </a:cubicBezTo>
                    <a:cubicBezTo>
                      <a:pt x="717061" y="503310"/>
                      <a:pt x="550655" y="535845"/>
                      <a:pt x="402016" y="639739"/>
                    </a:cubicBezTo>
                    <a:cubicBezTo>
                      <a:pt x="215871" y="769880"/>
                      <a:pt x="131426" y="1000844"/>
                      <a:pt x="272753" y="1217551"/>
                    </a:cubicBezTo>
                    <a:cubicBezTo>
                      <a:pt x="302364" y="1262954"/>
                      <a:pt x="295783" y="1286862"/>
                      <a:pt x="250600" y="1327367"/>
                    </a:cubicBezTo>
                    <a:cubicBezTo>
                      <a:pt x="33746" y="1521847"/>
                      <a:pt x="39815" y="1808596"/>
                      <a:pt x="268366" y="1989917"/>
                    </a:cubicBezTo>
                    <a:cubicBezTo>
                      <a:pt x="440401" y="2126419"/>
                      <a:pt x="636856" y="2163780"/>
                      <a:pt x="850053" y="2115013"/>
                    </a:cubicBezTo>
                    <a:cubicBezTo>
                      <a:pt x="915051" y="2100171"/>
                      <a:pt x="918121" y="2102876"/>
                      <a:pt x="948902" y="2160709"/>
                    </a:cubicBezTo>
                    <a:cubicBezTo>
                      <a:pt x="971567" y="2203334"/>
                      <a:pt x="997156" y="2246032"/>
                      <a:pt x="1029326" y="2281565"/>
                    </a:cubicBezTo>
                    <a:cubicBezTo>
                      <a:pt x="1254149" y="2530076"/>
                      <a:pt x="1673671" y="2550694"/>
                      <a:pt x="1936878" y="2328211"/>
                    </a:cubicBezTo>
                    <a:cubicBezTo>
                      <a:pt x="1978040" y="2293409"/>
                      <a:pt x="1986302" y="2292751"/>
                      <a:pt x="2028050" y="2324848"/>
                    </a:cubicBezTo>
                    <a:cubicBezTo>
                      <a:pt x="2150515" y="2418944"/>
                      <a:pt x="2290452" y="2459741"/>
                      <a:pt x="2443039" y="2463104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4" name="Freeform: Shape 4">
                <a:extLst>
                  <a:ext uri="{FF2B5EF4-FFF2-40B4-BE49-F238E27FC236}">
                    <a16:creationId xmlns:a16="http://schemas.microsoft.com/office/drawing/2014/main" id="{B4D23951-92CF-4F0B-9D0B-91EA3F2E7B95}"/>
                  </a:ext>
                </a:extLst>
              </p:cNvPr>
              <p:cNvSpPr/>
              <p:nvPr/>
            </p:nvSpPr>
            <p:spPr>
              <a:xfrm>
                <a:off x="3430795" y="2067644"/>
                <a:ext cx="974620" cy="666881"/>
              </a:xfrm>
              <a:custGeom>
                <a:avLst/>
                <a:gdLst>
                  <a:gd name="connsiteX0" fmla="*/ 1269220 w 1400875"/>
                  <a:gd name="connsiteY0" fmla="*/ 632077 h 958544"/>
                  <a:gd name="connsiteX1" fmla="*/ 1057046 w 1400875"/>
                  <a:gd name="connsiteY1" fmla="*/ 894041 h 958544"/>
                  <a:gd name="connsiteX2" fmla="*/ 905995 w 1400875"/>
                  <a:gd name="connsiteY2" fmla="*/ 880149 h 958544"/>
                  <a:gd name="connsiteX3" fmla="*/ 868342 w 1400875"/>
                  <a:gd name="connsiteY3" fmla="*/ 887022 h 958544"/>
                  <a:gd name="connsiteX4" fmla="*/ 468048 w 1400875"/>
                  <a:gd name="connsiteY4" fmla="*/ 885633 h 958544"/>
                  <a:gd name="connsiteX5" fmla="*/ 406560 w 1400875"/>
                  <a:gd name="connsiteY5" fmla="*/ 872107 h 958544"/>
                  <a:gd name="connsiteX6" fmla="*/ 86179 w 1400875"/>
                  <a:gd name="connsiteY6" fmla="*/ 770699 h 958544"/>
                  <a:gd name="connsiteX7" fmla="*/ 48379 w 1400875"/>
                  <a:gd name="connsiteY7" fmla="*/ 565252 h 958544"/>
                  <a:gd name="connsiteX8" fmla="*/ 46698 w 1400875"/>
                  <a:gd name="connsiteY8" fmla="*/ 529719 h 958544"/>
                  <a:gd name="connsiteX9" fmla="*/ 190657 w 1400875"/>
                  <a:gd name="connsiteY9" fmla="*/ 193399 h 958544"/>
                  <a:gd name="connsiteX10" fmla="*/ 242348 w 1400875"/>
                  <a:gd name="connsiteY10" fmla="*/ 148654 h 958544"/>
                  <a:gd name="connsiteX11" fmla="*/ 444213 w 1400875"/>
                  <a:gd name="connsiteY11" fmla="*/ 3232 h 958544"/>
                  <a:gd name="connsiteX12" fmla="*/ 654925 w 1400875"/>
                  <a:gd name="connsiteY12" fmla="*/ 45930 h 958544"/>
                  <a:gd name="connsiteX13" fmla="*/ 704276 w 1400875"/>
                  <a:gd name="connsiteY13" fmla="*/ 45637 h 958544"/>
                  <a:gd name="connsiteX14" fmla="*/ 1067429 w 1400875"/>
                  <a:gd name="connsiteY14" fmla="*/ 99229 h 958544"/>
                  <a:gd name="connsiteX15" fmla="*/ 1087608 w 1400875"/>
                  <a:gd name="connsiteY15" fmla="*/ 120286 h 958544"/>
                  <a:gd name="connsiteX16" fmla="*/ 1231348 w 1400875"/>
                  <a:gd name="connsiteY16" fmla="*/ 222132 h 958544"/>
                  <a:gd name="connsiteX17" fmla="*/ 1392196 w 1400875"/>
                  <a:gd name="connsiteY17" fmla="*/ 384735 h 958544"/>
                  <a:gd name="connsiteX18" fmla="*/ 1325810 w 1400875"/>
                  <a:gd name="connsiteY18" fmla="*/ 593839 h 958544"/>
                  <a:gd name="connsiteX19" fmla="*/ 1269220 w 1400875"/>
                  <a:gd name="connsiteY19" fmla="*/ 632077 h 958544"/>
                  <a:gd name="connsiteX20" fmla="*/ 1009596 w 1400875"/>
                  <a:gd name="connsiteY20" fmla="*/ 827946 h 958544"/>
                  <a:gd name="connsiteX21" fmla="*/ 1154871 w 1400875"/>
                  <a:gd name="connsiteY21" fmla="*/ 779546 h 958544"/>
                  <a:gd name="connsiteX22" fmla="*/ 1206855 w 1400875"/>
                  <a:gd name="connsiteY22" fmla="*/ 655839 h 958544"/>
                  <a:gd name="connsiteX23" fmla="*/ 1254379 w 1400875"/>
                  <a:gd name="connsiteY23" fmla="*/ 552530 h 958544"/>
                  <a:gd name="connsiteX24" fmla="*/ 1277994 w 1400875"/>
                  <a:gd name="connsiteY24" fmla="*/ 329901 h 958544"/>
                  <a:gd name="connsiteX25" fmla="*/ 1123360 w 1400875"/>
                  <a:gd name="connsiteY25" fmla="*/ 271995 h 958544"/>
                  <a:gd name="connsiteX26" fmla="*/ 1072327 w 1400875"/>
                  <a:gd name="connsiteY26" fmla="*/ 231929 h 958544"/>
                  <a:gd name="connsiteX27" fmla="*/ 1006452 w 1400875"/>
                  <a:gd name="connsiteY27" fmla="*/ 139368 h 958544"/>
                  <a:gd name="connsiteX28" fmla="*/ 712611 w 1400875"/>
                  <a:gd name="connsiteY28" fmla="*/ 127231 h 958544"/>
                  <a:gd name="connsiteX29" fmla="*/ 646882 w 1400875"/>
                  <a:gd name="connsiteY29" fmla="*/ 125038 h 958544"/>
                  <a:gd name="connsiteX30" fmla="*/ 460737 w 1400875"/>
                  <a:gd name="connsiteY30" fmla="*/ 75833 h 958544"/>
                  <a:gd name="connsiteX31" fmla="*/ 299376 w 1400875"/>
                  <a:gd name="connsiteY31" fmla="*/ 190328 h 958544"/>
                  <a:gd name="connsiteX32" fmla="*/ 210398 w 1400875"/>
                  <a:gd name="connsiteY32" fmla="*/ 267023 h 958544"/>
                  <a:gd name="connsiteX33" fmla="*/ 71410 w 1400875"/>
                  <a:gd name="connsiteY33" fmla="*/ 365214 h 958544"/>
                  <a:gd name="connsiteX34" fmla="*/ 119299 w 1400875"/>
                  <a:gd name="connsiteY34" fmla="*/ 507419 h 958544"/>
                  <a:gd name="connsiteX35" fmla="*/ 120469 w 1400875"/>
                  <a:gd name="connsiteY35" fmla="*/ 576730 h 958544"/>
                  <a:gd name="connsiteX36" fmla="*/ 143353 w 1400875"/>
                  <a:gd name="connsiteY36" fmla="*/ 734069 h 958544"/>
                  <a:gd name="connsiteX37" fmla="*/ 406779 w 1400875"/>
                  <a:gd name="connsiteY37" fmla="*/ 793510 h 958544"/>
                  <a:gd name="connsiteX38" fmla="*/ 489982 w 1400875"/>
                  <a:gd name="connsiteY38" fmla="*/ 811569 h 958544"/>
                  <a:gd name="connsiteX39" fmla="*/ 835075 w 1400875"/>
                  <a:gd name="connsiteY39" fmla="*/ 815810 h 958544"/>
                  <a:gd name="connsiteX40" fmla="*/ 905044 w 1400875"/>
                  <a:gd name="connsiteY40" fmla="*/ 800310 h 958544"/>
                  <a:gd name="connsiteX41" fmla="*/ 1009596 w 1400875"/>
                  <a:gd name="connsiteY41" fmla="*/ 827946 h 9585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00875" h="958544">
                    <a:moveTo>
                      <a:pt x="1269220" y="632077"/>
                    </a:moveTo>
                    <a:cubicBezTo>
                      <a:pt x="1285524" y="779838"/>
                      <a:pt x="1205393" y="881758"/>
                      <a:pt x="1057046" y="894041"/>
                    </a:cubicBezTo>
                    <a:cubicBezTo>
                      <a:pt x="1007476" y="898135"/>
                      <a:pt x="956443" y="884244"/>
                      <a:pt x="905995" y="880149"/>
                    </a:cubicBezTo>
                    <a:cubicBezTo>
                      <a:pt x="893492" y="879126"/>
                      <a:pt x="876969" y="879857"/>
                      <a:pt x="868342" y="887022"/>
                    </a:cubicBezTo>
                    <a:cubicBezTo>
                      <a:pt x="753262" y="982142"/>
                      <a:pt x="585321" y="983092"/>
                      <a:pt x="468048" y="885633"/>
                    </a:cubicBezTo>
                    <a:cubicBezTo>
                      <a:pt x="447723" y="868744"/>
                      <a:pt x="431419" y="866916"/>
                      <a:pt x="406560" y="872107"/>
                    </a:cubicBezTo>
                    <a:cubicBezTo>
                      <a:pt x="281464" y="898281"/>
                      <a:pt x="171575" y="868670"/>
                      <a:pt x="86179" y="770699"/>
                    </a:cubicBezTo>
                    <a:cubicBezTo>
                      <a:pt x="34195" y="711039"/>
                      <a:pt x="23814" y="640924"/>
                      <a:pt x="48379" y="565252"/>
                    </a:cubicBezTo>
                    <a:cubicBezTo>
                      <a:pt x="51889" y="554431"/>
                      <a:pt x="52766" y="537469"/>
                      <a:pt x="46698" y="529719"/>
                    </a:cubicBezTo>
                    <a:cubicBezTo>
                      <a:pt x="-51786" y="404403"/>
                      <a:pt x="9849" y="228712"/>
                      <a:pt x="190657" y="193399"/>
                    </a:cubicBezTo>
                    <a:cubicBezTo>
                      <a:pt x="219318" y="187769"/>
                      <a:pt x="232186" y="176802"/>
                      <a:pt x="242348" y="148654"/>
                    </a:cubicBezTo>
                    <a:cubicBezTo>
                      <a:pt x="275834" y="55654"/>
                      <a:pt x="352164" y="15880"/>
                      <a:pt x="444213" y="3232"/>
                    </a:cubicBezTo>
                    <a:cubicBezTo>
                      <a:pt x="518642" y="-7004"/>
                      <a:pt x="590147" y="7034"/>
                      <a:pt x="654925" y="45930"/>
                    </a:cubicBezTo>
                    <a:cubicBezTo>
                      <a:pt x="673496" y="57043"/>
                      <a:pt x="686510" y="54484"/>
                      <a:pt x="704276" y="45637"/>
                    </a:cubicBezTo>
                    <a:cubicBezTo>
                      <a:pt x="823670" y="-13877"/>
                      <a:pt x="970627" y="8350"/>
                      <a:pt x="1067429" y="99229"/>
                    </a:cubicBezTo>
                    <a:cubicBezTo>
                      <a:pt x="1074520" y="105882"/>
                      <a:pt x="1081320" y="112901"/>
                      <a:pt x="1087608" y="120286"/>
                    </a:cubicBezTo>
                    <a:cubicBezTo>
                      <a:pt x="1145440" y="187988"/>
                      <a:pt x="1145659" y="187477"/>
                      <a:pt x="1231348" y="222132"/>
                    </a:cubicBezTo>
                    <a:cubicBezTo>
                      <a:pt x="1307970" y="253132"/>
                      <a:pt x="1367776" y="301972"/>
                      <a:pt x="1392196" y="384735"/>
                    </a:cubicBezTo>
                    <a:cubicBezTo>
                      <a:pt x="1415666" y="464356"/>
                      <a:pt x="1390880" y="542733"/>
                      <a:pt x="1325810" y="593839"/>
                    </a:cubicBezTo>
                    <a:cubicBezTo>
                      <a:pt x="1307751" y="607876"/>
                      <a:pt x="1287791" y="619574"/>
                      <a:pt x="1269220" y="632077"/>
                    </a:cubicBezTo>
                    <a:close/>
                    <a:moveTo>
                      <a:pt x="1009596" y="827946"/>
                    </a:moveTo>
                    <a:cubicBezTo>
                      <a:pt x="1063627" y="823706"/>
                      <a:pt x="1112758" y="811789"/>
                      <a:pt x="1154871" y="779546"/>
                    </a:cubicBezTo>
                    <a:cubicBezTo>
                      <a:pt x="1195157" y="748692"/>
                      <a:pt x="1218772" y="708480"/>
                      <a:pt x="1206855" y="655839"/>
                    </a:cubicBezTo>
                    <a:cubicBezTo>
                      <a:pt x="1190770" y="584992"/>
                      <a:pt x="1189893" y="585211"/>
                      <a:pt x="1254379" y="552530"/>
                    </a:cubicBezTo>
                    <a:cubicBezTo>
                      <a:pt x="1355274" y="501351"/>
                      <a:pt x="1366022" y="401040"/>
                      <a:pt x="1277994" y="329901"/>
                    </a:cubicBezTo>
                    <a:cubicBezTo>
                      <a:pt x="1233029" y="293564"/>
                      <a:pt x="1180315" y="275724"/>
                      <a:pt x="1123360" y="271995"/>
                    </a:cubicBezTo>
                    <a:cubicBezTo>
                      <a:pt x="1095065" y="270167"/>
                      <a:pt x="1084098" y="257373"/>
                      <a:pt x="1072327" y="231929"/>
                    </a:cubicBezTo>
                    <a:cubicBezTo>
                      <a:pt x="1056608" y="197932"/>
                      <a:pt x="1035112" y="162326"/>
                      <a:pt x="1006452" y="139368"/>
                    </a:cubicBezTo>
                    <a:cubicBezTo>
                      <a:pt x="923030" y="72689"/>
                      <a:pt x="803052" y="69911"/>
                      <a:pt x="712611" y="127231"/>
                    </a:cubicBezTo>
                    <a:cubicBezTo>
                      <a:pt x="688484" y="142512"/>
                      <a:pt x="669986" y="142366"/>
                      <a:pt x="646882" y="125038"/>
                    </a:cubicBezTo>
                    <a:cubicBezTo>
                      <a:pt x="591901" y="83949"/>
                      <a:pt x="528512" y="69911"/>
                      <a:pt x="460737" y="75833"/>
                    </a:cubicBezTo>
                    <a:cubicBezTo>
                      <a:pt x="380751" y="82779"/>
                      <a:pt x="305299" y="129059"/>
                      <a:pt x="299376" y="190328"/>
                    </a:cubicBezTo>
                    <a:cubicBezTo>
                      <a:pt x="293308" y="253205"/>
                      <a:pt x="261211" y="260955"/>
                      <a:pt x="210398" y="267023"/>
                    </a:cubicBezTo>
                    <a:cubicBezTo>
                      <a:pt x="149129" y="274335"/>
                      <a:pt x="95756" y="302995"/>
                      <a:pt x="71410" y="365214"/>
                    </a:cubicBezTo>
                    <a:cubicBezTo>
                      <a:pt x="48087" y="424728"/>
                      <a:pt x="79233" y="468230"/>
                      <a:pt x="119299" y="507419"/>
                    </a:cubicBezTo>
                    <a:cubicBezTo>
                      <a:pt x="142841" y="530450"/>
                      <a:pt x="133775" y="553042"/>
                      <a:pt x="120469" y="576730"/>
                    </a:cubicBezTo>
                    <a:cubicBezTo>
                      <a:pt x="86837" y="636683"/>
                      <a:pt x="92832" y="686985"/>
                      <a:pt x="143353" y="734069"/>
                    </a:cubicBezTo>
                    <a:cubicBezTo>
                      <a:pt x="219025" y="804477"/>
                      <a:pt x="308296" y="824803"/>
                      <a:pt x="406779" y="793510"/>
                    </a:cubicBezTo>
                    <a:cubicBezTo>
                      <a:pt x="440338" y="782836"/>
                      <a:pt x="463223" y="782397"/>
                      <a:pt x="489982" y="811569"/>
                    </a:cubicBezTo>
                    <a:cubicBezTo>
                      <a:pt x="576036" y="905446"/>
                      <a:pt x="761816" y="907128"/>
                      <a:pt x="835075" y="815810"/>
                    </a:cubicBezTo>
                    <a:cubicBezTo>
                      <a:pt x="854816" y="791171"/>
                      <a:pt x="875361" y="788392"/>
                      <a:pt x="905044" y="800310"/>
                    </a:cubicBezTo>
                    <a:cubicBezTo>
                      <a:pt x="938238" y="813543"/>
                      <a:pt x="974575" y="819027"/>
                      <a:pt x="1009596" y="827946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5" name="Freeform: Shape 5">
                <a:extLst>
                  <a:ext uri="{FF2B5EF4-FFF2-40B4-BE49-F238E27FC236}">
                    <a16:creationId xmlns:a16="http://schemas.microsoft.com/office/drawing/2014/main" id="{587A1F39-0566-4B35-959B-32445BAA5B99}"/>
                  </a:ext>
                </a:extLst>
              </p:cNvPr>
              <p:cNvSpPr/>
              <p:nvPr/>
            </p:nvSpPr>
            <p:spPr>
              <a:xfrm>
                <a:off x="2853303" y="2477404"/>
                <a:ext cx="558912" cy="486189"/>
              </a:xfrm>
              <a:custGeom>
                <a:avLst/>
                <a:gdLst>
                  <a:gd name="connsiteX0" fmla="*/ 803355 w 803355"/>
                  <a:gd name="connsiteY0" fmla="*/ 398362 h 698826"/>
                  <a:gd name="connsiteX1" fmla="*/ 709112 w 803355"/>
                  <a:gd name="connsiteY1" fmla="*/ 542614 h 698826"/>
                  <a:gd name="connsiteX2" fmla="*/ 673360 w 803355"/>
                  <a:gd name="connsiteY2" fmla="*/ 582094 h 698826"/>
                  <a:gd name="connsiteX3" fmla="*/ 430991 w 803355"/>
                  <a:gd name="connsiteY3" fmla="*/ 675167 h 698826"/>
                  <a:gd name="connsiteX4" fmla="*/ 392314 w 803355"/>
                  <a:gd name="connsiteY4" fmla="*/ 672974 h 698826"/>
                  <a:gd name="connsiteX5" fmla="*/ 187378 w 803355"/>
                  <a:gd name="connsiteY5" fmla="*/ 611047 h 698826"/>
                  <a:gd name="connsiteX6" fmla="*/ 151260 w 803355"/>
                  <a:gd name="connsiteY6" fmla="*/ 588309 h 698826"/>
                  <a:gd name="connsiteX7" fmla="*/ 23312 w 803355"/>
                  <a:gd name="connsiteY7" fmla="*/ 332048 h 698826"/>
                  <a:gd name="connsiteX8" fmla="*/ 35595 w 803355"/>
                  <a:gd name="connsiteY8" fmla="*/ 275239 h 698826"/>
                  <a:gd name="connsiteX9" fmla="*/ 184527 w 803355"/>
                  <a:gd name="connsiteY9" fmla="*/ 91214 h 698826"/>
                  <a:gd name="connsiteX10" fmla="*/ 235779 w 803355"/>
                  <a:gd name="connsiteY10" fmla="*/ 64162 h 698826"/>
                  <a:gd name="connsiteX11" fmla="*/ 472446 w 803355"/>
                  <a:gd name="connsiteY11" fmla="*/ 47785 h 698826"/>
                  <a:gd name="connsiteX12" fmla="*/ 523113 w 803355"/>
                  <a:gd name="connsiteY12" fmla="*/ 64674 h 698826"/>
                  <a:gd name="connsiteX13" fmla="*/ 706261 w 803355"/>
                  <a:gd name="connsiteY13" fmla="*/ 207098 h 698826"/>
                  <a:gd name="connsiteX14" fmla="*/ 734263 w 803355"/>
                  <a:gd name="connsiteY14" fmla="*/ 253598 h 698826"/>
                  <a:gd name="connsiteX15" fmla="*/ 803355 w 803355"/>
                  <a:gd name="connsiteY15" fmla="*/ 398362 h 698826"/>
                  <a:gd name="connsiteX16" fmla="*/ 514632 w 803355"/>
                  <a:gd name="connsiteY16" fmla="*/ 635760 h 698826"/>
                  <a:gd name="connsiteX17" fmla="*/ 618087 w 803355"/>
                  <a:gd name="connsiteY17" fmla="*/ 535887 h 698826"/>
                  <a:gd name="connsiteX18" fmla="*/ 659615 w 803355"/>
                  <a:gd name="connsiteY18" fmla="*/ 486024 h 698826"/>
                  <a:gd name="connsiteX19" fmla="*/ 699681 w 803355"/>
                  <a:gd name="connsiteY19" fmla="*/ 469647 h 698826"/>
                  <a:gd name="connsiteX20" fmla="*/ 679428 w 803355"/>
                  <a:gd name="connsiteY20" fmla="*/ 300244 h 698826"/>
                  <a:gd name="connsiteX21" fmla="*/ 645431 w 803355"/>
                  <a:gd name="connsiteY21" fmla="*/ 246652 h 698826"/>
                  <a:gd name="connsiteX22" fmla="*/ 509953 w 803355"/>
                  <a:gd name="connsiteY22" fmla="*/ 138079 h 698826"/>
                  <a:gd name="connsiteX23" fmla="*/ 441592 w 803355"/>
                  <a:gd name="connsiteY23" fmla="*/ 117534 h 698826"/>
                  <a:gd name="connsiteX24" fmla="*/ 265755 w 803355"/>
                  <a:gd name="connsiteY24" fmla="*/ 132888 h 698826"/>
                  <a:gd name="connsiteX25" fmla="*/ 214503 w 803355"/>
                  <a:gd name="connsiteY25" fmla="*/ 161329 h 698826"/>
                  <a:gd name="connsiteX26" fmla="*/ 103005 w 803355"/>
                  <a:gd name="connsiteY26" fmla="*/ 287157 h 698826"/>
                  <a:gd name="connsiteX27" fmla="*/ 90942 w 803355"/>
                  <a:gd name="connsiteY27" fmla="*/ 346159 h 698826"/>
                  <a:gd name="connsiteX28" fmla="*/ 73980 w 803355"/>
                  <a:gd name="connsiteY28" fmla="*/ 460873 h 698826"/>
                  <a:gd name="connsiteX29" fmla="*/ 179335 w 803355"/>
                  <a:gd name="connsiteY29" fmla="*/ 516805 h 698826"/>
                  <a:gd name="connsiteX30" fmla="*/ 232123 w 803355"/>
                  <a:gd name="connsiteY30" fmla="*/ 549121 h 698826"/>
                  <a:gd name="connsiteX31" fmla="*/ 388585 w 803355"/>
                  <a:gd name="connsiteY31" fmla="*/ 596205 h 698826"/>
                  <a:gd name="connsiteX32" fmla="*/ 449854 w 803355"/>
                  <a:gd name="connsiteY32" fmla="*/ 599642 h 698826"/>
                  <a:gd name="connsiteX33" fmla="*/ 514632 w 803355"/>
                  <a:gd name="connsiteY33" fmla="*/ 635760 h 698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803355" h="698826">
                    <a:moveTo>
                      <a:pt x="803355" y="398362"/>
                    </a:moveTo>
                    <a:cubicBezTo>
                      <a:pt x="799699" y="459630"/>
                      <a:pt x="767530" y="508470"/>
                      <a:pt x="709112" y="542614"/>
                    </a:cubicBezTo>
                    <a:cubicBezTo>
                      <a:pt x="694344" y="551241"/>
                      <a:pt x="678990" y="566522"/>
                      <a:pt x="673360" y="582094"/>
                    </a:cubicBezTo>
                    <a:cubicBezTo>
                      <a:pt x="634976" y="688767"/>
                      <a:pt x="531813" y="728686"/>
                      <a:pt x="430991" y="675167"/>
                    </a:cubicBezTo>
                    <a:cubicBezTo>
                      <a:pt x="420462" y="669611"/>
                      <a:pt x="403427" y="668587"/>
                      <a:pt x="392314" y="672974"/>
                    </a:cubicBezTo>
                    <a:cubicBezTo>
                      <a:pt x="310281" y="704998"/>
                      <a:pt x="238484" y="683210"/>
                      <a:pt x="187378" y="611047"/>
                    </a:cubicBezTo>
                    <a:cubicBezTo>
                      <a:pt x="179701" y="600153"/>
                      <a:pt x="164347" y="590283"/>
                      <a:pt x="151260" y="588309"/>
                    </a:cubicBezTo>
                    <a:cubicBezTo>
                      <a:pt x="25506" y="569958"/>
                      <a:pt x="-37298" y="444057"/>
                      <a:pt x="23312" y="332048"/>
                    </a:cubicBezTo>
                    <a:cubicBezTo>
                      <a:pt x="32232" y="315598"/>
                      <a:pt x="36911" y="293956"/>
                      <a:pt x="35595" y="275239"/>
                    </a:cubicBezTo>
                    <a:cubicBezTo>
                      <a:pt x="28942" y="181216"/>
                      <a:pt x="90869" y="102400"/>
                      <a:pt x="184527" y="91214"/>
                    </a:cubicBezTo>
                    <a:cubicBezTo>
                      <a:pt x="206168" y="88655"/>
                      <a:pt x="221375" y="82879"/>
                      <a:pt x="235779" y="64162"/>
                    </a:cubicBezTo>
                    <a:cubicBezTo>
                      <a:pt x="296097" y="-14727"/>
                      <a:pt x="399844" y="-21673"/>
                      <a:pt x="472446" y="47785"/>
                    </a:cubicBezTo>
                    <a:cubicBezTo>
                      <a:pt x="488092" y="62773"/>
                      <a:pt x="501618" y="67379"/>
                      <a:pt x="523113" y="64674"/>
                    </a:cubicBezTo>
                    <a:cubicBezTo>
                      <a:pt x="615674" y="53122"/>
                      <a:pt x="694417" y="114171"/>
                      <a:pt x="706261" y="207098"/>
                    </a:cubicBezTo>
                    <a:cubicBezTo>
                      <a:pt x="709039" y="228739"/>
                      <a:pt x="717520" y="241169"/>
                      <a:pt x="734263" y="253598"/>
                    </a:cubicBezTo>
                    <a:cubicBezTo>
                      <a:pt x="780105" y="287668"/>
                      <a:pt x="802990" y="334461"/>
                      <a:pt x="803355" y="398362"/>
                    </a:cubicBezTo>
                    <a:close/>
                    <a:moveTo>
                      <a:pt x="514632" y="635760"/>
                    </a:moveTo>
                    <a:cubicBezTo>
                      <a:pt x="575023" y="630130"/>
                      <a:pt x="613115" y="595767"/>
                      <a:pt x="618087" y="535887"/>
                    </a:cubicBezTo>
                    <a:cubicBezTo>
                      <a:pt x="620426" y="507958"/>
                      <a:pt x="628981" y="490118"/>
                      <a:pt x="659615" y="486024"/>
                    </a:cubicBezTo>
                    <a:cubicBezTo>
                      <a:pt x="673506" y="484196"/>
                      <a:pt x="687910" y="477616"/>
                      <a:pt x="699681" y="469647"/>
                    </a:cubicBezTo>
                    <a:cubicBezTo>
                      <a:pt x="762485" y="427241"/>
                      <a:pt x="751957" y="336800"/>
                      <a:pt x="679428" y="300244"/>
                    </a:cubicBezTo>
                    <a:cubicBezTo>
                      <a:pt x="655959" y="288400"/>
                      <a:pt x="640825" y="279919"/>
                      <a:pt x="645431" y="246652"/>
                    </a:cubicBezTo>
                    <a:cubicBezTo>
                      <a:pt x="655740" y="172004"/>
                      <a:pt x="582188" y="114098"/>
                      <a:pt x="509953" y="138079"/>
                    </a:cubicBezTo>
                    <a:cubicBezTo>
                      <a:pt x="479830" y="148096"/>
                      <a:pt x="461040" y="143782"/>
                      <a:pt x="441592" y="117534"/>
                    </a:cubicBezTo>
                    <a:cubicBezTo>
                      <a:pt x="389462" y="47273"/>
                      <a:pt x="305675" y="54657"/>
                      <a:pt x="265755" y="132888"/>
                    </a:cubicBezTo>
                    <a:cubicBezTo>
                      <a:pt x="253765" y="156431"/>
                      <a:pt x="240239" y="164108"/>
                      <a:pt x="214503" y="161329"/>
                    </a:cubicBezTo>
                    <a:cubicBezTo>
                      <a:pt x="131666" y="152263"/>
                      <a:pt x="85824" y="206659"/>
                      <a:pt x="103005" y="287157"/>
                    </a:cubicBezTo>
                    <a:cubicBezTo>
                      <a:pt x="106954" y="305508"/>
                      <a:pt x="102275" y="331829"/>
                      <a:pt x="90942" y="346159"/>
                    </a:cubicBezTo>
                    <a:cubicBezTo>
                      <a:pt x="62062" y="382715"/>
                      <a:pt x="52265" y="419637"/>
                      <a:pt x="73980" y="460873"/>
                    </a:cubicBezTo>
                    <a:cubicBezTo>
                      <a:pt x="95841" y="502328"/>
                      <a:pt x="131593" y="523312"/>
                      <a:pt x="179335" y="516805"/>
                    </a:cubicBezTo>
                    <a:cubicBezTo>
                      <a:pt x="207192" y="513003"/>
                      <a:pt x="221303" y="524189"/>
                      <a:pt x="232123" y="549121"/>
                    </a:cubicBezTo>
                    <a:cubicBezTo>
                      <a:pt x="263415" y="621503"/>
                      <a:pt x="324026" y="640073"/>
                      <a:pt x="388585" y="596205"/>
                    </a:cubicBezTo>
                    <a:cubicBezTo>
                      <a:pt x="412420" y="579974"/>
                      <a:pt x="428505" y="582753"/>
                      <a:pt x="449854" y="599642"/>
                    </a:cubicBezTo>
                    <a:cubicBezTo>
                      <a:pt x="469083" y="614703"/>
                      <a:pt x="492917" y="623915"/>
                      <a:pt x="514632" y="635760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730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grpSp>
            <p:nvGrpSpPr>
              <p:cNvPr id="136" name="Group 6">
                <a:extLst>
                  <a:ext uri="{FF2B5EF4-FFF2-40B4-BE49-F238E27FC236}">
                    <a16:creationId xmlns:a16="http://schemas.microsoft.com/office/drawing/2014/main" id="{D198D5AE-BBC1-4E74-B43D-CABC9DCE0CC4}"/>
                  </a:ext>
                </a:extLst>
              </p:cNvPr>
              <p:cNvGrpSpPr/>
              <p:nvPr/>
            </p:nvGrpSpPr>
            <p:grpSpPr>
              <a:xfrm>
                <a:off x="5247787" y="1823136"/>
                <a:ext cx="862340" cy="1087064"/>
                <a:chOff x="6804248" y="2144238"/>
                <a:chExt cx="1305367" cy="1645545"/>
              </a:xfrm>
              <a:solidFill>
                <a:schemeClr val="accent3">
                  <a:lumMod val="75000"/>
                </a:schemeClr>
              </a:solidFill>
            </p:grpSpPr>
            <p:sp>
              <p:nvSpPr>
                <p:cNvPr id="137" name="Oval 1">
                  <a:extLst>
                    <a:ext uri="{FF2B5EF4-FFF2-40B4-BE49-F238E27FC236}">
                      <a16:creationId xmlns:a16="http://schemas.microsoft.com/office/drawing/2014/main" id="{99ECB63D-5BF4-4065-BB30-23CFE5C41436}"/>
                    </a:ext>
                  </a:extLst>
                </p:cNvPr>
                <p:cNvSpPr/>
                <p:nvPr/>
              </p:nvSpPr>
              <p:spPr>
                <a:xfrm flipH="1">
                  <a:off x="7253541" y="3472481"/>
                  <a:ext cx="406780" cy="7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0008" h="164304">
                      <a:moveTo>
                        <a:pt x="852708" y="0"/>
                      </a:moveTo>
                      <a:lnTo>
                        <a:pt x="67299" y="0"/>
                      </a:lnTo>
                      <a:cubicBezTo>
                        <a:pt x="30131" y="0"/>
                        <a:pt x="0" y="30131"/>
                        <a:pt x="0" y="67299"/>
                      </a:cubicBezTo>
                      <a:lnTo>
                        <a:pt x="0" y="97005"/>
                      </a:lnTo>
                      <a:cubicBezTo>
                        <a:pt x="0" y="134173"/>
                        <a:pt x="30131" y="164304"/>
                        <a:pt x="67299" y="164304"/>
                      </a:cubicBezTo>
                      <a:lnTo>
                        <a:pt x="852708" y="164304"/>
                      </a:lnTo>
                      <a:cubicBezTo>
                        <a:pt x="889877" y="164304"/>
                        <a:pt x="920008" y="134173"/>
                        <a:pt x="920008" y="97005"/>
                      </a:cubicBezTo>
                      <a:lnTo>
                        <a:pt x="920008" y="67299"/>
                      </a:lnTo>
                      <a:cubicBezTo>
                        <a:pt x="920008" y="30131"/>
                        <a:pt x="889877" y="0"/>
                        <a:pt x="85270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38" name="Oval 1">
                  <a:extLst>
                    <a:ext uri="{FF2B5EF4-FFF2-40B4-BE49-F238E27FC236}">
                      <a16:creationId xmlns:a16="http://schemas.microsoft.com/office/drawing/2014/main" id="{0A893178-43E1-428B-B644-7B38F3FABF54}"/>
                    </a:ext>
                  </a:extLst>
                </p:cNvPr>
                <p:cNvSpPr/>
                <p:nvPr/>
              </p:nvSpPr>
              <p:spPr>
                <a:xfrm flipH="1">
                  <a:off x="7297125" y="3673561"/>
                  <a:ext cx="319612" cy="116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2862" h="262858">
                      <a:moveTo>
                        <a:pt x="722862" y="0"/>
                      </a:moveTo>
                      <a:lnTo>
                        <a:pt x="0" y="0"/>
                      </a:lnTo>
                      <a:lnTo>
                        <a:pt x="0" y="131429"/>
                      </a:lnTo>
                      <a:cubicBezTo>
                        <a:pt x="0" y="204015"/>
                        <a:pt x="161818" y="262858"/>
                        <a:pt x="361431" y="262858"/>
                      </a:cubicBezTo>
                      <a:cubicBezTo>
                        <a:pt x="561044" y="262858"/>
                        <a:pt x="722862" y="204015"/>
                        <a:pt x="722862" y="131429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39" name="Oval 1">
                  <a:extLst>
                    <a:ext uri="{FF2B5EF4-FFF2-40B4-BE49-F238E27FC236}">
                      <a16:creationId xmlns:a16="http://schemas.microsoft.com/office/drawing/2014/main" id="{28618622-0213-4E16-B817-B6FB6E595829}"/>
                    </a:ext>
                  </a:extLst>
                </p:cNvPr>
                <p:cNvSpPr/>
                <p:nvPr/>
              </p:nvSpPr>
              <p:spPr>
                <a:xfrm flipH="1">
                  <a:off x="7268070" y="3573021"/>
                  <a:ext cx="377724" cy="72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4293" h="164306">
                      <a:moveTo>
                        <a:pt x="786994" y="0"/>
                      </a:moveTo>
                      <a:lnTo>
                        <a:pt x="67299" y="0"/>
                      </a:lnTo>
                      <a:cubicBezTo>
                        <a:pt x="30131" y="0"/>
                        <a:pt x="0" y="30131"/>
                        <a:pt x="0" y="67299"/>
                      </a:cubicBezTo>
                      <a:lnTo>
                        <a:pt x="0" y="97007"/>
                      </a:lnTo>
                      <a:cubicBezTo>
                        <a:pt x="0" y="134174"/>
                        <a:pt x="30131" y="164306"/>
                        <a:pt x="67299" y="164306"/>
                      </a:cubicBezTo>
                      <a:lnTo>
                        <a:pt x="786994" y="164306"/>
                      </a:lnTo>
                      <a:cubicBezTo>
                        <a:pt x="824162" y="164306"/>
                        <a:pt x="854293" y="134174"/>
                        <a:pt x="854293" y="97007"/>
                      </a:cubicBezTo>
                      <a:lnTo>
                        <a:pt x="854293" y="67299"/>
                      </a:lnTo>
                      <a:cubicBezTo>
                        <a:pt x="854293" y="30131"/>
                        <a:pt x="824162" y="0"/>
                        <a:pt x="78699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40" name="Oval 1">
                  <a:extLst>
                    <a:ext uri="{FF2B5EF4-FFF2-40B4-BE49-F238E27FC236}">
                      <a16:creationId xmlns:a16="http://schemas.microsoft.com/office/drawing/2014/main" id="{02250D56-2B0F-4633-BD25-D7925CF35E67}"/>
                    </a:ext>
                  </a:extLst>
                </p:cNvPr>
                <p:cNvSpPr/>
                <p:nvPr/>
              </p:nvSpPr>
              <p:spPr>
                <a:xfrm flipH="1">
                  <a:off x="7239014" y="3371941"/>
                  <a:ext cx="435836" cy="72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5723" h="164305">
                      <a:moveTo>
                        <a:pt x="918424" y="0"/>
                      </a:moveTo>
                      <a:lnTo>
                        <a:pt x="67300" y="0"/>
                      </a:lnTo>
                      <a:cubicBezTo>
                        <a:pt x="30131" y="0"/>
                        <a:pt x="0" y="30130"/>
                        <a:pt x="0" y="67298"/>
                      </a:cubicBezTo>
                      <a:lnTo>
                        <a:pt x="0" y="97006"/>
                      </a:lnTo>
                      <a:cubicBezTo>
                        <a:pt x="0" y="134173"/>
                        <a:pt x="30131" y="164305"/>
                        <a:pt x="67300" y="164305"/>
                      </a:cubicBezTo>
                      <a:lnTo>
                        <a:pt x="918424" y="164305"/>
                      </a:lnTo>
                      <a:cubicBezTo>
                        <a:pt x="955592" y="164305"/>
                        <a:pt x="985723" y="134173"/>
                        <a:pt x="985723" y="97006"/>
                      </a:cubicBezTo>
                      <a:lnTo>
                        <a:pt x="985723" y="67298"/>
                      </a:lnTo>
                      <a:cubicBezTo>
                        <a:pt x="985723" y="30130"/>
                        <a:pt x="955592" y="0"/>
                        <a:pt x="918424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41" name="Oval 1">
                  <a:extLst>
                    <a:ext uri="{FF2B5EF4-FFF2-40B4-BE49-F238E27FC236}">
                      <a16:creationId xmlns:a16="http://schemas.microsoft.com/office/drawing/2014/main" id="{B9894C55-2E85-45DF-B0B6-D717BA07042C}"/>
                    </a:ext>
                  </a:extLst>
                </p:cNvPr>
                <p:cNvSpPr/>
                <p:nvPr/>
              </p:nvSpPr>
              <p:spPr>
                <a:xfrm flipH="1">
                  <a:off x="6804248" y="2144238"/>
                  <a:ext cx="1305367" cy="5801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2328" h="1312117">
                      <a:moveTo>
                        <a:pt x="0" y="1083508"/>
                      </a:moveTo>
                      <a:lnTo>
                        <a:pt x="0" y="1312117"/>
                      </a:lnTo>
                      <a:lnTo>
                        <a:pt x="326584" y="1266395"/>
                      </a:lnTo>
                      <a:lnTo>
                        <a:pt x="326584" y="1129230"/>
                      </a:lnTo>
                      <a:close/>
                      <a:moveTo>
                        <a:pt x="2952328" y="1083508"/>
                      </a:moveTo>
                      <a:lnTo>
                        <a:pt x="2625744" y="1129230"/>
                      </a:lnTo>
                      <a:lnTo>
                        <a:pt x="2625744" y="1266395"/>
                      </a:lnTo>
                      <a:lnTo>
                        <a:pt x="2952328" y="1312117"/>
                      </a:lnTo>
                      <a:close/>
                      <a:moveTo>
                        <a:pt x="602354" y="225997"/>
                      </a:moveTo>
                      <a:lnTo>
                        <a:pt x="427229" y="372943"/>
                      </a:lnTo>
                      <a:lnTo>
                        <a:pt x="672178" y="593732"/>
                      </a:lnTo>
                      <a:lnTo>
                        <a:pt x="777253" y="505564"/>
                      </a:lnTo>
                      <a:close/>
                      <a:moveTo>
                        <a:pt x="2333760" y="225997"/>
                      </a:moveTo>
                      <a:lnTo>
                        <a:pt x="2158860" y="505564"/>
                      </a:lnTo>
                      <a:lnTo>
                        <a:pt x="2263935" y="593732"/>
                      </a:lnTo>
                      <a:lnTo>
                        <a:pt x="2508884" y="372943"/>
                      </a:lnTo>
                      <a:close/>
                      <a:moveTo>
                        <a:pt x="1614138" y="0"/>
                      </a:moveTo>
                      <a:lnTo>
                        <a:pt x="1385529" y="0"/>
                      </a:lnTo>
                      <a:lnTo>
                        <a:pt x="1431251" y="326584"/>
                      </a:lnTo>
                      <a:lnTo>
                        <a:pt x="1568416" y="32658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42" name="Oval 1">
                  <a:extLst>
                    <a:ext uri="{FF2B5EF4-FFF2-40B4-BE49-F238E27FC236}">
                      <a16:creationId xmlns:a16="http://schemas.microsoft.com/office/drawing/2014/main" id="{43D65D25-D55D-419D-9BC2-6D3F4A381FF5}"/>
                    </a:ext>
                  </a:extLst>
                </p:cNvPr>
                <p:cNvSpPr/>
                <p:nvPr/>
              </p:nvSpPr>
              <p:spPr>
                <a:xfrm flipH="1">
                  <a:off x="7023065" y="2349405"/>
                  <a:ext cx="867734" cy="9572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2541" h="2165060">
                      <a:moveTo>
                        <a:pt x="983432" y="198538"/>
                      </a:moveTo>
                      <a:cubicBezTo>
                        <a:pt x="1424692" y="199056"/>
                        <a:pt x="1782226" y="556942"/>
                        <a:pt x="1782226" y="998335"/>
                      </a:cubicBezTo>
                      <a:cubicBezTo>
                        <a:pt x="1782226" y="1297141"/>
                        <a:pt x="1568968" y="1592048"/>
                        <a:pt x="1401058" y="1726777"/>
                      </a:cubicBezTo>
                      <a:cubicBezTo>
                        <a:pt x="1324499" y="1815355"/>
                        <a:pt x="1330568" y="1817170"/>
                        <a:pt x="1299456" y="1930538"/>
                      </a:cubicBezTo>
                      <a:cubicBezTo>
                        <a:pt x="1287062" y="2010030"/>
                        <a:pt x="1312171" y="2017975"/>
                        <a:pt x="1240941" y="2022107"/>
                      </a:cubicBezTo>
                      <a:lnTo>
                        <a:pt x="1199256" y="2021773"/>
                      </a:lnTo>
                      <a:lnTo>
                        <a:pt x="1196081" y="2038665"/>
                      </a:lnTo>
                      <a:lnTo>
                        <a:pt x="738881" y="2038665"/>
                      </a:lnTo>
                      <a:lnTo>
                        <a:pt x="735747" y="2021994"/>
                      </a:lnTo>
                      <a:lnTo>
                        <a:pt x="721599" y="2022107"/>
                      </a:lnTo>
                      <a:cubicBezTo>
                        <a:pt x="650369" y="2017975"/>
                        <a:pt x="675479" y="2010030"/>
                        <a:pt x="663084" y="1930538"/>
                      </a:cubicBezTo>
                      <a:cubicBezTo>
                        <a:pt x="631973" y="1817170"/>
                        <a:pt x="638043" y="1815355"/>
                        <a:pt x="561482" y="1726777"/>
                      </a:cubicBezTo>
                      <a:cubicBezTo>
                        <a:pt x="393573" y="1592048"/>
                        <a:pt x="180314" y="1297141"/>
                        <a:pt x="180314" y="998335"/>
                      </a:cubicBezTo>
                      <a:cubicBezTo>
                        <a:pt x="180314" y="556942"/>
                        <a:pt x="537849" y="199056"/>
                        <a:pt x="979110" y="198538"/>
                      </a:cubicBezTo>
                      <a:lnTo>
                        <a:pt x="979110" y="198736"/>
                      </a:lnTo>
                      <a:lnTo>
                        <a:pt x="981272" y="198569"/>
                      </a:lnTo>
                      <a:lnTo>
                        <a:pt x="983432" y="198736"/>
                      </a:lnTo>
                      <a:close/>
                      <a:moveTo>
                        <a:pt x="983110" y="0"/>
                      </a:moveTo>
                      <a:lnTo>
                        <a:pt x="981272" y="142"/>
                      </a:lnTo>
                      <a:lnTo>
                        <a:pt x="979432" y="0"/>
                      </a:lnTo>
                      <a:cubicBezTo>
                        <a:pt x="438507" y="0"/>
                        <a:pt x="0" y="438506"/>
                        <a:pt x="0" y="979431"/>
                      </a:cubicBezTo>
                      <a:cubicBezTo>
                        <a:pt x="0" y="1345477"/>
                        <a:pt x="261357" y="1706742"/>
                        <a:pt x="466993" y="1871641"/>
                      </a:cubicBezTo>
                      <a:cubicBezTo>
                        <a:pt x="528256" y="1942221"/>
                        <a:pt x="501219" y="1979308"/>
                        <a:pt x="514383" y="2071318"/>
                      </a:cubicBezTo>
                      <a:cubicBezTo>
                        <a:pt x="548609" y="2142347"/>
                        <a:pt x="579223" y="2165060"/>
                        <a:pt x="639719" y="2165060"/>
                      </a:cubicBezTo>
                      <a:lnTo>
                        <a:pt x="981272" y="2163837"/>
                      </a:lnTo>
                      <a:lnTo>
                        <a:pt x="1322821" y="2165060"/>
                      </a:lnTo>
                      <a:cubicBezTo>
                        <a:pt x="1383319" y="2165060"/>
                        <a:pt x="1413932" y="2142347"/>
                        <a:pt x="1448157" y="2071318"/>
                      </a:cubicBezTo>
                      <a:cubicBezTo>
                        <a:pt x="1461321" y="1979308"/>
                        <a:pt x="1434285" y="1942221"/>
                        <a:pt x="1495548" y="1871641"/>
                      </a:cubicBezTo>
                      <a:cubicBezTo>
                        <a:pt x="1701183" y="1706742"/>
                        <a:pt x="1962541" y="1345477"/>
                        <a:pt x="1962541" y="979431"/>
                      </a:cubicBezTo>
                      <a:cubicBezTo>
                        <a:pt x="1962541" y="438506"/>
                        <a:pt x="1524034" y="0"/>
                        <a:pt x="983110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  <p:sp>
              <p:nvSpPr>
                <p:cNvPr id="143" name="Oval 1">
                  <a:extLst>
                    <a:ext uri="{FF2B5EF4-FFF2-40B4-BE49-F238E27FC236}">
                      <a16:creationId xmlns:a16="http://schemas.microsoft.com/office/drawing/2014/main" id="{C74BB952-6C0D-427D-AA0F-1DE51D270165}"/>
                    </a:ext>
                  </a:extLst>
                </p:cNvPr>
                <p:cNvSpPr/>
                <p:nvPr/>
              </p:nvSpPr>
              <p:spPr>
                <a:xfrm>
                  <a:off x="7295982" y="2781927"/>
                  <a:ext cx="314505" cy="4792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2160" h="993834">
                      <a:moveTo>
                        <a:pt x="198701" y="0"/>
                      </a:moveTo>
                      <a:cubicBezTo>
                        <a:pt x="224613" y="0"/>
                        <a:pt x="248174" y="10856"/>
                        <a:pt x="265274" y="29005"/>
                      </a:cubicBezTo>
                      <a:cubicBezTo>
                        <a:pt x="282373" y="10856"/>
                        <a:pt x="305935" y="0"/>
                        <a:pt x="331846" y="0"/>
                      </a:cubicBezTo>
                      <a:cubicBezTo>
                        <a:pt x="357757" y="0"/>
                        <a:pt x="381319" y="10856"/>
                        <a:pt x="398419" y="29005"/>
                      </a:cubicBezTo>
                      <a:cubicBezTo>
                        <a:pt x="415518" y="10856"/>
                        <a:pt x="439080" y="0"/>
                        <a:pt x="464991" y="0"/>
                      </a:cubicBezTo>
                      <a:cubicBezTo>
                        <a:pt x="493781" y="0"/>
                        <a:pt x="519672" y="13403"/>
                        <a:pt x="536964" y="35278"/>
                      </a:cubicBezTo>
                      <a:cubicBezTo>
                        <a:pt x="547749" y="12292"/>
                        <a:pt x="572873" y="-1398"/>
                        <a:pt x="599292" y="2787"/>
                      </a:cubicBezTo>
                      <a:lnTo>
                        <a:pt x="601385" y="3119"/>
                      </a:lnTo>
                      <a:cubicBezTo>
                        <a:pt x="634213" y="8318"/>
                        <a:pt x="656609" y="39145"/>
                        <a:pt x="651411" y="71971"/>
                      </a:cubicBezTo>
                      <a:lnTo>
                        <a:pt x="505401" y="993834"/>
                      </a:lnTo>
                      <a:lnTo>
                        <a:pt x="381396" y="993834"/>
                      </a:lnTo>
                      <a:lnTo>
                        <a:pt x="507063" y="200404"/>
                      </a:lnTo>
                      <a:cubicBezTo>
                        <a:pt x="494607" y="207834"/>
                        <a:pt x="480204" y="211576"/>
                        <a:pt x="464991" y="211576"/>
                      </a:cubicBezTo>
                      <a:cubicBezTo>
                        <a:pt x="439080" y="211576"/>
                        <a:pt x="415518" y="200720"/>
                        <a:pt x="398419" y="182571"/>
                      </a:cubicBezTo>
                      <a:cubicBezTo>
                        <a:pt x="381319" y="200720"/>
                        <a:pt x="357757" y="211576"/>
                        <a:pt x="331846" y="211576"/>
                      </a:cubicBezTo>
                      <a:cubicBezTo>
                        <a:pt x="305935" y="211576"/>
                        <a:pt x="282373" y="200720"/>
                        <a:pt x="265274" y="182571"/>
                      </a:cubicBezTo>
                      <a:cubicBezTo>
                        <a:pt x="248174" y="200720"/>
                        <a:pt x="224613" y="211576"/>
                        <a:pt x="198701" y="211576"/>
                      </a:cubicBezTo>
                      <a:cubicBezTo>
                        <a:pt x="177469" y="211576"/>
                        <a:pt x="157813" y="204286"/>
                        <a:pt x="142909" y="190419"/>
                      </a:cubicBezTo>
                      <a:lnTo>
                        <a:pt x="270158" y="993834"/>
                      </a:lnTo>
                      <a:lnTo>
                        <a:pt x="146152" y="993834"/>
                      </a:lnTo>
                      <a:lnTo>
                        <a:pt x="750" y="75802"/>
                      </a:lnTo>
                      <a:cubicBezTo>
                        <a:pt x="-4449" y="42974"/>
                        <a:pt x="17947" y="12148"/>
                        <a:pt x="50775" y="6949"/>
                      </a:cubicBezTo>
                      <a:lnTo>
                        <a:pt x="52868" y="6617"/>
                      </a:lnTo>
                      <a:cubicBezTo>
                        <a:pt x="82704" y="1892"/>
                        <a:pt x="110887" y="19962"/>
                        <a:pt x="118608" y="48277"/>
                      </a:cubicBezTo>
                      <a:cubicBezTo>
                        <a:pt x="134584" y="18793"/>
                        <a:pt x="164609" y="0"/>
                        <a:pt x="198701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 w="285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ko-KR" altLang="en-US"/>
                </a:p>
              </p:txBody>
            </p:sp>
          </p:grpSp>
        </p:grpSp>
        <p:grpSp>
          <p:nvGrpSpPr>
            <p:cNvPr id="124" name="Graphic 27">
              <a:extLst>
                <a:ext uri="{FF2B5EF4-FFF2-40B4-BE49-F238E27FC236}">
                  <a16:creationId xmlns:a16="http://schemas.microsoft.com/office/drawing/2014/main" id="{B0554AEA-6FB1-4A26-AEAE-6E29224D548F}"/>
                </a:ext>
              </a:extLst>
            </p:cNvPr>
            <p:cNvGrpSpPr/>
            <p:nvPr/>
          </p:nvGrpSpPr>
          <p:grpSpPr>
            <a:xfrm>
              <a:off x="6190328" y="472703"/>
              <a:ext cx="1773685" cy="1927189"/>
              <a:chOff x="3033791" y="66648"/>
              <a:chExt cx="6126139" cy="6725057"/>
            </a:xfrm>
            <a:solidFill>
              <a:schemeClr val="accent1"/>
            </a:solidFill>
          </p:grpSpPr>
          <p:sp>
            <p:nvSpPr>
              <p:cNvPr id="127" name="Freeform: Shape 32">
                <a:extLst>
                  <a:ext uri="{FF2B5EF4-FFF2-40B4-BE49-F238E27FC236}">
                    <a16:creationId xmlns:a16="http://schemas.microsoft.com/office/drawing/2014/main" id="{64323B8C-C329-4B50-B9BC-AD43C2ECCAE3}"/>
                  </a:ext>
                </a:extLst>
              </p:cNvPr>
              <p:cNvSpPr/>
              <p:nvPr/>
            </p:nvSpPr>
            <p:spPr>
              <a:xfrm>
                <a:off x="3033791" y="66648"/>
                <a:ext cx="6126139" cy="6725057"/>
              </a:xfrm>
              <a:custGeom>
                <a:avLst/>
                <a:gdLst>
                  <a:gd name="connsiteX0" fmla="*/ 2177431 w 6126139"/>
                  <a:gd name="connsiteY0" fmla="*/ 6725058 h 6725057"/>
                  <a:gd name="connsiteX1" fmla="*/ 2176098 w 6126139"/>
                  <a:gd name="connsiteY1" fmla="*/ 6722867 h 6725057"/>
                  <a:gd name="connsiteX2" fmla="*/ 2142665 w 6126139"/>
                  <a:gd name="connsiteY2" fmla="*/ 6671527 h 6725057"/>
                  <a:gd name="connsiteX3" fmla="*/ 1859677 w 6126139"/>
                  <a:gd name="connsiteY3" fmla="*/ 5963820 h 6725057"/>
                  <a:gd name="connsiteX4" fmla="*/ 1209310 w 6126139"/>
                  <a:gd name="connsiteY4" fmla="*/ 5928196 h 6725057"/>
                  <a:gd name="connsiteX5" fmla="*/ 495602 w 6126139"/>
                  <a:gd name="connsiteY5" fmla="*/ 5616729 h 6725057"/>
                  <a:gd name="connsiteX6" fmla="*/ 552752 w 6126139"/>
                  <a:gd name="connsiteY6" fmla="*/ 5027703 h 6725057"/>
                  <a:gd name="connsiteX7" fmla="*/ 569325 w 6126139"/>
                  <a:gd name="connsiteY7" fmla="*/ 4913689 h 6725057"/>
                  <a:gd name="connsiteX8" fmla="*/ 465979 w 6126139"/>
                  <a:gd name="connsiteY8" fmla="*/ 4759193 h 6725057"/>
                  <a:gd name="connsiteX9" fmla="*/ 399495 w 6126139"/>
                  <a:gd name="connsiteY9" fmla="*/ 4591458 h 6725057"/>
                  <a:gd name="connsiteX10" fmla="*/ 511032 w 6126139"/>
                  <a:gd name="connsiteY10" fmla="*/ 4438582 h 6725057"/>
                  <a:gd name="connsiteX11" fmla="*/ 363490 w 6126139"/>
                  <a:gd name="connsiteY11" fmla="*/ 4273513 h 6725057"/>
                  <a:gd name="connsiteX12" fmla="*/ 454549 w 6126139"/>
                  <a:gd name="connsiteY12" fmla="*/ 4036341 h 6725057"/>
                  <a:gd name="connsiteX13" fmla="*/ 477695 w 6126139"/>
                  <a:gd name="connsiteY13" fmla="*/ 3793644 h 6725057"/>
                  <a:gd name="connsiteX14" fmla="*/ 386541 w 6126139"/>
                  <a:gd name="connsiteY14" fmla="*/ 3771451 h 6725057"/>
                  <a:gd name="connsiteX15" fmla="*/ 96314 w 6126139"/>
                  <a:gd name="connsiteY15" fmla="*/ 3645911 h 6725057"/>
                  <a:gd name="connsiteX16" fmla="*/ 8112 w 6126139"/>
                  <a:gd name="connsiteY16" fmla="*/ 3529611 h 6725057"/>
                  <a:gd name="connsiteX17" fmla="*/ 57642 w 6126139"/>
                  <a:gd name="connsiteY17" fmla="*/ 3296534 h 6725057"/>
                  <a:gd name="connsiteX18" fmla="*/ 512842 w 6126139"/>
                  <a:gd name="connsiteY18" fmla="*/ 2672551 h 6725057"/>
                  <a:gd name="connsiteX19" fmla="*/ 829739 w 6126139"/>
                  <a:gd name="connsiteY19" fmla="*/ 2257547 h 6725057"/>
                  <a:gd name="connsiteX20" fmla="*/ 834120 w 6126139"/>
                  <a:gd name="connsiteY20" fmla="*/ 2216971 h 6725057"/>
                  <a:gd name="connsiteX21" fmla="*/ 1065387 w 6126139"/>
                  <a:gd name="connsiteY21" fmla="*/ 1136550 h 6725057"/>
                  <a:gd name="connsiteX22" fmla="*/ 1956165 w 6126139"/>
                  <a:gd name="connsiteY22" fmla="*/ 298350 h 6725057"/>
                  <a:gd name="connsiteX23" fmla="*/ 3503978 w 6126139"/>
                  <a:gd name="connsiteY23" fmla="*/ 7551 h 6725057"/>
                  <a:gd name="connsiteX24" fmla="*/ 5464032 w 6126139"/>
                  <a:gd name="connsiteY24" fmla="*/ 777743 h 6725057"/>
                  <a:gd name="connsiteX25" fmla="*/ 5967238 w 6126139"/>
                  <a:gd name="connsiteY25" fmla="*/ 3418740 h 6725057"/>
                  <a:gd name="connsiteX26" fmla="*/ 5624720 w 6126139"/>
                  <a:gd name="connsiteY26" fmla="*/ 4085204 h 6725057"/>
                  <a:gd name="connsiteX27" fmla="*/ 5268580 w 6126139"/>
                  <a:gd name="connsiteY27" fmla="*/ 4724237 h 6725057"/>
                  <a:gd name="connsiteX28" fmla="*/ 5352780 w 6126139"/>
                  <a:gd name="connsiteY28" fmla="*/ 6013731 h 6725057"/>
                  <a:gd name="connsiteX29" fmla="*/ 5400882 w 6126139"/>
                  <a:gd name="connsiteY29" fmla="*/ 6292813 h 6725057"/>
                  <a:gd name="connsiteX30" fmla="*/ 5303060 w 6126139"/>
                  <a:gd name="connsiteY30" fmla="*/ 6518175 h 6725057"/>
                  <a:gd name="connsiteX31" fmla="*/ 5056458 w 6126139"/>
                  <a:gd name="connsiteY31" fmla="*/ 6629141 h 6725057"/>
                  <a:gd name="connsiteX32" fmla="*/ 4201780 w 6126139"/>
                  <a:gd name="connsiteY32" fmla="*/ 6537606 h 6725057"/>
                  <a:gd name="connsiteX33" fmla="*/ 3504168 w 6126139"/>
                  <a:gd name="connsiteY33" fmla="*/ 6062023 h 6725057"/>
                  <a:gd name="connsiteX34" fmla="*/ 3196035 w 6126139"/>
                  <a:gd name="connsiteY34" fmla="*/ 5247444 h 6725057"/>
                  <a:gd name="connsiteX35" fmla="*/ 3196225 w 6126139"/>
                  <a:gd name="connsiteY35" fmla="*/ 4708520 h 6725057"/>
                  <a:gd name="connsiteX36" fmla="*/ 3280902 w 6126139"/>
                  <a:gd name="connsiteY36" fmla="*/ 4708425 h 6725057"/>
                  <a:gd name="connsiteX37" fmla="*/ 3265377 w 6126139"/>
                  <a:gd name="connsiteY37" fmla="*/ 5088187 h 6725057"/>
                  <a:gd name="connsiteX38" fmla="*/ 3635709 w 6126139"/>
                  <a:gd name="connsiteY38" fmla="*/ 6097170 h 6725057"/>
                  <a:gd name="connsiteX39" fmla="*/ 4317127 w 6126139"/>
                  <a:gd name="connsiteY39" fmla="*/ 6482932 h 6725057"/>
                  <a:gd name="connsiteX40" fmla="*/ 5247244 w 6126139"/>
                  <a:gd name="connsiteY40" fmla="*/ 6454548 h 6725057"/>
                  <a:gd name="connsiteX41" fmla="*/ 5312490 w 6126139"/>
                  <a:gd name="connsiteY41" fmla="*/ 6278716 h 6725057"/>
                  <a:gd name="connsiteX42" fmla="*/ 5179711 w 6126139"/>
                  <a:gd name="connsiteY42" fmla="*/ 5377652 h 6725057"/>
                  <a:gd name="connsiteX43" fmla="*/ 5250101 w 6126139"/>
                  <a:gd name="connsiteY43" fmla="*/ 4534308 h 6725057"/>
                  <a:gd name="connsiteX44" fmla="*/ 5631673 w 6126139"/>
                  <a:gd name="connsiteY44" fmla="*/ 3916230 h 6725057"/>
                  <a:gd name="connsiteX45" fmla="*/ 5932853 w 6126139"/>
                  <a:gd name="connsiteY45" fmla="*/ 3243670 h 6725057"/>
                  <a:gd name="connsiteX46" fmla="*/ 5303917 w 6126139"/>
                  <a:gd name="connsiteY46" fmla="*/ 746691 h 6725057"/>
                  <a:gd name="connsiteX47" fmla="*/ 3209084 w 6126139"/>
                  <a:gd name="connsiteY47" fmla="*/ 85466 h 6725057"/>
                  <a:gd name="connsiteX48" fmla="*/ 1982169 w 6126139"/>
                  <a:gd name="connsiteY48" fmla="*/ 383789 h 6725057"/>
                  <a:gd name="connsiteX49" fmla="*/ 1173210 w 6126139"/>
                  <a:gd name="connsiteY49" fmla="*/ 1118262 h 6725057"/>
                  <a:gd name="connsiteX50" fmla="*/ 890889 w 6126139"/>
                  <a:gd name="connsiteY50" fmla="*/ 2059332 h 6725057"/>
                  <a:gd name="connsiteX51" fmla="*/ 909844 w 6126139"/>
                  <a:gd name="connsiteY51" fmla="*/ 2294695 h 6725057"/>
                  <a:gd name="connsiteX52" fmla="*/ 849456 w 6126139"/>
                  <a:gd name="connsiteY52" fmla="*/ 2389087 h 6725057"/>
                  <a:gd name="connsiteX53" fmla="*/ 412925 w 6126139"/>
                  <a:gd name="connsiteY53" fmla="*/ 2916296 h 6725057"/>
                  <a:gd name="connsiteX54" fmla="*/ 90599 w 6126139"/>
                  <a:gd name="connsiteY54" fmla="*/ 3448172 h 6725057"/>
                  <a:gd name="connsiteX55" fmla="*/ 93933 w 6126139"/>
                  <a:gd name="connsiteY55" fmla="*/ 3512847 h 6725057"/>
                  <a:gd name="connsiteX56" fmla="*/ 147558 w 6126139"/>
                  <a:gd name="connsiteY56" fmla="*/ 3579331 h 6725057"/>
                  <a:gd name="connsiteX57" fmla="*/ 327962 w 6126139"/>
                  <a:gd name="connsiteY57" fmla="*/ 3670867 h 6725057"/>
                  <a:gd name="connsiteX58" fmla="*/ 576183 w 6126139"/>
                  <a:gd name="connsiteY58" fmla="*/ 3769546 h 6725057"/>
                  <a:gd name="connsiteX59" fmla="*/ 496554 w 6126139"/>
                  <a:gd name="connsiteY59" fmla="*/ 4125019 h 6725057"/>
                  <a:gd name="connsiteX60" fmla="*/ 446453 w 6126139"/>
                  <a:gd name="connsiteY60" fmla="*/ 4265512 h 6725057"/>
                  <a:gd name="connsiteX61" fmla="*/ 599139 w 6126139"/>
                  <a:gd name="connsiteY61" fmla="*/ 4450107 h 6725057"/>
                  <a:gd name="connsiteX62" fmla="*/ 486267 w 6126139"/>
                  <a:gd name="connsiteY62" fmla="*/ 4641655 h 6725057"/>
                  <a:gd name="connsiteX63" fmla="*/ 546370 w 6126139"/>
                  <a:gd name="connsiteY63" fmla="*/ 4717855 h 6725057"/>
                  <a:gd name="connsiteX64" fmla="*/ 546942 w 6126139"/>
                  <a:gd name="connsiteY64" fmla="*/ 5328217 h 6725057"/>
                  <a:gd name="connsiteX65" fmla="*/ 541608 w 6126139"/>
                  <a:gd name="connsiteY65" fmla="*/ 5507382 h 6725057"/>
                  <a:gd name="connsiteX66" fmla="*/ 939181 w 6126139"/>
                  <a:gd name="connsiteY66" fmla="*/ 5820945 h 6725057"/>
                  <a:gd name="connsiteX67" fmla="*/ 1403334 w 6126139"/>
                  <a:gd name="connsiteY67" fmla="*/ 5838185 h 6725057"/>
                  <a:gd name="connsiteX68" fmla="*/ 1929591 w 6126139"/>
                  <a:gd name="connsiteY68" fmla="*/ 5900384 h 6725057"/>
                  <a:gd name="connsiteX69" fmla="*/ 2225247 w 6126139"/>
                  <a:gd name="connsiteY69" fmla="*/ 6706579 h 6725057"/>
                  <a:gd name="connsiteX70" fmla="*/ 2224866 w 6126139"/>
                  <a:gd name="connsiteY70" fmla="*/ 6724963 h 6725057"/>
                  <a:gd name="connsiteX71" fmla="*/ 2177431 w 6126139"/>
                  <a:gd name="connsiteY71" fmla="*/ 6725058 h 6725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</a:cxnLst>
                <a:rect l="l" t="t" r="r" b="b"/>
                <a:pathLst>
                  <a:path w="6126139" h="6725057">
                    <a:moveTo>
                      <a:pt x="2177431" y="6725058"/>
                    </a:moveTo>
                    <a:cubicBezTo>
                      <a:pt x="2176955" y="6724296"/>
                      <a:pt x="2176669" y="6723058"/>
                      <a:pt x="2176098" y="6722867"/>
                    </a:cubicBezTo>
                    <a:cubicBezTo>
                      <a:pt x="2139141" y="6711152"/>
                      <a:pt x="2139903" y="6711247"/>
                      <a:pt x="2142665" y="6671527"/>
                    </a:cubicBezTo>
                    <a:cubicBezTo>
                      <a:pt x="2158572" y="6437593"/>
                      <a:pt x="2095230" y="6076786"/>
                      <a:pt x="1859677" y="5963820"/>
                    </a:cubicBezTo>
                    <a:cubicBezTo>
                      <a:pt x="1660414" y="5868284"/>
                      <a:pt x="1420479" y="5926863"/>
                      <a:pt x="1209310" y="5928196"/>
                    </a:cubicBezTo>
                    <a:cubicBezTo>
                      <a:pt x="933942" y="5929911"/>
                      <a:pt x="646668" y="5869808"/>
                      <a:pt x="495602" y="5616729"/>
                    </a:cubicBezTo>
                    <a:cubicBezTo>
                      <a:pt x="385017" y="5431563"/>
                      <a:pt x="497507" y="5212679"/>
                      <a:pt x="552752" y="5027703"/>
                    </a:cubicBezTo>
                    <a:cubicBezTo>
                      <a:pt x="563801" y="4990555"/>
                      <a:pt x="575040" y="4951979"/>
                      <a:pt x="569325" y="4913689"/>
                    </a:cubicBezTo>
                    <a:cubicBezTo>
                      <a:pt x="559991" y="4851300"/>
                      <a:pt x="509223" y="4805104"/>
                      <a:pt x="465979" y="4759193"/>
                    </a:cubicBezTo>
                    <a:cubicBezTo>
                      <a:pt x="422736" y="4713283"/>
                      <a:pt x="382159" y="4652037"/>
                      <a:pt x="399495" y="4591458"/>
                    </a:cubicBezTo>
                    <a:cubicBezTo>
                      <a:pt x="417021" y="4530212"/>
                      <a:pt x="486458" y="4497256"/>
                      <a:pt x="511032" y="4438582"/>
                    </a:cubicBezTo>
                    <a:cubicBezTo>
                      <a:pt x="436737" y="4416103"/>
                      <a:pt x="377587" y="4349809"/>
                      <a:pt x="363490" y="4273513"/>
                    </a:cubicBezTo>
                    <a:cubicBezTo>
                      <a:pt x="344916" y="4172358"/>
                      <a:pt x="408924" y="4114922"/>
                      <a:pt x="454549" y="4036341"/>
                    </a:cubicBezTo>
                    <a:cubicBezTo>
                      <a:pt x="485505" y="3982905"/>
                      <a:pt x="553514" y="3839078"/>
                      <a:pt x="477695" y="3793644"/>
                    </a:cubicBezTo>
                    <a:cubicBezTo>
                      <a:pt x="450644" y="3777451"/>
                      <a:pt x="417783" y="3775546"/>
                      <a:pt x="386541" y="3771451"/>
                    </a:cubicBezTo>
                    <a:cubicBezTo>
                      <a:pt x="280623" y="3757639"/>
                      <a:pt x="178896" y="3713538"/>
                      <a:pt x="96314" y="3645911"/>
                    </a:cubicBezTo>
                    <a:cubicBezTo>
                      <a:pt x="58119" y="3614574"/>
                      <a:pt x="22971" y="3576664"/>
                      <a:pt x="8112" y="3529611"/>
                    </a:cubicBezTo>
                    <a:cubicBezTo>
                      <a:pt x="-16462" y="3451696"/>
                      <a:pt x="19066" y="3368543"/>
                      <a:pt x="57642" y="3296534"/>
                    </a:cubicBezTo>
                    <a:cubicBezTo>
                      <a:pt x="180515" y="3067458"/>
                      <a:pt x="350060" y="2873243"/>
                      <a:pt x="512842" y="2672551"/>
                    </a:cubicBezTo>
                    <a:cubicBezTo>
                      <a:pt x="622570" y="2537296"/>
                      <a:pt x="734203" y="2403661"/>
                      <a:pt x="829739" y="2257547"/>
                    </a:cubicBezTo>
                    <a:cubicBezTo>
                      <a:pt x="838883" y="2243545"/>
                      <a:pt x="840883" y="2232592"/>
                      <a:pt x="834120" y="2216971"/>
                    </a:cubicBezTo>
                    <a:cubicBezTo>
                      <a:pt x="689912" y="1883310"/>
                      <a:pt x="888794" y="1421061"/>
                      <a:pt x="1065387" y="1136550"/>
                    </a:cubicBezTo>
                    <a:cubicBezTo>
                      <a:pt x="1282748" y="786125"/>
                      <a:pt x="1593263" y="494088"/>
                      <a:pt x="1956165" y="298350"/>
                    </a:cubicBezTo>
                    <a:cubicBezTo>
                      <a:pt x="2426796" y="44508"/>
                      <a:pt x="2976865" y="-25215"/>
                      <a:pt x="3503978" y="7551"/>
                    </a:cubicBezTo>
                    <a:cubicBezTo>
                      <a:pt x="4206447" y="51271"/>
                      <a:pt x="4951207" y="275013"/>
                      <a:pt x="5464032" y="777743"/>
                    </a:cubicBezTo>
                    <a:cubicBezTo>
                      <a:pt x="6165168" y="1465067"/>
                      <a:pt x="6267371" y="2522056"/>
                      <a:pt x="5967238" y="3418740"/>
                    </a:cubicBezTo>
                    <a:cubicBezTo>
                      <a:pt x="5886466" y="3659913"/>
                      <a:pt x="5770452" y="3877559"/>
                      <a:pt x="5624720" y="4085204"/>
                    </a:cubicBezTo>
                    <a:cubicBezTo>
                      <a:pt x="5484702" y="4284562"/>
                      <a:pt x="5331254" y="4484492"/>
                      <a:pt x="5268580" y="4724237"/>
                    </a:cubicBezTo>
                    <a:cubicBezTo>
                      <a:pt x="5163329" y="5126858"/>
                      <a:pt x="5284296" y="5611586"/>
                      <a:pt x="5352780" y="6013731"/>
                    </a:cubicBezTo>
                    <a:cubicBezTo>
                      <a:pt x="5368592" y="6106790"/>
                      <a:pt x="5388023" y="6199373"/>
                      <a:pt x="5400882" y="6292813"/>
                    </a:cubicBezTo>
                    <a:cubicBezTo>
                      <a:pt x="5413741" y="6385968"/>
                      <a:pt x="5373259" y="6459977"/>
                      <a:pt x="5303060" y="6518175"/>
                    </a:cubicBezTo>
                    <a:cubicBezTo>
                      <a:pt x="5231337" y="6577706"/>
                      <a:pt x="5145422" y="6607805"/>
                      <a:pt x="5056458" y="6629141"/>
                    </a:cubicBezTo>
                    <a:cubicBezTo>
                      <a:pt x="4772613" y="6697245"/>
                      <a:pt x="4470289" y="6638857"/>
                      <a:pt x="4201780" y="6537606"/>
                    </a:cubicBezTo>
                    <a:cubicBezTo>
                      <a:pt x="3936603" y="6437498"/>
                      <a:pt x="3664950" y="6303100"/>
                      <a:pt x="3504168" y="6062023"/>
                    </a:cubicBezTo>
                    <a:cubicBezTo>
                      <a:pt x="3338815" y="5814087"/>
                      <a:pt x="3237183" y="5542243"/>
                      <a:pt x="3196035" y="5247444"/>
                    </a:cubicBezTo>
                    <a:cubicBezTo>
                      <a:pt x="3170889" y="5067708"/>
                      <a:pt x="3170222" y="4888162"/>
                      <a:pt x="3196225" y="4708520"/>
                    </a:cubicBezTo>
                    <a:cubicBezTo>
                      <a:pt x="3226229" y="4707472"/>
                      <a:pt x="3252708" y="4705758"/>
                      <a:pt x="3280902" y="4708425"/>
                    </a:cubicBezTo>
                    <a:cubicBezTo>
                      <a:pt x="3263376" y="4834536"/>
                      <a:pt x="3256804" y="4961218"/>
                      <a:pt x="3265377" y="5088187"/>
                    </a:cubicBezTo>
                    <a:cubicBezTo>
                      <a:pt x="3290427" y="5460424"/>
                      <a:pt x="3406728" y="5799704"/>
                      <a:pt x="3635709" y="6097170"/>
                    </a:cubicBezTo>
                    <a:cubicBezTo>
                      <a:pt x="3788109" y="6295100"/>
                      <a:pt x="4084146" y="6415210"/>
                      <a:pt x="4317127" y="6482932"/>
                    </a:cubicBezTo>
                    <a:cubicBezTo>
                      <a:pt x="4580684" y="6559608"/>
                      <a:pt x="5014738" y="6644953"/>
                      <a:pt x="5247244" y="6454548"/>
                    </a:cubicBezTo>
                    <a:cubicBezTo>
                      <a:pt x="5303060" y="6408828"/>
                      <a:pt x="5325634" y="6353583"/>
                      <a:pt x="5312490" y="6278716"/>
                    </a:cubicBezTo>
                    <a:cubicBezTo>
                      <a:pt x="5259531" y="5978774"/>
                      <a:pt x="5217049" y="5679022"/>
                      <a:pt x="5179711" y="5377652"/>
                    </a:cubicBezTo>
                    <a:cubicBezTo>
                      <a:pt x="5143040" y="5081900"/>
                      <a:pt x="5130467" y="4816724"/>
                      <a:pt x="5250101" y="4534308"/>
                    </a:cubicBezTo>
                    <a:cubicBezTo>
                      <a:pt x="5345161" y="4309994"/>
                      <a:pt x="5496894" y="4117113"/>
                      <a:pt x="5631673" y="3916230"/>
                    </a:cubicBezTo>
                    <a:cubicBezTo>
                      <a:pt x="5774738" y="3702966"/>
                      <a:pt x="5862559" y="3489320"/>
                      <a:pt x="5932853" y="3243670"/>
                    </a:cubicBezTo>
                    <a:cubicBezTo>
                      <a:pt x="6184123" y="2365751"/>
                      <a:pt x="6018578" y="1365150"/>
                      <a:pt x="5303917" y="746691"/>
                    </a:cubicBezTo>
                    <a:cubicBezTo>
                      <a:pt x="4742419" y="260821"/>
                      <a:pt x="3936889" y="74988"/>
                      <a:pt x="3209084" y="85466"/>
                    </a:cubicBezTo>
                    <a:cubicBezTo>
                      <a:pt x="2777982" y="91752"/>
                      <a:pt x="2365169" y="178811"/>
                      <a:pt x="1982169" y="383789"/>
                    </a:cubicBezTo>
                    <a:cubicBezTo>
                      <a:pt x="1651365" y="560859"/>
                      <a:pt x="1373807" y="798317"/>
                      <a:pt x="1173210" y="1118262"/>
                    </a:cubicBezTo>
                    <a:cubicBezTo>
                      <a:pt x="1004808" y="1386867"/>
                      <a:pt x="820976" y="1732434"/>
                      <a:pt x="890889" y="2059332"/>
                    </a:cubicBezTo>
                    <a:cubicBezTo>
                      <a:pt x="907558" y="2137437"/>
                      <a:pt x="936895" y="2219447"/>
                      <a:pt x="909844" y="2294695"/>
                    </a:cubicBezTo>
                    <a:cubicBezTo>
                      <a:pt x="897176" y="2330032"/>
                      <a:pt x="873078" y="2359941"/>
                      <a:pt x="849456" y="2389087"/>
                    </a:cubicBezTo>
                    <a:cubicBezTo>
                      <a:pt x="699246" y="2560823"/>
                      <a:pt x="551133" y="2734749"/>
                      <a:pt x="412925" y="2916296"/>
                    </a:cubicBezTo>
                    <a:cubicBezTo>
                      <a:pt x="300720" y="3063553"/>
                      <a:pt x="118888" y="3258148"/>
                      <a:pt x="90599" y="3448172"/>
                    </a:cubicBezTo>
                    <a:cubicBezTo>
                      <a:pt x="87360" y="3469698"/>
                      <a:pt x="86884" y="3492273"/>
                      <a:pt x="93933" y="3512847"/>
                    </a:cubicBezTo>
                    <a:cubicBezTo>
                      <a:pt x="103362" y="3540184"/>
                      <a:pt x="124984" y="3561329"/>
                      <a:pt x="147558" y="3579331"/>
                    </a:cubicBezTo>
                    <a:cubicBezTo>
                      <a:pt x="200517" y="3621813"/>
                      <a:pt x="262335" y="3653150"/>
                      <a:pt x="327962" y="3670867"/>
                    </a:cubicBezTo>
                    <a:cubicBezTo>
                      <a:pt x="404638" y="3691536"/>
                      <a:pt x="526939" y="3696584"/>
                      <a:pt x="576183" y="3769546"/>
                    </a:cubicBezTo>
                    <a:cubicBezTo>
                      <a:pt x="640382" y="3864891"/>
                      <a:pt x="550656" y="4042342"/>
                      <a:pt x="496554" y="4125019"/>
                    </a:cubicBezTo>
                    <a:cubicBezTo>
                      <a:pt x="468360" y="4167976"/>
                      <a:pt x="433023" y="4215887"/>
                      <a:pt x="446453" y="4265512"/>
                    </a:cubicBezTo>
                    <a:cubicBezTo>
                      <a:pt x="468075" y="4345427"/>
                      <a:pt x="601044" y="4367335"/>
                      <a:pt x="599139" y="4450107"/>
                    </a:cubicBezTo>
                    <a:cubicBezTo>
                      <a:pt x="597424" y="4527069"/>
                      <a:pt x="473218" y="4565740"/>
                      <a:pt x="486267" y="4641655"/>
                    </a:cubicBezTo>
                    <a:cubicBezTo>
                      <a:pt x="491887" y="4674230"/>
                      <a:pt x="521796" y="4695757"/>
                      <a:pt x="546370" y="4717855"/>
                    </a:cubicBezTo>
                    <a:cubicBezTo>
                      <a:pt x="749253" y="4899877"/>
                      <a:pt x="594852" y="5120381"/>
                      <a:pt x="546942" y="5328217"/>
                    </a:cubicBezTo>
                    <a:cubicBezTo>
                      <a:pt x="533226" y="5387653"/>
                      <a:pt x="524367" y="5448136"/>
                      <a:pt x="541608" y="5507382"/>
                    </a:cubicBezTo>
                    <a:cubicBezTo>
                      <a:pt x="592662" y="5683499"/>
                      <a:pt x="769255" y="5783892"/>
                      <a:pt x="939181" y="5820945"/>
                    </a:cubicBezTo>
                    <a:cubicBezTo>
                      <a:pt x="1090914" y="5853997"/>
                      <a:pt x="1248172" y="5844757"/>
                      <a:pt x="1403334" y="5838185"/>
                    </a:cubicBezTo>
                    <a:cubicBezTo>
                      <a:pt x="1576118" y="5830946"/>
                      <a:pt x="1772428" y="5812372"/>
                      <a:pt x="1929591" y="5900384"/>
                    </a:cubicBezTo>
                    <a:cubicBezTo>
                      <a:pt x="2183051" y="6042306"/>
                      <a:pt x="2250583" y="6444547"/>
                      <a:pt x="2225247" y="6706579"/>
                    </a:cubicBezTo>
                    <a:cubicBezTo>
                      <a:pt x="2224675" y="6712675"/>
                      <a:pt x="2224961" y="6718771"/>
                      <a:pt x="2224866" y="6724963"/>
                    </a:cubicBezTo>
                    <a:cubicBezTo>
                      <a:pt x="2208959" y="6725058"/>
                      <a:pt x="2193147" y="6725058"/>
                      <a:pt x="2177431" y="6725058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8" name="Freeform: Shape 33">
                <a:extLst>
                  <a:ext uri="{FF2B5EF4-FFF2-40B4-BE49-F238E27FC236}">
                    <a16:creationId xmlns:a16="http://schemas.microsoft.com/office/drawing/2014/main" id="{25738E91-F25C-462B-BD77-4A45E1CAF875}"/>
                  </a:ext>
                </a:extLst>
              </p:cNvPr>
              <p:cNvSpPr/>
              <p:nvPr/>
            </p:nvSpPr>
            <p:spPr>
              <a:xfrm>
                <a:off x="5925620" y="4385213"/>
                <a:ext cx="776730" cy="131447"/>
              </a:xfrm>
              <a:custGeom>
                <a:avLst/>
                <a:gdLst>
                  <a:gd name="connsiteX0" fmla="*/ 751118 w 776730"/>
                  <a:gd name="connsiteY0" fmla="*/ 2 h 131447"/>
                  <a:gd name="connsiteX1" fmla="*/ 776550 w 776730"/>
                  <a:gd name="connsiteY1" fmla="*/ 24576 h 131447"/>
                  <a:gd name="connsiteX2" fmla="*/ 776550 w 776730"/>
                  <a:gd name="connsiteY2" fmla="*/ 103348 h 131447"/>
                  <a:gd name="connsiteX3" fmla="*/ 748927 w 776730"/>
                  <a:gd name="connsiteY3" fmla="*/ 131446 h 131447"/>
                  <a:gd name="connsiteX4" fmla="*/ 24170 w 776730"/>
                  <a:gd name="connsiteY4" fmla="*/ 131351 h 131447"/>
                  <a:gd name="connsiteX5" fmla="*/ 262 w 776730"/>
                  <a:gd name="connsiteY5" fmla="*/ 107824 h 131447"/>
                  <a:gd name="connsiteX6" fmla="*/ 167 w 776730"/>
                  <a:gd name="connsiteY6" fmla="*/ 26481 h 131447"/>
                  <a:gd name="connsiteX7" fmla="*/ 26265 w 776730"/>
                  <a:gd name="connsiteY7" fmla="*/ 97 h 131447"/>
                  <a:gd name="connsiteX8" fmla="*/ 751118 w 776730"/>
                  <a:gd name="connsiteY8" fmla="*/ 2 h 131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76730" h="131447">
                    <a:moveTo>
                      <a:pt x="751118" y="2"/>
                    </a:moveTo>
                    <a:cubicBezTo>
                      <a:pt x="770263" y="-94"/>
                      <a:pt x="777883" y="4288"/>
                      <a:pt x="776550" y="24576"/>
                    </a:cubicBezTo>
                    <a:cubicBezTo>
                      <a:pt x="774835" y="50770"/>
                      <a:pt x="774835" y="77154"/>
                      <a:pt x="776550" y="103348"/>
                    </a:cubicBezTo>
                    <a:cubicBezTo>
                      <a:pt x="777978" y="124969"/>
                      <a:pt x="771120" y="131542"/>
                      <a:pt x="748927" y="131446"/>
                    </a:cubicBezTo>
                    <a:cubicBezTo>
                      <a:pt x="587002" y="130494"/>
                      <a:pt x="103799" y="130494"/>
                      <a:pt x="24170" y="131351"/>
                    </a:cubicBezTo>
                    <a:cubicBezTo>
                      <a:pt x="6072" y="131542"/>
                      <a:pt x="-690" y="126589"/>
                      <a:pt x="262" y="107824"/>
                    </a:cubicBezTo>
                    <a:cubicBezTo>
                      <a:pt x="1691" y="80773"/>
                      <a:pt x="1881" y="53532"/>
                      <a:pt x="167" y="26481"/>
                    </a:cubicBezTo>
                    <a:cubicBezTo>
                      <a:pt x="-1167" y="5907"/>
                      <a:pt x="5310" y="-94"/>
                      <a:pt x="26265" y="97"/>
                    </a:cubicBezTo>
                    <a:cubicBezTo>
                      <a:pt x="147995" y="954"/>
                      <a:pt x="631198" y="859"/>
                      <a:pt x="751118" y="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" name="Freeform: Shape 34">
                <a:extLst>
                  <a:ext uri="{FF2B5EF4-FFF2-40B4-BE49-F238E27FC236}">
                    <a16:creationId xmlns:a16="http://schemas.microsoft.com/office/drawing/2014/main" id="{BA3F2E78-52F9-487A-8C0F-ACD106DEE87D}"/>
                  </a:ext>
                </a:extLst>
              </p:cNvPr>
              <p:cNvSpPr/>
              <p:nvPr/>
            </p:nvSpPr>
            <p:spPr>
              <a:xfrm>
                <a:off x="5925624" y="4127274"/>
                <a:ext cx="776759" cy="128687"/>
              </a:xfrm>
              <a:custGeom>
                <a:avLst/>
                <a:gdLst>
                  <a:gd name="connsiteX0" fmla="*/ 750829 w 776759"/>
                  <a:gd name="connsiteY0" fmla="*/ 3 h 128687"/>
                  <a:gd name="connsiteX1" fmla="*/ 776451 w 776759"/>
                  <a:gd name="connsiteY1" fmla="*/ 27340 h 128687"/>
                  <a:gd name="connsiteX2" fmla="*/ 776546 w 776759"/>
                  <a:gd name="connsiteY2" fmla="*/ 100778 h 128687"/>
                  <a:gd name="connsiteX3" fmla="*/ 748828 w 776759"/>
                  <a:gd name="connsiteY3" fmla="*/ 128686 h 128687"/>
                  <a:gd name="connsiteX4" fmla="*/ 24452 w 776759"/>
                  <a:gd name="connsiteY4" fmla="*/ 128496 h 128687"/>
                  <a:gd name="connsiteX5" fmla="*/ 259 w 776759"/>
                  <a:gd name="connsiteY5" fmla="*/ 105350 h 128687"/>
                  <a:gd name="connsiteX6" fmla="*/ 163 w 776759"/>
                  <a:gd name="connsiteY6" fmla="*/ 26673 h 128687"/>
                  <a:gd name="connsiteX7" fmla="*/ 26357 w 776759"/>
                  <a:gd name="connsiteY7" fmla="*/ 99 h 128687"/>
                  <a:gd name="connsiteX8" fmla="*/ 750829 w 776759"/>
                  <a:gd name="connsiteY8" fmla="*/ 3 h 1286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776759" h="128687">
                    <a:moveTo>
                      <a:pt x="750829" y="3"/>
                    </a:moveTo>
                    <a:cubicBezTo>
                      <a:pt x="772831" y="-187"/>
                      <a:pt x="777594" y="7719"/>
                      <a:pt x="776451" y="27340"/>
                    </a:cubicBezTo>
                    <a:cubicBezTo>
                      <a:pt x="775117" y="51724"/>
                      <a:pt x="774736" y="76394"/>
                      <a:pt x="776546" y="100778"/>
                    </a:cubicBezTo>
                    <a:cubicBezTo>
                      <a:pt x="778165" y="122781"/>
                      <a:pt x="770736" y="128781"/>
                      <a:pt x="748828" y="128686"/>
                    </a:cubicBezTo>
                    <a:cubicBezTo>
                      <a:pt x="574711" y="127829"/>
                      <a:pt x="91794" y="127734"/>
                      <a:pt x="24452" y="128496"/>
                    </a:cubicBezTo>
                    <a:cubicBezTo>
                      <a:pt x="6831" y="128686"/>
                      <a:pt x="-789" y="124400"/>
                      <a:pt x="259" y="105350"/>
                    </a:cubicBezTo>
                    <a:cubicBezTo>
                      <a:pt x="1782" y="79156"/>
                      <a:pt x="1973" y="52772"/>
                      <a:pt x="163" y="26673"/>
                    </a:cubicBezTo>
                    <a:cubicBezTo>
                      <a:pt x="-1170" y="5909"/>
                      <a:pt x="5497" y="-92"/>
                      <a:pt x="26357" y="99"/>
                    </a:cubicBezTo>
                    <a:cubicBezTo>
                      <a:pt x="147134" y="956"/>
                      <a:pt x="630147" y="1051"/>
                      <a:pt x="750829" y="3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" name="Freeform: Shape 35">
                <a:extLst>
                  <a:ext uri="{FF2B5EF4-FFF2-40B4-BE49-F238E27FC236}">
                    <a16:creationId xmlns:a16="http://schemas.microsoft.com/office/drawing/2014/main" id="{18A75A82-6629-4951-A1F8-7DF3586FD5A8}"/>
                  </a:ext>
                </a:extLst>
              </p:cNvPr>
              <p:cNvSpPr/>
              <p:nvPr/>
            </p:nvSpPr>
            <p:spPr>
              <a:xfrm>
                <a:off x="6055020" y="4643056"/>
                <a:ext cx="517365" cy="131170"/>
              </a:xfrm>
              <a:custGeom>
                <a:avLst/>
                <a:gdLst>
                  <a:gd name="connsiteX0" fmla="*/ 25454 w 517365"/>
                  <a:gd name="connsiteY0" fmla="*/ 131159 h 131170"/>
                  <a:gd name="connsiteX1" fmla="*/ 117 w 517365"/>
                  <a:gd name="connsiteY1" fmla="*/ 106299 h 131170"/>
                  <a:gd name="connsiteX2" fmla="*/ 308 w 517365"/>
                  <a:gd name="connsiteY2" fmla="*/ 19717 h 131170"/>
                  <a:gd name="connsiteX3" fmla="*/ 19834 w 517365"/>
                  <a:gd name="connsiteY3" fmla="*/ 0 h 131170"/>
                  <a:gd name="connsiteX4" fmla="*/ 497322 w 517365"/>
                  <a:gd name="connsiteY4" fmla="*/ 0 h 131170"/>
                  <a:gd name="connsiteX5" fmla="*/ 517229 w 517365"/>
                  <a:gd name="connsiteY5" fmla="*/ 19050 h 131170"/>
                  <a:gd name="connsiteX6" fmla="*/ 517325 w 517365"/>
                  <a:gd name="connsiteY6" fmla="*/ 110871 h 131170"/>
                  <a:gd name="connsiteX7" fmla="*/ 495608 w 517365"/>
                  <a:gd name="connsiteY7" fmla="*/ 130874 h 131170"/>
                  <a:gd name="connsiteX8" fmla="*/ 25454 w 517365"/>
                  <a:gd name="connsiteY8" fmla="*/ 131159 h 1311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17365" h="131170">
                    <a:moveTo>
                      <a:pt x="25454" y="131159"/>
                    </a:moveTo>
                    <a:cubicBezTo>
                      <a:pt x="6118" y="131445"/>
                      <a:pt x="-1026" y="126397"/>
                      <a:pt x="117" y="106299"/>
                    </a:cubicBezTo>
                    <a:cubicBezTo>
                      <a:pt x="1736" y="77534"/>
                      <a:pt x="1165" y="48578"/>
                      <a:pt x="308" y="19717"/>
                    </a:cubicBezTo>
                    <a:cubicBezTo>
                      <a:pt x="-73" y="5048"/>
                      <a:pt x="4879" y="0"/>
                      <a:pt x="19834" y="0"/>
                    </a:cubicBezTo>
                    <a:cubicBezTo>
                      <a:pt x="178996" y="381"/>
                      <a:pt x="338159" y="381"/>
                      <a:pt x="497322" y="0"/>
                    </a:cubicBezTo>
                    <a:cubicBezTo>
                      <a:pt x="511610" y="0"/>
                      <a:pt x="517705" y="3715"/>
                      <a:pt x="517229" y="19050"/>
                    </a:cubicBezTo>
                    <a:cubicBezTo>
                      <a:pt x="516277" y="49625"/>
                      <a:pt x="516086" y="80296"/>
                      <a:pt x="517325" y="110871"/>
                    </a:cubicBezTo>
                    <a:cubicBezTo>
                      <a:pt x="517991" y="128111"/>
                      <a:pt x="510467" y="130874"/>
                      <a:pt x="495608" y="130874"/>
                    </a:cubicBezTo>
                    <a:cubicBezTo>
                      <a:pt x="416836" y="130874"/>
                      <a:pt x="75269" y="130302"/>
                      <a:pt x="25454" y="13115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1" name="Freeform: Shape 36">
                <a:extLst>
                  <a:ext uri="{FF2B5EF4-FFF2-40B4-BE49-F238E27FC236}">
                    <a16:creationId xmlns:a16="http://schemas.microsoft.com/office/drawing/2014/main" id="{527E53C6-6B20-4D88-807C-91A8A021475A}"/>
                  </a:ext>
                </a:extLst>
              </p:cNvPr>
              <p:cNvSpPr/>
              <p:nvPr/>
            </p:nvSpPr>
            <p:spPr>
              <a:xfrm>
                <a:off x="5147286" y="1162502"/>
                <a:ext cx="2325139" cy="2834763"/>
              </a:xfrm>
              <a:custGeom>
                <a:avLst/>
                <a:gdLst>
                  <a:gd name="connsiteX0" fmla="*/ 2301359 w 2325139"/>
                  <a:gd name="connsiteY0" fmla="*/ 902042 h 2834763"/>
                  <a:gd name="connsiteX1" fmla="*/ 1949886 w 2325139"/>
                  <a:gd name="connsiteY1" fmla="*/ 307015 h 2834763"/>
                  <a:gd name="connsiteX2" fmla="*/ 971002 w 2325139"/>
                  <a:gd name="connsiteY2" fmla="*/ 15836 h 2834763"/>
                  <a:gd name="connsiteX3" fmla="*/ 242720 w 2325139"/>
                  <a:gd name="connsiteY3" fmla="*/ 442270 h 2834763"/>
                  <a:gd name="connsiteX4" fmla="*/ 6405 w 2325139"/>
                  <a:gd name="connsiteY4" fmla="*/ 1229987 h 2834763"/>
                  <a:gd name="connsiteX5" fmla="*/ 249483 w 2325139"/>
                  <a:gd name="connsiteY5" fmla="*/ 1818633 h 2834763"/>
                  <a:gd name="connsiteX6" fmla="*/ 495800 w 2325139"/>
                  <a:gd name="connsiteY6" fmla="*/ 2180678 h 2834763"/>
                  <a:gd name="connsiteX7" fmla="*/ 644485 w 2325139"/>
                  <a:gd name="connsiteY7" fmla="*/ 2806756 h 2834763"/>
                  <a:gd name="connsiteX8" fmla="*/ 671250 w 2325139"/>
                  <a:gd name="connsiteY8" fmla="*/ 2834760 h 2834763"/>
                  <a:gd name="connsiteX9" fmla="*/ 1162264 w 2325139"/>
                  <a:gd name="connsiteY9" fmla="*/ 2834188 h 2834763"/>
                  <a:gd name="connsiteX10" fmla="*/ 1653278 w 2325139"/>
                  <a:gd name="connsiteY10" fmla="*/ 2834760 h 2834763"/>
                  <a:gd name="connsiteX11" fmla="*/ 1681567 w 2325139"/>
                  <a:gd name="connsiteY11" fmla="*/ 2805327 h 2834763"/>
                  <a:gd name="connsiteX12" fmla="*/ 1702712 w 2325139"/>
                  <a:gd name="connsiteY12" fmla="*/ 2525959 h 2834763"/>
                  <a:gd name="connsiteX13" fmla="*/ 1892546 w 2325139"/>
                  <a:gd name="connsiteY13" fmla="*/ 2067140 h 2834763"/>
                  <a:gd name="connsiteX14" fmla="*/ 2127718 w 2325139"/>
                  <a:gd name="connsiteY14" fmla="*/ 1741670 h 2834763"/>
                  <a:gd name="connsiteX15" fmla="*/ 2301359 w 2325139"/>
                  <a:gd name="connsiteY15" fmla="*/ 902042 h 2834763"/>
                  <a:gd name="connsiteX16" fmla="*/ 1992272 w 2325139"/>
                  <a:gd name="connsiteY16" fmla="*/ 1704809 h 2834763"/>
                  <a:gd name="connsiteX17" fmla="*/ 1679948 w 2325139"/>
                  <a:gd name="connsiteY17" fmla="*/ 2179059 h 2834763"/>
                  <a:gd name="connsiteX18" fmla="*/ 1552694 w 2325139"/>
                  <a:gd name="connsiteY18" fmla="*/ 2678550 h 2834763"/>
                  <a:gd name="connsiteX19" fmla="*/ 1524595 w 2325139"/>
                  <a:gd name="connsiteY19" fmla="*/ 2706648 h 2834763"/>
                  <a:gd name="connsiteX20" fmla="*/ 1448490 w 2325139"/>
                  <a:gd name="connsiteY20" fmla="*/ 2706553 h 2834763"/>
                  <a:gd name="connsiteX21" fmla="*/ 1423630 w 2325139"/>
                  <a:gd name="connsiteY21" fmla="*/ 2681407 h 2834763"/>
                  <a:gd name="connsiteX22" fmla="*/ 1424106 w 2325139"/>
                  <a:gd name="connsiteY22" fmla="*/ 2250687 h 2834763"/>
                  <a:gd name="connsiteX23" fmla="*/ 1423916 w 2325139"/>
                  <a:gd name="connsiteY23" fmla="*/ 1827776 h 2834763"/>
                  <a:gd name="connsiteX24" fmla="*/ 1434393 w 2325139"/>
                  <a:gd name="connsiteY24" fmla="*/ 1782628 h 2834763"/>
                  <a:gd name="connsiteX25" fmla="*/ 1669185 w 2325139"/>
                  <a:gd name="connsiteY25" fmla="*/ 1313522 h 2834763"/>
                  <a:gd name="connsiteX26" fmla="*/ 1653754 w 2325139"/>
                  <a:gd name="connsiteY26" fmla="*/ 1286852 h 2834763"/>
                  <a:gd name="connsiteX27" fmla="*/ 1561838 w 2325139"/>
                  <a:gd name="connsiteY27" fmla="*/ 1286566 h 2834763"/>
                  <a:gd name="connsiteX28" fmla="*/ 1535549 w 2325139"/>
                  <a:gd name="connsiteY28" fmla="*/ 1302949 h 2834763"/>
                  <a:gd name="connsiteX29" fmla="*/ 1298567 w 2325139"/>
                  <a:gd name="connsiteY29" fmla="*/ 1791582 h 2834763"/>
                  <a:gd name="connsiteX30" fmla="*/ 1292947 w 2325139"/>
                  <a:gd name="connsiteY30" fmla="*/ 1827300 h 2834763"/>
                  <a:gd name="connsiteX31" fmla="*/ 1293423 w 2325139"/>
                  <a:gd name="connsiteY31" fmla="*/ 2675692 h 2834763"/>
                  <a:gd name="connsiteX32" fmla="*/ 1263705 w 2325139"/>
                  <a:gd name="connsiteY32" fmla="*/ 2706744 h 2834763"/>
                  <a:gd name="connsiteX33" fmla="*/ 1061489 w 2325139"/>
                  <a:gd name="connsiteY33" fmla="*/ 2706553 h 2834763"/>
                  <a:gd name="connsiteX34" fmla="*/ 1035391 w 2325139"/>
                  <a:gd name="connsiteY34" fmla="*/ 2679883 h 2834763"/>
                  <a:gd name="connsiteX35" fmla="*/ 1036058 w 2325139"/>
                  <a:gd name="connsiteY35" fmla="*/ 1828919 h 2834763"/>
                  <a:gd name="connsiteX36" fmla="*/ 1025389 w 2325139"/>
                  <a:gd name="connsiteY36" fmla="*/ 1781199 h 2834763"/>
                  <a:gd name="connsiteX37" fmla="*/ 797742 w 2325139"/>
                  <a:gd name="connsiteY37" fmla="*/ 1311426 h 2834763"/>
                  <a:gd name="connsiteX38" fmla="*/ 758118 w 2325139"/>
                  <a:gd name="connsiteY38" fmla="*/ 1286376 h 2834763"/>
                  <a:gd name="connsiteX39" fmla="*/ 671536 w 2325139"/>
                  <a:gd name="connsiteY39" fmla="*/ 1286566 h 2834763"/>
                  <a:gd name="connsiteX40" fmla="*/ 657915 w 2325139"/>
                  <a:gd name="connsiteY40" fmla="*/ 1310188 h 2834763"/>
                  <a:gd name="connsiteX41" fmla="*/ 891944 w 2325139"/>
                  <a:gd name="connsiteY41" fmla="*/ 1776913 h 2834763"/>
                  <a:gd name="connsiteX42" fmla="*/ 905184 w 2325139"/>
                  <a:gd name="connsiteY42" fmla="*/ 1831968 h 2834763"/>
                  <a:gd name="connsiteX43" fmla="*/ 905470 w 2325139"/>
                  <a:gd name="connsiteY43" fmla="*/ 2675120 h 2834763"/>
                  <a:gd name="connsiteX44" fmla="*/ 873561 w 2325139"/>
                  <a:gd name="connsiteY44" fmla="*/ 2706744 h 2834763"/>
                  <a:gd name="connsiteX45" fmla="*/ 797456 w 2325139"/>
                  <a:gd name="connsiteY45" fmla="*/ 2706458 h 2834763"/>
                  <a:gd name="connsiteX46" fmla="*/ 777073 w 2325139"/>
                  <a:gd name="connsiteY46" fmla="*/ 2687503 h 2834763"/>
                  <a:gd name="connsiteX47" fmla="*/ 498371 w 2325139"/>
                  <a:gd name="connsiteY47" fmla="*/ 1926170 h 2834763"/>
                  <a:gd name="connsiteX48" fmla="*/ 317206 w 2325139"/>
                  <a:gd name="connsiteY48" fmla="*/ 1681377 h 2834763"/>
                  <a:gd name="connsiteX49" fmla="*/ 445031 w 2325139"/>
                  <a:gd name="connsiteY49" fmla="*/ 423125 h 2834763"/>
                  <a:gd name="connsiteX50" fmla="*/ 844129 w 2325139"/>
                  <a:gd name="connsiteY50" fmla="*/ 178237 h 2834763"/>
                  <a:gd name="connsiteX51" fmla="*/ 1855112 w 2325139"/>
                  <a:gd name="connsiteY51" fmla="*/ 399026 h 2834763"/>
                  <a:gd name="connsiteX52" fmla="*/ 2128861 w 2325139"/>
                  <a:gd name="connsiteY52" fmla="*/ 778217 h 2834763"/>
                  <a:gd name="connsiteX53" fmla="*/ 1992272 w 2325139"/>
                  <a:gd name="connsiteY53" fmla="*/ 1704809 h 28347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</a:cxnLst>
                <a:rect l="l" t="t" r="r" b="b"/>
                <a:pathLst>
                  <a:path w="2325139" h="2834763">
                    <a:moveTo>
                      <a:pt x="2301359" y="902042"/>
                    </a:moveTo>
                    <a:cubicBezTo>
                      <a:pt x="2251353" y="664488"/>
                      <a:pt x="2130480" y="467702"/>
                      <a:pt x="1949886" y="307015"/>
                    </a:cubicBezTo>
                    <a:cubicBezTo>
                      <a:pt x="1669185" y="57174"/>
                      <a:pt x="1341524" y="-41505"/>
                      <a:pt x="971002" y="15836"/>
                    </a:cubicBezTo>
                    <a:cubicBezTo>
                      <a:pt x="673917" y="61841"/>
                      <a:pt x="431411" y="210146"/>
                      <a:pt x="242720" y="442270"/>
                    </a:cubicBezTo>
                    <a:cubicBezTo>
                      <a:pt x="56507" y="671251"/>
                      <a:pt x="-24456" y="935093"/>
                      <a:pt x="6405" y="1229987"/>
                    </a:cubicBezTo>
                    <a:cubicBezTo>
                      <a:pt x="29456" y="1449539"/>
                      <a:pt x="114514" y="1644420"/>
                      <a:pt x="249483" y="1818633"/>
                    </a:cubicBezTo>
                    <a:cubicBezTo>
                      <a:pt x="339018" y="1934171"/>
                      <a:pt x="426077" y="2052185"/>
                      <a:pt x="495800" y="2180678"/>
                    </a:cubicBezTo>
                    <a:cubicBezTo>
                      <a:pt x="601337" y="2375178"/>
                      <a:pt x="648009" y="2585586"/>
                      <a:pt x="644485" y="2806756"/>
                    </a:cubicBezTo>
                    <a:cubicBezTo>
                      <a:pt x="644104" y="2828283"/>
                      <a:pt x="648676" y="2834950"/>
                      <a:pt x="671250" y="2834760"/>
                    </a:cubicBezTo>
                    <a:cubicBezTo>
                      <a:pt x="834889" y="2833807"/>
                      <a:pt x="998624" y="2834188"/>
                      <a:pt x="1162264" y="2834188"/>
                    </a:cubicBezTo>
                    <a:cubicBezTo>
                      <a:pt x="1325903" y="2834188"/>
                      <a:pt x="1489638" y="2833617"/>
                      <a:pt x="1653278" y="2834760"/>
                    </a:cubicBezTo>
                    <a:cubicBezTo>
                      <a:pt x="1677185" y="2834950"/>
                      <a:pt x="1682519" y="2828092"/>
                      <a:pt x="1681567" y="2805327"/>
                    </a:cubicBezTo>
                    <a:cubicBezTo>
                      <a:pt x="1677471" y="2711411"/>
                      <a:pt x="1684234" y="2618161"/>
                      <a:pt x="1702712" y="2525959"/>
                    </a:cubicBezTo>
                    <a:cubicBezTo>
                      <a:pt x="1735860" y="2360605"/>
                      <a:pt x="1789866" y="2204204"/>
                      <a:pt x="1892546" y="2067140"/>
                    </a:cubicBezTo>
                    <a:cubicBezTo>
                      <a:pt x="1972841" y="1959984"/>
                      <a:pt x="2053899" y="1853208"/>
                      <a:pt x="2127718" y="1741670"/>
                    </a:cubicBezTo>
                    <a:cubicBezTo>
                      <a:pt x="2297168" y="1485734"/>
                      <a:pt x="2365557" y="1206747"/>
                      <a:pt x="2301359" y="902042"/>
                    </a:cubicBezTo>
                    <a:close/>
                    <a:moveTo>
                      <a:pt x="1992272" y="1704809"/>
                    </a:moveTo>
                    <a:cubicBezTo>
                      <a:pt x="1878830" y="1856637"/>
                      <a:pt x="1766625" y="2009609"/>
                      <a:pt x="1679948" y="2179059"/>
                    </a:cubicBezTo>
                    <a:cubicBezTo>
                      <a:pt x="1599842" y="2335650"/>
                      <a:pt x="1559266" y="2503004"/>
                      <a:pt x="1552694" y="2678550"/>
                    </a:cubicBezTo>
                    <a:cubicBezTo>
                      <a:pt x="1551932" y="2699504"/>
                      <a:pt x="1547074" y="2708363"/>
                      <a:pt x="1524595" y="2706648"/>
                    </a:cubicBezTo>
                    <a:cubicBezTo>
                      <a:pt x="1499354" y="2704648"/>
                      <a:pt x="1473827" y="2705029"/>
                      <a:pt x="1448490" y="2706553"/>
                    </a:cubicBezTo>
                    <a:cubicBezTo>
                      <a:pt x="1428678" y="2707791"/>
                      <a:pt x="1423535" y="2700933"/>
                      <a:pt x="1423630" y="2681407"/>
                    </a:cubicBezTo>
                    <a:cubicBezTo>
                      <a:pt x="1424487" y="2537865"/>
                      <a:pt x="1424106" y="2394228"/>
                      <a:pt x="1424106" y="2250687"/>
                    </a:cubicBezTo>
                    <a:cubicBezTo>
                      <a:pt x="1424106" y="2109717"/>
                      <a:pt x="1424297" y="1968746"/>
                      <a:pt x="1423916" y="1827776"/>
                    </a:cubicBezTo>
                    <a:cubicBezTo>
                      <a:pt x="1423916" y="1811584"/>
                      <a:pt x="1427059" y="1797201"/>
                      <a:pt x="1434393" y="1782628"/>
                    </a:cubicBezTo>
                    <a:cubicBezTo>
                      <a:pt x="1512974" y="1626418"/>
                      <a:pt x="1591079" y="1469922"/>
                      <a:pt x="1669185" y="1313522"/>
                    </a:cubicBezTo>
                    <a:cubicBezTo>
                      <a:pt x="1682424" y="1287042"/>
                      <a:pt x="1682329" y="1286947"/>
                      <a:pt x="1653754" y="1286852"/>
                    </a:cubicBezTo>
                    <a:cubicBezTo>
                      <a:pt x="1623083" y="1286756"/>
                      <a:pt x="1592413" y="1287423"/>
                      <a:pt x="1561838" y="1286566"/>
                    </a:cubicBezTo>
                    <a:cubicBezTo>
                      <a:pt x="1548503" y="1286185"/>
                      <a:pt x="1541359" y="1291138"/>
                      <a:pt x="1535549" y="1302949"/>
                    </a:cubicBezTo>
                    <a:cubicBezTo>
                      <a:pt x="1456872" y="1465922"/>
                      <a:pt x="1377815" y="1628799"/>
                      <a:pt x="1298567" y="1791582"/>
                    </a:cubicBezTo>
                    <a:cubicBezTo>
                      <a:pt x="1292852" y="1803297"/>
                      <a:pt x="1292947" y="1815108"/>
                      <a:pt x="1292947" y="1827300"/>
                    </a:cubicBezTo>
                    <a:cubicBezTo>
                      <a:pt x="1292947" y="2110097"/>
                      <a:pt x="1292661" y="2392895"/>
                      <a:pt x="1293423" y="2675692"/>
                    </a:cubicBezTo>
                    <a:cubicBezTo>
                      <a:pt x="1293519" y="2698743"/>
                      <a:pt x="1288851" y="2707410"/>
                      <a:pt x="1263705" y="2706744"/>
                    </a:cubicBezTo>
                    <a:cubicBezTo>
                      <a:pt x="1196363" y="2704934"/>
                      <a:pt x="1128927" y="2705315"/>
                      <a:pt x="1061489" y="2706553"/>
                    </a:cubicBezTo>
                    <a:cubicBezTo>
                      <a:pt x="1040534" y="2706934"/>
                      <a:pt x="1035391" y="2700267"/>
                      <a:pt x="1035391" y="2679883"/>
                    </a:cubicBezTo>
                    <a:cubicBezTo>
                      <a:pt x="1036058" y="2396228"/>
                      <a:pt x="1035772" y="2112574"/>
                      <a:pt x="1036058" y="1828919"/>
                    </a:cubicBezTo>
                    <a:cubicBezTo>
                      <a:pt x="1036058" y="1811870"/>
                      <a:pt x="1032914" y="1796630"/>
                      <a:pt x="1025389" y="1781199"/>
                    </a:cubicBezTo>
                    <a:cubicBezTo>
                      <a:pt x="948999" y="1624799"/>
                      <a:pt x="872989" y="1468303"/>
                      <a:pt x="797742" y="1311426"/>
                    </a:cubicBezTo>
                    <a:cubicBezTo>
                      <a:pt x="788979" y="1293043"/>
                      <a:pt x="779073" y="1284947"/>
                      <a:pt x="758118" y="1286376"/>
                    </a:cubicBezTo>
                    <a:cubicBezTo>
                      <a:pt x="729353" y="1288376"/>
                      <a:pt x="700301" y="1287899"/>
                      <a:pt x="671536" y="1286566"/>
                    </a:cubicBezTo>
                    <a:cubicBezTo>
                      <a:pt x="649057" y="1285518"/>
                      <a:pt x="649247" y="1292948"/>
                      <a:pt x="657915" y="1310188"/>
                    </a:cubicBezTo>
                    <a:cubicBezTo>
                      <a:pt x="736211" y="1465636"/>
                      <a:pt x="813649" y="1621465"/>
                      <a:pt x="891944" y="1776913"/>
                    </a:cubicBezTo>
                    <a:cubicBezTo>
                      <a:pt x="900898" y="1794629"/>
                      <a:pt x="905184" y="1812060"/>
                      <a:pt x="905184" y="1831968"/>
                    </a:cubicBezTo>
                    <a:cubicBezTo>
                      <a:pt x="904803" y="2113050"/>
                      <a:pt x="904517" y="2394038"/>
                      <a:pt x="905470" y="2675120"/>
                    </a:cubicBezTo>
                    <a:cubicBezTo>
                      <a:pt x="905565" y="2700647"/>
                      <a:pt x="898993" y="2709029"/>
                      <a:pt x="873561" y="2706744"/>
                    </a:cubicBezTo>
                    <a:cubicBezTo>
                      <a:pt x="848415" y="2704553"/>
                      <a:pt x="822793" y="2705696"/>
                      <a:pt x="797456" y="2706458"/>
                    </a:cubicBezTo>
                    <a:cubicBezTo>
                      <a:pt x="783455" y="2706839"/>
                      <a:pt x="777359" y="2703029"/>
                      <a:pt x="777073" y="2687503"/>
                    </a:cubicBezTo>
                    <a:cubicBezTo>
                      <a:pt x="771358" y="2401848"/>
                      <a:pt x="662106" y="2153912"/>
                      <a:pt x="498371" y="1926170"/>
                    </a:cubicBezTo>
                    <a:cubicBezTo>
                      <a:pt x="439126" y="1843778"/>
                      <a:pt x="377880" y="1762721"/>
                      <a:pt x="317206" y="1681377"/>
                    </a:cubicBezTo>
                    <a:cubicBezTo>
                      <a:pt x="27170" y="1292090"/>
                      <a:pt x="84415" y="747070"/>
                      <a:pt x="445031" y="423125"/>
                    </a:cubicBezTo>
                    <a:cubicBezTo>
                      <a:pt x="563998" y="316254"/>
                      <a:pt x="690776" y="224814"/>
                      <a:pt x="844129" y="178237"/>
                    </a:cubicBezTo>
                    <a:cubicBezTo>
                      <a:pt x="1221414" y="63556"/>
                      <a:pt x="1558885" y="137470"/>
                      <a:pt x="1855112" y="399026"/>
                    </a:cubicBezTo>
                    <a:cubicBezTo>
                      <a:pt x="1975127" y="504944"/>
                      <a:pt x="2073044" y="627055"/>
                      <a:pt x="2128861" y="778217"/>
                    </a:cubicBezTo>
                    <a:cubicBezTo>
                      <a:pt x="2252210" y="1111306"/>
                      <a:pt x="2205061" y="1420011"/>
                      <a:pt x="1992272" y="170480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25" name="Freeform 3">
              <a:extLst>
                <a:ext uri="{FF2B5EF4-FFF2-40B4-BE49-F238E27FC236}">
                  <a16:creationId xmlns:a16="http://schemas.microsoft.com/office/drawing/2014/main" id="{ADCF2F27-C034-4EF3-BB0C-7B547373EC0B}"/>
                </a:ext>
              </a:extLst>
            </p:cNvPr>
            <p:cNvSpPr/>
            <p:nvPr/>
          </p:nvSpPr>
          <p:spPr>
            <a:xfrm flipH="1">
              <a:off x="2241754" y="498397"/>
              <a:ext cx="9838188" cy="1947809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982200"/>
                <a:gd name="connsiteY0" fmla="*/ 2625509 h 2635034"/>
                <a:gd name="connsiteX1" fmla="*/ 6592062 w 9982200"/>
                <a:gd name="connsiteY1" fmla="*/ 2632825 h 2635034"/>
                <a:gd name="connsiteX2" fmla="*/ 6591300 w 9982200"/>
                <a:gd name="connsiteY2" fmla="*/ 2387384 h 2635034"/>
                <a:gd name="connsiteX3" fmla="*/ 6000750 w 9982200"/>
                <a:gd name="connsiteY3" fmla="*/ 1320584 h 2635034"/>
                <a:gd name="connsiteX4" fmla="*/ 6197726 w 9982200"/>
                <a:gd name="connsiteY4" fmla="*/ 1152105 h 2635034"/>
                <a:gd name="connsiteX5" fmla="*/ 6619875 w 9982200"/>
                <a:gd name="connsiteY5" fmla="*/ 1634909 h 2635034"/>
                <a:gd name="connsiteX6" fmla="*/ 6562725 w 9982200"/>
                <a:gd name="connsiteY6" fmla="*/ 168059 h 2635034"/>
                <a:gd name="connsiteX7" fmla="*/ 6838950 w 9982200"/>
                <a:gd name="connsiteY7" fmla="*/ 177584 h 2635034"/>
                <a:gd name="connsiteX8" fmla="*/ 6905625 w 9982200"/>
                <a:gd name="connsiteY8" fmla="*/ 1149134 h 2635034"/>
                <a:gd name="connsiteX9" fmla="*/ 7092084 w 9982200"/>
                <a:gd name="connsiteY9" fmla="*/ 723252 h 2635034"/>
                <a:gd name="connsiteX10" fmla="*/ 7260945 w 9982200"/>
                <a:gd name="connsiteY10" fmla="*/ 1152791 h 2635034"/>
                <a:gd name="connsiteX11" fmla="*/ 7446873 w 9982200"/>
                <a:gd name="connsiteY11" fmla="*/ 763487 h 2635034"/>
                <a:gd name="connsiteX12" fmla="*/ 7622210 w 9982200"/>
                <a:gd name="connsiteY12" fmla="*/ 1178395 h 2635034"/>
                <a:gd name="connsiteX13" fmla="*/ 7776056 w 9982200"/>
                <a:gd name="connsiteY13" fmla="*/ 840297 h 2635034"/>
                <a:gd name="connsiteX14" fmla="*/ 7922590 w 9982200"/>
                <a:gd name="connsiteY14" fmla="*/ 1167422 h 2635034"/>
                <a:gd name="connsiteX15" fmla="*/ 7914513 w 9982200"/>
                <a:gd name="connsiteY15" fmla="*/ 1945576 h 2635034"/>
                <a:gd name="connsiteX16" fmla="*/ 7798002 w 9982200"/>
                <a:gd name="connsiteY16" fmla="*/ 2317968 h 2635034"/>
                <a:gd name="connsiteX17" fmla="*/ 7723937 w 9982200"/>
                <a:gd name="connsiteY17" fmla="*/ 2635034 h 2635034"/>
                <a:gd name="connsiteX18" fmla="*/ 9982200 w 9982200"/>
                <a:gd name="connsiteY18" fmla="*/ 2635034 h 2635034"/>
                <a:gd name="connsiteX0" fmla="*/ 0 w 12220575"/>
                <a:gd name="connsiteY0" fmla="*/ 2615984 h 2635034"/>
                <a:gd name="connsiteX1" fmla="*/ 8830437 w 12220575"/>
                <a:gd name="connsiteY1" fmla="*/ 2632825 h 2635034"/>
                <a:gd name="connsiteX2" fmla="*/ 8829675 w 12220575"/>
                <a:gd name="connsiteY2" fmla="*/ 2387384 h 2635034"/>
                <a:gd name="connsiteX3" fmla="*/ 8239125 w 12220575"/>
                <a:gd name="connsiteY3" fmla="*/ 1320584 h 2635034"/>
                <a:gd name="connsiteX4" fmla="*/ 8436101 w 12220575"/>
                <a:gd name="connsiteY4" fmla="*/ 1152105 h 2635034"/>
                <a:gd name="connsiteX5" fmla="*/ 8858250 w 12220575"/>
                <a:gd name="connsiteY5" fmla="*/ 1634909 h 2635034"/>
                <a:gd name="connsiteX6" fmla="*/ 8801100 w 12220575"/>
                <a:gd name="connsiteY6" fmla="*/ 168059 h 2635034"/>
                <a:gd name="connsiteX7" fmla="*/ 9077325 w 12220575"/>
                <a:gd name="connsiteY7" fmla="*/ 177584 h 2635034"/>
                <a:gd name="connsiteX8" fmla="*/ 9144000 w 12220575"/>
                <a:gd name="connsiteY8" fmla="*/ 1149134 h 2635034"/>
                <a:gd name="connsiteX9" fmla="*/ 9330459 w 12220575"/>
                <a:gd name="connsiteY9" fmla="*/ 723252 h 2635034"/>
                <a:gd name="connsiteX10" fmla="*/ 9499320 w 12220575"/>
                <a:gd name="connsiteY10" fmla="*/ 1152791 h 2635034"/>
                <a:gd name="connsiteX11" fmla="*/ 9685248 w 12220575"/>
                <a:gd name="connsiteY11" fmla="*/ 763487 h 2635034"/>
                <a:gd name="connsiteX12" fmla="*/ 9860585 w 12220575"/>
                <a:gd name="connsiteY12" fmla="*/ 1178395 h 2635034"/>
                <a:gd name="connsiteX13" fmla="*/ 10014431 w 12220575"/>
                <a:gd name="connsiteY13" fmla="*/ 840297 h 2635034"/>
                <a:gd name="connsiteX14" fmla="*/ 10160965 w 12220575"/>
                <a:gd name="connsiteY14" fmla="*/ 1167422 h 2635034"/>
                <a:gd name="connsiteX15" fmla="*/ 10152888 w 12220575"/>
                <a:gd name="connsiteY15" fmla="*/ 1945576 h 2635034"/>
                <a:gd name="connsiteX16" fmla="*/ 10036377 w 12220575"/>
                <a:gd name="connsiteY16" fmla="*/ 2317968 h 2635034"/>
                <a:gd name="connsiteX17" fmla="*/ 9962312 w 12220575"/>
                <a:gd name="connsiteY17" fmla="*/ 2635034 h 2635034"/>
                <a:gd name="connsiteX18" fmla="*/ 12220575 w 12220575"/>
                <a:gd name="connsiteY18" fmla="*/ 2635034 h 2635034"/>
                <a:gd name="connsiteX0" fmla="*/ 0 w 12153900"/>
                <a:gd name="connsiteY0" fmla="*/ 2615984 h 2635034"/>
                <a:gd name="connsiteX1" fmla="*/ 8763762 w 12153900"/>
                <a:gd name="connsiteY1" fmla="*/ 2632825 h 2635034"/>
                <a:gd name="connsiteX2" fmla="*/ 8763000 w 12153900"/>
                <a:gd name="connsiteY2" fmla="*/ 2387384 h 2635034"/>
                <a:gd name="connsiteX3" fmla="*/ 8172450 w 12153900"/>
                <a:gd name="connsiteY3" fmla="*/ 1320584 h 2635034"/>
                <a:gd name="connsiteX4" fmla="*/ 8369426 w 12153900"/>
                <a:gd name="connsiteY4" fmla="*/ 1152105 h 2635034"/>
                <a:gd name="connsiteX5" fmla="*/ 8791575 w 12153900"/>
                <a:gd name="connsiteY5" fmla="*/ 1634909 h 2635034"/>
                <a:gd name="connsiteX6" fmla="*/ 8734425 w 12153900"/>
                <a:gd name="connsiteY6" fmla="*/ 168059 h 2635034"/>
                <a:gd name="connsiteX7" fmla="*/ 9010650 w 12153900"/>
                <a:gd name="connsiteY7" fmla="*/ 177584 h 2635034"/>
                <a:gd name="connsiteX8" fmla="*/ 9077325 w 12153900"/>
                <a:gd name="connsiteY8" fmla="*/ 1149134 h 2635034"/>
                <a:gd name="connsiteX9" fmla="*/ 9263784 w 12153900"/>
                <a:gd name="connsiteY9" fmla="*/ 723252 h 2635034"/>
                <a:gd name="connsiteX10" fmla="*/ 9432645 w 12153900"/>
                <a:gd name="connsiteY10" fmla="*/ 1152791 h 2635034"/>
                <a:gd name="connsiteX11" fmla="*/ 9618573 w 12153900"/>
                <a:gd name="connsiteY11" fmla="*/ 763487 h 2635034"/>
                <a:gd name="connsiteX12" fmla="*/ 9793910 w 12153900"/>
                <a:gd name="connsiteY12" fmla="*/ 1178395 h 2635034"/>
                <a:gd name="connsiteX13" fmla="*/ 9947756 w 12153900"/>
                <a:gd name="connsiteY13" fmla="*/ 840297 h 2635034"/>
                <a:gd name="connsiteX14" fmla="*/ 10094290 w 12153900"/>
                <a:gd name="connsiteY14" fmla="*/ 1167422 h 2635034"/>
                <a:gd name="connsiteX15" fmla="*/ 10086213 w 12153900"/>
                <a:gd name="connsiteY15" fmla="*/ 1945576 h 2635034"/>
                <a:gd name="connsiteX16" fmla="*/ 9969702 w 12153900"/>
                <a:gd name="connsiteY16" fmla="*/ 2317968 h 2635034"/>
                <a:gd name="connsiteX17" fmla="*/ 9895637 w 12153900"/>
                <a:gd name="connsiteY17" fmla="*/ 2635034 h 2635034"/>
                <a:gd name="connsiteX18" fmla="*/ 12153900 w 12153900"/>
                <a:gd name="connsiteY18" fmla="*/ 2635034 h 2635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2153900" h="2635034">
                  <a:moveTo>
                    <a:pt x="0" y="2615984"/>
                  </a:moveTo>
                  <a:lnTo>
                    <a:pt x="8763762" y="2632825"/>
                  </a:lnTo>
                  <a:cubicBezTo>
                    <a:pt x="8819592" y="2637574"/>
                    <a:pt x="8831529" y="2455787"/>
                    <a:pt x="8763000" y="2387384"/>
                  </a:cubicBezTo>
                  <a:cubicBezTo>
                    <a:pt x="8427160" y="2024470"/>
                    <a:pt x="8486344" y="1782254"/>
                    <a:pt x="8172450" y="1320584"/>
                  </a:cubicBezTo>
                  <a:cubicBezTo>
                    <a:pt x="7992591" y="1069504"/>
                    <a:pt x="8236712" y="1013193"/>
                    <a:pt x="8369426" y="1152105"/>
                  </a:cubicBezTo>
                  <a:cubicBezTo>
                    <a:pt x="8468689" y="1271587"/>
                    <a:pt x="8633790" y="1380096"/>
                    <a:pt x="8791575" y="1634909"/>
                  </a:cubicBezTo>
                  <a:lnTo>
                    <a:pt x="8734425" y="168059"/>
                  </a:lnTo>
                  <a:cubicBezTo>
                    <a:pt x="8724087" y="-51879"/>
                    <a:pt x="8999042" y="-63335"/>
                    <a:pt x="9010650" y="177584"/>
                  </a:cubicBezTo>
                  <a:lnTo>
                    <a:pt x="9077325" y="1149134"/>
                  </a:lnTo>
                  <a:cubicBezTo>
                    <a:pt x="9059774" y="1014527"/>
                    <a:pt x="9105809" y="723252"/>
                    <a:pt x="9263784" y="723252"/>
                  </a:cubicBezTo>
                  <a:cubicBezTo>
                    <a:pt x="9451019" y="730567"/>
                    <a:pt x="9431427" y="1003438"/>
                    <a:pt x="9432645" y="1152791"/>
                  </a:cubicBezTo>
                  <a:cubicBezTo>
                    <a:pt x="9445434" y="965376"/>
                    <a:pt x="9477286" y="758611"/>
                    <a:pt x="9618573" y="763487"/>
                  </a:cubicBezTo>
                  <a:cubicBezTo>
                    <a:pt x="9785465" y="761048"/>
                    <a:pt x="9789642" y="977838"/>
                    <a:pt x="9793910" y="1178395"/>
                  </a:cubicBezTo>
                  <a:cubicBezTo>
                    <a:pt x="9791980" y="1019633"/>
                    <a:pt x="9792232" y="838468"/>
                    <a:pt x="9947756" y="840297"/>
                  </a:cubicBezTo>
                  <a:cubicBezTo>
                    <a:pt x="10059388" y="849440"/>
                    <a:pt x="10069995" y="985647"/>
                    <a:pt x="10094290" y="1167422"/>
                  </a:cubicBezTo>
                  <a:cubicBezTo>
                    <a:pt x="10120859" y="1474356"/>
                    <a:pt x="10114508" y="1624012"/>
                    <a:pt x="10086213" y="1945576"/>
                  </a:cubicBezTo>
                  <a:cubicBezTo>
                    <a:pt x="10065448" y="2148306"/>
                    <a:pt x="10012438" y="2203058"/>
                    <a:pt x="9969702" y="2317968"/>
                  </a:cubicBezTo>
                  <a:cubicBezTo>
                    <a:pt x="9897706" y="2425562"/>
                    <a:pt x="9876129" y="2424913"/>
                    <a:pt x="9895637" y="2635034"/>
                  </a:cubicBezTo>
                  <a:lnTo>
                    <a:pt x="12153900" y="2635034"/>
                  </a:ln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cxnSp>
          <p:nvCxnSpPr>
            <p:cNvPr id="126" name="מחבר ישר 125">
              <a:extLst>
                <a:ext uri="{FF2B5EF4-FFF2-40B4-BE49-F238E27FC236}">
                  <a16:creationId xmlns:a16="http://schemas.microsoft.com/office/drawing/2014/main" id="{9D2E6AE5-05D7-496C-A551-1B3F15414E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7252" y="2446206"/>
              <a:ext cx="1494502" cy="0"/>
            </a:xfrm>
            <a:prstGeom prst="line">
              <a:avLst/>
            </a:prstGeom>
            <a:ln w="44450">
              <a:solidFill>
                <a:srgbClr val="BEA0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1139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ctrTitle"/>
          </p:nvPr>
        </p:nvSpPr>
        <p:spPr>
          <a:xfrm>
            <a:off x="6134755" y="1152352"/>
            <a:ext cx="5521741" cy="2886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rtl="1"/>
            <a:r>
              <a:rPr lang="ar-SA" sz="5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اسم المشروع</a:t>
            </a:r>
            <a:r>
              <a:rPr lang="he-IL" sz="5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/</a:t>
            </a:r>
            <a:r>
              <a:rPr lang="ar-SA" sz="5400" b="1" dirty="0">
                <a:solidFill>
                  <a:srgbClr val="C00000"/>
                </a:solidFill>
                <a:latin typeface="Dorian CLM" pitchFamily="2" charset="-79"/>
                <a:cs typeface="Dorian CLM" pitchFamily="2" charset="-79"/>
              </a:rPr>
              <a:t>المنتج</a:t>
            </a:r>
            <a:endParaRPr sz="5400" b="1" dirty="0">
              <a:solidFill>
                <a:srgbClr val="C00000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56" name="Google Shape;56;p15"/>
          <p:cNvSpPr txBox="1">
            <a:spLocks noGrp="1"/>
          </p:cNvSpPr>
          <p:nvPr>
            <p:ph type="subTitle" idx="1"/>
          </p:nvPr>
        </p:nvSpPr>
        <p:spPr>
          <a:xfrm>
            <a:off x="6134755" y="4038752"/>
            <a:ext cx="6135898" cy="1515837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indent="0" algn="ctr">
              <a:lnSpc>
                <a:spcPct val="150000"/>
              </a:lnSpc>
            </a:pPr>
            <a:r>
              <a:rPr lang="ar-SA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وصف وظيفة المشروع او المنتج </a:t>
            </a: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50000"/>
              </a:lnSpc>
            </a:pPr>
            <a:r>
              <a:rPr lang="ar-SA" sz="3200" b="1" dirty="0">
                <a:latin typeface="Calibri" panose="020F0502020204030204" pitchFamily="34" charset="0"/>
                <a:cs typeface="Calibri" panose="020F0502020204030204" pitchFamily="34" charset="0"/>
              </a:rPr>
              <a:t>(مثلا : جهاز لتجفيف الملابس)</a:t>
            </a:r>
            <a:endParaRPr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7" name="Google Shape;57;p15"/>
          <p:cNvGrpSpPr/>
          <p:nvPr/>
        </p:nvGrpSpPr>
        <p:grpSpPr>
          <a:xfrm rot="1578595" flipH="1">
            <a:off x="2792287" y="-1039130"/>
            <a:ext cx="3968525" cy="4343711"/>
            <a:chOff x="4718425" y="934625"/>
            <a:chExt cx="1467100" cy="1605800"/>
          </a:xfrm>
        </p:grpSpPr>
        <p:cxnSp>
          <p:nvCxnSpPr>
            <p:cNvPr id="58" name="Google Shape;58;p15"/>
            <p:cNvCxnSpPr/>
            <p:nvPr/>
          </p:nvCxnSpPr>
          <p:spPr>
            <a:xfrm>
              <a:off x="5119625" y="1316725"/>
              <a:ext cx="1065900" cy="12237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59" name="Google Shape;59;p15"/>
            <p:cNvSpPr/>
            <p:nvPr/>
          </p:nvSpPr>
          <p:spPr>
            <a:xfrm>
              <a:off x="4718425" y="934625"/>
              <a:ext cx="826800" cy="826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0" name="Google Shape;60;p15"/>
          <p:cNvGrpSpPr/>
          <p:nvPr/>
        </p:nvGrpSpPr>
        <p:grpSpPr>
          <a:xfrm rot="1578595" flipH="1">
            <a:off x="-1063518" y="1482012"/>
            <a:ext cx="2236505" cy="4512841"/>
            <a:chOff x="6176375" y="2540550"/>
            <a:chExt cx="826800" cy="1668325"/>
          </a:xfrm>
        </p:grpSpPr>
        <p:cxnSp>
          <p:nvCxnSpPr>
            <p:cNvPr id="61" name="Google Shape;61;p15"/>
            <p:cNvCxnSpPr/>
            <p:nvPr/>
          </p:nvCxnSpPr>
          <p:spPr>
            <a:xfrm rot="10800000">
              <a:off x="6190500" y="2540550"/>
              <a:ext cx="406200" cy="12810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62" name="Google Shape;62;p15"/>
            <p:cNvSpPr/>
            <p:nvPr/>
          </p:nvSpPr>
          <p:spPr>
            <a:xfrm>
              <a:off x="6176375" y="3382075"/>
              <a:ext cx="826800" cy="8268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3" name="Google Shape;63;p15"/>
          <p:cNvGrpSpPr/>
          <p:nvPr/>
        </p:nvGrpSpPr>
        <p:grpSpPr>
          <a:xfrm rot="1578595" flipH="1">
            <a:off x="1638085" y="-2145779"/>
            <a:ext cx="1797481" cy="4357100"/>
            <a:chOff x="6042175" y="934625"/>
            <a:chExt cx="664500" cy="1610750"/>
          </a:xfrm>
        </p:grpSpPr>
        <p:cxnSp>
          <p:nvCxnSpPr>
            <p:cNvPr id="64" name="Google Shape;64;p15"/>
            <p:cNvCxnSpPr/>
            <p:nvPr/>
          </p:nvCxnSpPr>
          <p:spPr>
            <a:xfrm flipH="1">
              <a:off x="6190500" y="1278475"/>
              <a:ext cx="191100" cy="12669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65" name="Google Shape;65;p15"/>
            <p:cNvSpPr/>
            <p:nvPr/>
          </p:nvSpPr>
          <p:spPr>
            <a:xfrm>
              <a:off x="6042175" y="934625"/>
              <a:ext cx="664500" cy="6645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6" name="Google Shape;66;p15"/>
          <p:cNvGrpSpPr/>
          <p:nvPr/>
        </p:nvGrpSpPr>
        <p:grpSpPr>
          <a:xfrm rot="1578595" flipH="1">
            <a:off x="-2296124" y="-776660"/>
            <a:ext cx="5023885" cy="1977771"/>
            <a:chOff x="6185550" y="1814200"/>
            <a:chExt cx="1857250" cy="731150"/>
          </a:xfrm>
        </p:grpSpPr>
        <p:cxnSp>
          <p:nvCxnSpPr>
            <p:cNvPr id="67" name="Google Shape;67;p15"/>
            <p:cNvCxnSpPr/>
            <p:nvPr/>
          </p:nvCxnSpPr>
          <p:spPr>
            <a:xfrm flipH="1">
              <a:off x="6185550" y="2158050"/>
              <a:ext cx="1534500" cy="3873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68" name="Google Shape;68;p15"/>
            <p:cNvSpPr/>
            <p:nvPr/>
          </p:nvSpPr>
          <p:spPr>
            <a:xfrm>
              <a:off x="7378300" y="1814200"/>
              <a:ext cx="664500" cy="6645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9" name="Google Shape;69;p15"/>
          <p:cNvGrpSpPr/>
          <p:nvPr/>
        </p:nvGrpSpPr>
        <p:grpSpPr>
          <a:xfrm rot="1578595" flipH="1">
            <a:off x="1215223" y="3169498"/>
            <a:ext cx="4925559" cy="2470961"/>
            <a:chOff x="4369400" y="2545175"/>
            <a:chExt cx="1820900" cy="913475"/>
          </a:xfrm>
        </p:grpSpPr>
        <p:cxnSp>
          <p:nvCxnSpPr>
            <p:cNvPr id="70" name="Google Shape;70;p15"/>
            <p:cNvCxnSpPr/>
            <p:nvPr/>
          </p:nvCxnSpPr>
          <p:spPr>
            <a:xfrm rot="10800000" flipH="1">
              <a:off x="4689400" y="2545175"/>
              <a:ext cx="1500900" cy="5928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1" name="Google Shape;71;p15"/>
            <p:cNvSpPr/>
            <p:nvPr/>
          </p:nvSpPr>
          <p:spPr>
            <a:xfrm>
              <a:off x="4369400" y="2794150"/>
              <a:ext cx="664500" cy="6645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72" name="Google Shape;72;p15"/>
          <p:cNvGrpSpPr/>
          <p:nvPr/>
        </p:nvGrpSpPr>
        <p:grpSpPr>
          <a:xfrm rot="1578595" flipH="1">
            <a:off x="890092" y="2697753"/>
            <a:ext cx="3231883" cy="4332823"/>
            <a:chOff x="4995600" y="2545225"/>
            <a:chExt cx="1194775" cy="1601775"/>
          </a:xfrm>
        </p:grpSpPr>
        <p:cxnSp>
          <p:nvCxnSpPr>
            <p:cNvPr id="73" name="Google Shape;73;p15"/>
            <p:cNvCxnSpPr/>
            <p:nvPr/>
          </p:nvCxnSpPr>
          <p:spPr>
            <a:xfrm rot="10800000" flipH="1">
              <a:off x="5325175" y="2545225"/>
              <a:ext cx="865200" cy="13050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4" name="Google Shape;74;p15"/>
            <p:cNvSpPr/>
            <p:nvPr/>
          </p:nvSpPr>
          <p:spPr>
            <a:xfrm>
              <a:off x="4995600" y="3482500"/>
              <a:ext cx="664500" cy="6645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endParaRPr sz="200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75" name="Google Shape;75;p15"/>
          <p:cNvGrpSpPr/>
          <p:nvPr/>
        </p:nvGrpSpPr>
        <p:grpSpPr>
          <a:xfrm rot="1578595" flipH="1">
            <a:off x="-1677683" y="1342653"/>
            <a:ext cx="3503939" cy="1681707"/>
            <a:chOff x="6190400" y="2545375"/>
            <a:chExt cx="1295350" cy="621700"/>
          </a:xfrm>
        </p:grpSpPr>
        <p:cxnSp>
          <p:nvCxnSpPr>
            <p:cNvPr id="76" name="Google Shape;76;p15"/>
            <p:cNvCxnSpPr/>
            <p:nvPr/>
          </p:nvCxnSpPr>
          <p:spPr>
            <a:xfrm rot="10800000">
              <a:off x="6190400" y="2545375"/>
              <a:ext cx="1085100" cy="4014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77" name="Google Shape;77;p15"/>
            <p:cNvSpPr/>
            <p:nvPr/>
          </p:nvSpPr>
          <p:spPr>
            <a:xfrm>
              <a:off x="7031550" y="2712875"/>
              <a:ext cx="454200" cy="454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78" name="Google Shape;78;p15"/>
          <p:cNvGrpSpPr/>
          <p:nvPr/>
        </p:nvGrpSpPr>
        <p:grpSpPr>
          <a:xfrm rot="1578595" flipH="1">
            <a:off x="2101977" y="1941744"/>
            <a:ext cx="3955811" cy="1228617"/>
            <a:chOff x="4718425" y="2096250"/>
            <a:chExt cx="1462400" cy="454200"/>
          </a:xfrm>
        </p:grpSpPr>
        <p:cxnSp>
          <p:nvCxnSpPr>
            <p:cNvPr id="79" name="Google Shape;79;p15"/>
            <p:cNvCxnSpPr/>
            <p:nvPr/>
          </p:nvCxnSpPr>
          <p:spPr>
            <a:xfrm>
              <a:off x="4947525" y="2334900"/>
              <a:ext cx="1233300" cy="2055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0" name="Google Shape;80;p15"/>
            <p:cNvSpPr/>
            <p:nvPr/>
          </p:nvSpPr>
          <p:spPr>
            <a:xfrm>
              <a:off x="4718425" y="2096250"/>
              <a:ext cx="454200" cy="454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1" name="Google Shape;81;p15"/>
          <p:cNvGrpSpPr/>
          <p:nvPr/>
        </p:nvGrpSpPr>
        <p:grpSpPr>
          <a:xfrm rot="1578595" flipH="1">
            <a:off x="-13474" y="-1096696"/>
            <a:ext cx="2819267" cy="2818083"/>
            <a:chOff x="6185500" y="1498650"/>
            <a:chExt cx="1042238" cy="1041800"/>
          </a:xfrm>
        </p:grpSpPr>
        <p:cxnSp>
          <p:nvCxnSpPr>
            <p:cNvPr id="82" name="Google Shape;82;p15"/>
            <p:cNvCxnSpPr/>
            <p:nvPr/>
          </p:nvCxnSpPr>
          <p:spPr>
            <a:xfrm flipH="1">
              <a:off x="6185500" y="1746950"/>
              <a:ext cx="822300" cy="793500"/>
            </a:xfrm>
            <a:prstGeom prst="straightConnector1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83" name="Google Shape;83;p15"/>
            <p:cNvSpPr/>
            <p:nvPr/>
          </p:nvSpPr>
          <p:spPr>
            <a:xfrm>
              <a:off x="6773538" y="1498650"/>
              <a:ext cx="454200" cy="4542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grpSp>
        <p:nvGrpSpPr>
          <p:cNvPr id="84" name="Google Shape;84;p15"/>
          <p:cNvGrpSpPr/>
          <p:nvPr/>
        </p:nvGrpSpPr>
        <p:grpSpPr>
          <a:xfrm rot="1578595" flipH="1">
            <a:off x="482503" y="625601"/>
            <a:ext cx="3168112" cy="3168112"/>
            <a:chOff x="5587975" y="1952850"/>
            <a:chExt cx="1171200" cy="1171200"/>
          </a:xfrm>
        </p:grpSpPr>
        <p:sp>
          <p:nvSpPr>
            <p:cNvPr id="85" name="Google Shape;85;p15"/>
            <p:cNvSpPr/>
            <p:nvPr/>
          </p:nvSpPr>
          <p:spPr>
            <a:xfrm>
              <a:off x="5587975" y="1952850"/>
              <a:ext cx="1171200" cy="1171200"/>
            </a:xfrm>
            <a:prstGeom prst="ellipse">
              <a:avLst/>
            </a:prstGeom>
            <a:solidFill>
              <a:srgbClr val="FFFFFF"/>
            </a:solidFill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86" name="Google Shape;86;p15"/>
            <p:cNvSpPr/>
            <p:nvPr/>
          </p:nvSpPr>
          <p:spPr>
            <a:xfrm>
              <a:off x="5673875" y="2038750"/>
              <a:ext cx="999300" cy="999300"/>
            </a:xfrm>
            <a:prstGeom prst="ellipse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0" tIns="121900" rIns="0" bIns="1219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ar-SA" sz="2400" dirty="0">
                  <a:solidFill>
                    <a:srgbClr val="C00000"/>
                  </a:solidFill>
                </a:rPr>
                <a:t>اضف صور للمنتج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FF9272B9-3F0F-4B1B-A2A4-6E44FCDEAE6A}"/>
              </a:ext>
            </a:extLst>
          </p:cNvPr>
          <p:cNvGrpSpPr/>
          <p:nvPr/>
        </p:nvGrpSpPr>
        <p:grpSpPr>
          <a:xfrm>
            <a:off x="6843466" y="3866520"/>
            <a:ext cx="3020455" cy="1478308"/>
            <a:chOff x="2602003" y="4206199"/>
            <a:chExt cx="2336966" cy="808714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64FC671-7D18-4C6F-B7C0-C62B2667CBD6}"/>
                </a:ext>
              </a:extLst>
            </p:cNvPr>
            <p:cNvSpPr txBox="1"/>
            <p:nvPr/>
          </p:nvSpPr>
          <p:spPr>
            <a:xfrm>
              <a:off x="2891189" y="4560313"/>
              <a:ext cx="1787658" cy="4546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صياغة المشكلة بجملة واحدة </a:t>
              </a:r>
              <a:endParaRPr lang="ko-KR" alt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9212531-CBEA-4601-8686-0671590B34D1}"/>
                </a:ext>
              </a:extLst>
            </p:cNvPr>
            <p:cNvSpPr txBox="1"/>
            <p:nvPr/>
          </p:nvSpPr>
          <p:spPr>
            <a:xfrm>
              <a:off x="2602003" y="4206199"/>
              <a:ext cx="2336966" cy="319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AE" altLang="ko-KR" sz="3200" b="1" dirty="0">
                  <a:solidFill>
                    <a:schemeClr val="accent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عرض المشكلة</a:t>
              </a:r>
              <a:endParaRPr lang="he-IL" altLang="ko-KR" sz="32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4" name="Group 32">
            <a:extLst>
              <a:ext uri="{FF2B5EF4-FFF2-40B4-BE49-F238E27FC236}">
                <a16:creationId xmlns:a16="http://schemas.microsoft.com/office/drawing/2014/main" id="{A77C4F89-4162-46B6-8779-21856F71209E}"/>
              </a:ext>
            </a:extLst>
          </p:cNvPr>
          <p:cNvGrpSpPr/>
          <p:nvPr/>
        </p:nvGrpSpPr>
        <p:grpSpPr>
          <a:xfrm>
            <a:off x="2758886" y="3991961"/>
            <a:ext cx="3142382" cy="1722199"/>
            <a:chOff x="2544485" y="4248235"/>
            <a:chExt cx="2431303" cy="942137"/>
          </a:xfrm>
        </p:grpSpPr>
        <p:sp>
          <p:nvSpPr>
            <p:cNvPr id="45" name="TextBox 33">
              <a:extLst>
                <a:ext uri="{FF2B5EF4-FFF2-40B4-BE49-F238E27FC236}">
                  <a16:creationId xmlns:a16="http://schemas.microsoft.com/office/drawing/2014/main" id="{CC8998B8-1133-41A6-886C-9D8EE93D9B3B}"/>
                </a:ext>
              </a:extLst>
            </p:cNvPr>
            <p:cNvSpPr txBox="1"/>
            <p:nvPr/>
          </p:nvSpPr>
          <p:spPr>
            <a:xfrm>
              <a:off x="2618786" y="4533726"/>
              <a:ext cx="2357002" cy="656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صياغة الحاجة</a:t>
              </a:r>
            </a:p>
            <a:p>
              <a:pPr algn="ctr" rtl="1"/>
              <a:r>
                <a:rPr lang="ar-SA" altLang="ko-KR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بجملة واحدة </a:t>
              </a:r>
              <a:endParaRPr lang="ko-KR" alt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 rtl="1"/>
              <a:endParaRPr lang="ko-KR" alt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TextBox 34">
              <a:extLst>
                <a:ext uri="{FF2B5EF4-FFF2-40B4-BE49-F238E27FC236}">
                  <a16:creationId xmlns:a16="http://schemas.microsoft.com/office/drawing/2014/main" id="{F6FE197E-6D76-4C65-9FF4-B71E43C9E749}"/>
                </a:ext>
              </a:extLst>
            </p:cNvPr>
            <p:cNvSpPr txBox="1"/>
            <p:nvPr/>
          </p:nvSpPr>
          <p:spPr>
            <a:xfrm>
              <a:off x="2544485" y="4248235"/>
              <a:ext cx="2336966" cy="3199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AE" altLang="ko-KR" sz="3200" b="1" dirty="0">
                  <a:solidFill>
                    <a:schemeClr val="accent4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تعريف الحاجة</a:t>
              </a:r>
              <a:endParaRPr lang="he-IL" altLang="ko-KR" sz="32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0A635397-1CC7-06A1-A461-A4A396938014}"/>
              </a:ext>
            </a:extLst>
          </p:cNvPr>
          <p:cNvGrpSpPr/>
          <p:nvPr/>
        </p:nvGrpSpPr>
        <p:grpSpPr>
          <a:xfrm>
            <a:off x="1100818" y="976174"/>
            <a:ext cx="9990364" cy="2922307"/>
            <a:chOff x="1100818" y="976174"/>
            <a:chExt cx="9990364" cy="2922307"/>
          </a:xfrm>
        </p:grpSpPr>
        <p:cxnSp>
          <p:nvCxnSpPr>
            <p:cNvPr id="53" name="מחבר ישר 52">
              <a:extLst>
                <a:ext uri="{FF2B5EF4-FFF2-40B4-BE49-F238E27FC236}">
                  <a16:creationId xmlns:a16="http://schemas.microsoft.com/office/drawing/2014/main" id="{DACB12AD-4EAD-4BBF-9D06-14BA530FAEF7}"/>
                </a:ext>
              </a:extLst>
            </p:cNvPr>
            <p:cNvCxnSpPr>
              <a:cxnSpLocks/>
              <a:endCxn id="4" idx="0"/>
            </p:cNvCxnSpPr>
            <p:nvPr/>
          </p:nvCxnSpPr>
          <p:spPr>
            <a:xfrm>
              <a:off x="1100818" y="3620431"/>
              <a:ext cx="1658068" cy="7161"/>
            </a:xfrm>
            <a:prstGeom prst="line">
              <a:avLst/>
            </a:prstGeom>
            <a:ln w="38100">
              <a:solidFill>
                <a:srgbClr val="5F500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קבוצה 7">
              <a:extLst>
                <a:ext uri="{FF2B5EF4-FFF2-40B4-BE49-F238E27FC236}">
                  <a16:creationId xmlns:a16="http://schemas.microsoft.com/office/drawing/2014/main" id="{43D2FAAC-5476-D9DB-DAFC-B2902D3287B2}"/>
                </a:ext>
              </a:extLst>
            </p:cNvPr>
            <p:cNvGrpSpPr/>
            <p:nvPr/>
          </p:nvGrpSpPr>
          <p:grpSpPr>
            <a:xfrm>
              <a:off x="2758886" y="976174"/>
              <a:ext cx="8332296" cy="2922307"/>
              <a:chOff x="2758886" y="976174"/>
              <a:chExt cx="8332296" cy="2922307"/>
            </a:xfrm>
          </p:grpSpPr>
          <p:sp>
            <p:nvSpPr>
              <p:cNvPr id="5" name="Freeform 11">
                <a:extLst>
                  <a:ext uri="{FF2B5EF4-FFF2-40B4-BE49-F238E27FC236}">
                    <a16:creationId xmlns:a16="http://schemas.microsoft.com/office/drawing/2014/main" id="{E5CEA1E7-5D61-49D3-B89A-7F8CBA531273}"/>
                  </a:ext>
                </a:extLst>
              </p:cNvPr>
              <p:cNvSpPr/>
              <p:nvPr/>
            </p:nvSpPr>
            <p:spPr>
              <a:xfrm>
                <a:off x="6943953" y="976177"/>
                <a:ext cx="4147229" cy="2651416"/>
              </a:xfrm>
              <a:custGeom>
                <a:avLst/>
                <a:gdLst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33697 w 5493715"/>
                  <a:gd name="connsiteY8" fmla="*/ 3348624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33697 w 5493715"/>
                  <a:gd name="connsiteY8" fmla="*/ 3348624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453179 w 5493715"/>
                  <a:gd name="connsiteY15" fmla="*/ 5313893 h 5325465"/>
                  <a:gd name="connsiteX16" fmla="*/ 5493715 w 5493715"/>
                  <a:gd name="connsiteY16" fmla="*/ 5069433 h 5325465"/>
                  <a:gd name="connsiteX0" fmla="*/ 0 w 5636283"/>
                  <a:gd name="connsiteY0" fmla="*/ 5325465 h 5329410"/>
                  <a:gd name="connsiteX1" fmla="*/ 0 w 5636283"/>
                  <a:gd name="connsiteY1" fmla="*/ 5325465 h 5329410"/>
                  <a:gd name="connsiteX2" fmla="*/ 2239524 w 5636283"/>
                  <a:gd name="connsiteY2" fmla="*/ 5309946 h 5329410"/>
                  <a:gd name="connsiteX3" fmla="*/ 1938528 w 5636283"/>
                  <a:gd name="connsiteY3" fmla="*/ 4337913 h 5329410"/>
                  <a:gd name="connsiteX4" fmla="*/ 833932 w 5636283"/>
                  <a:gd name="connsiteY4" fmla="*/ 4411066 h 5329410"/>
                  <a:gd name="connsiteX5" fmla="*/ 694944 w 5636283"/>
                  <a:gd name="connsiteY5" fmla="*/ 3745382 h 5329410"/>
                  <a:gd name="connsiteX6" fmla="*/ 519379 w 5636283"/>
                  <a:gd name="connsiteY6" fmla="*/ 3599078 h 5329410"/>
                  <a:gd name="connsiteX7" fmla="*/ 557005 w 5636283"/>
                  <a:gd name="connsiteY7" fmla="*/ 3470193 h 5329410"/>
                  <a:gd name="connsiteX8" fmla="*/ 456331 w 5636283"/>
                  <a:gd name="connsiteY8" fmla="*/ 3362205 h 5329410"/>
                  <a:gd name="connsiteX9" fmla="*/ 559793 w 5636283"/>
                  <a:gd name="connsiteY9" fmla="*/ 3057428 h 5329410"/>
                  <a:gd name="connsiteX10" fmla="*/ 118419 w 5636283"/>
                  <a:gd name="connsiteY10" fmla="*/ 2818778 h 5329410"/>
                  <a:gd name="connsiteX11" fmla="*/ 665683 w 5636283"/>
                  <a:gd name="connsiteY11" fmla="*/ 1975104 h 5329410"/>
                  <a:gd name="connsiteX12" fmla="*/ 2633472 w 5636283"/>
                  <a:gd name="connsiteY12" fmla="*/ 0 h 5329410"/>
                  <a:gd name="connsiteX13" fmla="*/ 4712039 w 5636283"/>
                  <a:gd name="connsiteY13" fmla="*/ 2543951 h 5329410"/>
                  <a:gd name="connsiteX14" fmla="*/ 4030675 w 5636283"/>
                  <a:gd name="connsiteY14" fmla="*/ 3928262 h 5329410"/>
                  <a:gd name="connsiteX15" fmla="*/ 4453179 w 5636283"/>
                  <a:gd name="connsiteY15" fmla="*/ 5313893 h 5329410"/>
                  <a:gd name="connsiteX16" fmla="*/ 5636283 w 5636283"/>
                  <a:gd name="connsiteY16" fmla="*/ 5329410 h 5329410"/>
                  <a:gd name="connsiteX0" fmla="*/ 0 w 5636283"/>
                  <a:gd name="connsiteY0" fmla="*/ 5325465 h 5325465"/>
                  <a:gd name="connsiteX1" fmla="*/ 0 w 5636283"/>
                  <a:gd name="connsiteY1" fmla="*/ 5325465 h 5325465"/>
                  <a:gd name="connsiteX2" fmla="*/ 2239524 w 5636283"/>
                  <a:gd name="connsiteY2" fmla="*/ 5309946 h 5325465"/>
                  <a:gd name="connsiteX3" fmla="*/ 1938528 w 5636283"/>
                  <a:gd name="connsiteY3" fmla="*/ 4337913 h 5325465"/>
                  <a:gd name="connsiteX4" fmla="*/ 833932 w 5636283"/>
                  <a:gd name="connsiteY4" fmla="*/ 4411066 h 5325465"/>
                  <a:gd name="connsiteX5" fmla="*/ 694944 w 5636283"/>
                  <a:gd name="connsiteY5" fmla="*/ 3745382 h 5325465"/>
                  <a:gd name="connsiteX6" fmla="*/ 519379 w 5636283"/>
                  <a:gd name="connsiteY6" fmla="*/ 3599078 h 5325465"/>
                  <a:gd name="connsiteX7" fmla="*/ 557005 w 5636283"/>
                  <a:gd name="connsiteY7" fmla="*/ 3470193 h 5325465"/>
                  <a:gd name="connsiteX8" fmla="*/ 456331 w 5636283"/>
                  <a:gd name="connsiteY8" fmla="*/ 3362205 h 5325465"/>
                  <a:gd name="connsiteX9" fmla="*/ 559793 w 5636283"/>
                  <a:gd name="connsiteY9" fmla="*/ 3057428 h 5325465"/>
                  <a:gd name="connsiteX10" fmla="*/ 118419 w 5636283"/>
                  <a:gd name="connsiteY10" fmla="*/ 2818778 h 5325465"/>
                  <a:gd name="connsiteX11" fmla="*/ 665683 w 5636283"/>
                  <a:gd name="connsiteY11" fmla="*/ 1975104 h 5325465"/>
                  <a:gd name="connsiteX12" fmla="*/ 2633472 w 5636283"/>
                  <a:gd name="connsiteY12" fmla="*/ 0 h 5325465"/>
                  <a:gd name="connsiteX13" fmla="*/ 4712039 w 5636283"/>
                  <a:gd name="connsiteY13" fmla="*/ 2543951 h 5325465"/>
                  <a:gd name="connsiteX14" fmla="*/ 4030675 w 5636283"/>
                  <a:gd name="connsiteY14" fmla="*/ 3928262 h 5325465"/>
                  <a:gd name="connsiteX15" fmla="*/ 4453179 w 5636283"/>
                  <a:gd name="connsiteY15" fmla="*/ 5313893 h 5325465"/>
                  <a:gd name="connsiteX16" fmla="*/ 5636283 w 5636283"/>
                  <a:gd name="connsiteY16" fmla="*/ 5304251 h 5325465"/>
                  <a:gd name="connsiteX0" fmla="*/ 0 w 5644670"/>
                  <a:gd name="connsiteY0" fmla="*/ 5325465 h 5337795"/>
                  <a:gd name="connsiteX1" fmla="*/ 0 w 5644670"/>
                  <a:gd name="connsiteY1" fmla="*/ 5325465 h 5337795"/>
                  <a:gd name="connsiteX2" fmla="*/ 2239524 w 5644670"/>
                  <a:gd name="connsiteY2" fmla="*/ 5309946 h 5337795"/>
                  <a:gd name="connsiteX3" fmla="*/ 1938528 w 5644670"/>
                  <a:gd name="connsiteY3" fmla="*/ 4337913 h 5337795"/>
                  <a:gd name="connsiteX4" fmla="*/ 833932 w 5644670"/>
                  <a:gd name="connsiteY4" fmla="*/ 4411066 h 5337795"/>
                  <a:gd name="connsiteX5" fmla="*/ 694944 w 5644670"/>
                  <a:gd name="connsiteY5" fmla="*/ 3745382 h 5337795"/>
                  <a:gd name="connsiteX6" fmla="*/ 519379 w 5644670"/>
                  <a:gd name="connsiteY6" fmla="*/ 3599078 h 5337795"/>
                  <a:gd name="connsiteX7" fmla="*/ 557005 w 5644670"/>
                  <a:gd name="connsiteY7" fmla="*/ 3470193 h 5337795"/>
                  <a:gd name="connsiteX8" fmla="*/ 456331 w 5644670"/>
                  <a:gd name="connsiteY8" fmla="*/ 3362205 h 5337795"/>
                  <a:gd name="connsiteX9" fmla="*/ 559793 w 5644670"/>
                  <a:gd name="connsiteY9" fmla="*/ 3057428 h 5337795"/>
                  <a:gd name="connsiteX10" fmla="*/ 118419 w 5644670"/>
                  <a:gd name="connsiteY10" fmla="*/ 2818778 h 5337795"/>
                  <a:gd name="connsiteX11" fmla="*/ 665683 w 5644670"/>
                  <a:gd name="connsiteY11" fmla="*/ 1975104 h 5337795"/>
                  <a:gd name="connsiteX12" fmla="*/ 2633472 w 5644670"/>
                  <a:gd name="connsiteY12" fmla="*/ 0 h 5337795"/>
                  <a:gd name="connsiteX13" fmla="*/ 4712039 w 5644670"/>
                  <a:gd name="connsiteY13" fmla="*/ 2543951 h 5337795"/>
                  <a:gd name="connsiteX14" fmla="*/ 4030675 w 5644670"/>
                  <a:gd name="connsiteY14" fmla="*/ 3928262 h 5337795"/>
                  <a:gd name="connsiteX15" fmla="*/ 4453179 w 5644670"/>
                  <a:gd name="connsiteY15" fmla="*/ 5313893 h 5337795"/>
                  <a:gd name="connsiteX16" fmla="*/ 5644670 w 5644670"/>
                  <a:gd name="connsiteY16" fmla="*/ 5337795 h 5337795"/>
                  <a:gd name="connsiteX0" fmla="*/ 0 w 5661442"/>
                  <a:gd name="connsiteY0" fmla="*/ 5325465 h 5325465"/>
                  <a:gd name="connsiteX1" fmla="*/ 0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0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181315 w 5661442"/>
                  <a:gd name="connsiteY1" fmla="*/ 5305320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10073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10073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684971 w 5661442"/>
                  <a:gd name="connsiteY1" fmla="*/ 5315392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438720 w 5546143"/>
                  <a:gd name="connsiteY0" fmla="*/ 5355683 h 5355683"/>
                  <a:gd name="connsiteX1" fmla="*/ 569672 w 5546143"/>
                  <a:gd name="connsiteY1" fmla="*/ 5315392 h 5355683"/>
                  <a:gd name="connsiteX2" fmla="*/ 2124225 w 5546143"/>
                  <a:gd name="connsiteY2" fmla="*/ 5309946 h 5355683"/>
                  <a:gd name="connsiteX3" fmla="*/ 1823229 w 5546143"/>
                  <a:gd name="connsiteY3" fmla="*/ 4337913 h 5355683"/>
                  <a:gd name="connsiteX4" fmla="*/ 718633 w 5546143"/>
                  <a:gd name="connsiteY4" fmla="*/ 4411066 h 5355683"/>
                  <a:gd name="connsiteX5" fmla="*/ 579645 w 5546143"/>
                  <a:gd name="connsiteY5" fmla="*/ 3745382 h 5355683"/>
                  <a:gd name="connsiteX6" fmla="*/ 404080 w 5546143"/>
                  <a:gd name="connsiteY6" fmla="*/ 3599078 h 5355683"/>
                  <a:gd name="connsiteX7" fmla="*/ 441706 w 5546143"/>
                  <a:gd name="connsiteY7" fmla="*/ 3470193 h 5355683"/>
                  <a:gd name="connsiteX8" fmla="*/ 341032 w 5546143"/>
                  <a:gd name="connsiteY8" fmla="*/ 3362205 h 5355683"/>
                  <a:gd name="connsiteX9" fmla="*/ 444494 w 5546143"/>
                  <a:gd name="connsiteY9" fmla="*/ 3057428 h 5355683"/>
                  <a:gd name="connsiteX10" fmla="*/ 3120 w 5546143"/>
                  <a:gd name="connsiteY10" fmla="*/ 2818778 h 5355683"/>
                  <a:gd name="connsiteX11" fmla="*/ 550384 w 5546143"/>
                  <a:gd name="connsiteY11" fmla="*/ 1975104 h 5355683"/>
                  <a:gd name="connsiteX12" fmla="*/ 2518173 w 5546143"/>
                  <a:gd name="connsiteY12" fmla="*/ 0 h 5355683"/>
                  <a:gd name="connsiteX13" fmla="*/ 4596740 w 5546143"/>
                  <a:gd name="connsiteY13" fmla="*/ 2543951 h 5355683"/>
                  <a:gd name="connsiteX14" fmla="*/ 3915376 w 5546143"/>
                  <a:gd name="connsiteY14" fmla="*/ 3928262 h 5355683"/>
                  <a:gd name="connsiteX15" fmla="*/ 4337880 w 5546143"/>
                  <a:gd name="connsiteY15" fmla="*/ 5313893 h 5355683"/>
                  <a:gd name="connsiteX16" fmla="*/ 5546143 w 5546143"/>
                  <a:gd name="connsiteY16" fmla="*/ 5312636 h 5355683"/>
                  <a:gd name="connsiteX0" fmla="*/ 569672 w 5546143"/>
                  <a:gd name="connsiteY0" fmla="*/ 5315392 h 5315392"/>
                  <a:gd name="connsiteX1" fmla="*/ 2124225 w 5546143"/>
                  <a:gd name="connsiteY1" fmla="*/ 5309946 h 5315392"/>
                  <a:gd name="connsiteX2" fmla="*/ 1823229 w 5546143"/>
                  <a:gd name="connsiteY2" fmla="*/ 4337913 h 5315392"/>
                  <a:gd name="connsiteX3" fmla="*/ 718633 w 5546143"/>
                  <a:gd name="connsiteY3" fmla="*/ 4411066 h 5315392"/>
                  <a:gd name="connsiteX4" fmla="*/ 579645 w 5546143"/>
                  <a:gd name="connsiteY4" fmla="*/ 3745382 h 5315392"/>
                  <a:gd name="connsiteX5" fmla="*/ 404080 w 5546143"/>
                  <a:gd name="connsiteY5" fmla="*/ 3599078 h 5315392"/>
                  <a:gd name="connsiteX6" fmla="*/ 441706 w 5546143"/>
                  <a:gd name="connsiteY6" fmla="*/ 3470193 h 5315392"/>
                  <a:gd name="connsiteX7" fmla="*/ 341032 w 5546143"/>
                  <a:gd name="connsiteY7" fmla="*/ 3362205 h 5315392"/>
                  <a:gd name="connsiteX8" fmla="*/ 444494 w 5546143"/>
                  <a:gd name="connsiteY8" fmla="*/ 3057428 h 5315392"/>
                  <a:gd name="connsiteX9" fmla="*/ 3120 w 5546143"/>
                  <a:gd name="connsiteY9" fmla="*/ 2818778 h 5315392"/>
                  <a:gd name="connsiteX10" fmla="*/ 550384 w 5546143"/>
                  <a:gd name="connsiteY10" fmla="*/ 1975104 h 5315392"/>
                  <a:gd name="connsiteX11" fmla="*/ 2518173 w 5546143"/>
                  <a:gd name="connsiteY11" fmla="*/ 0 h 5315392"/>
                  <a:gd name="connsiteX12" fmla="*/ 4596740 w 5546143"/>
                  <a:gd name="connsiteY12" fmla="*/ 2543951 h 5315392"/>
                  <a:gd name="connsiteX13" fmla="*/ 3915376 w 5546143"/>
                  <a:gd name="connsiteY13" fmla="*/ 3928262 h 5315392"/>
                  <a:gd name="connsiteX14" fmla="*/ 4337880 w 5546143"/>
                  <a:gd name="connsiteY14" fmla="*/ 5313893 h 5315392"/>
                  <a:gd name="connsiteX15" fmla="*/ 5546143 w 5546143"/>
                  <a:gd name="connsiteY15" fmla="*/ 5312636 h 5315392"/>
                  <a:gd name="connsiteX0" fmla="*/ 96236 w 5546143"/>
                  <a:gd name="connsiteY0" fmla="*/ 5305319 h 5313892"/>
                  <a:gd name="connsiteX1" fmla="*/ 2124225 w 5546143"/>
                  <a:gd name="connsiteY1" fmla="*/ 5309946 h 5313892"/>
                  <a:gd name="connsiteX2" fmla="*/ 1823229 w 5546143"/>
                  <a:gd name="connsiteY2" fmla="*/ 4337913 h 5313892"/>
                  <a:gd name="connsiteX3" fmla="*/ 718633 w 5546143"/>
                  <a:gd name="connsiteY3" fmla="*/ 4411066 h 5313892"/>
                  <a:gd name="connsiteX4" fmla="*/ 579645 w 5546143"/>
                  <a:gd name="connsiteY4" fmla="*/ 3745382 h 5313892"/>
                  <a:gd name="connsiteX5" fmla="*/ 404080 w 5546143"/>
                  <a:gd name="connsiteY5" fmla="*/ 3599078 h 5313892"/>
                  <a:gd name="connsiteX6" fmla="*/ 441706 w 5546143"/>
                  <a:gd name="connsiteY6" fmla="*/ 3470193 h 5313892"/>
                  <a:gd name="connsiteX7" fmla="*/ 341032 w 5546143"/>
                  <a:gd name="connsiteY7" fmla="*/ 3362205 h 5313892"/>
                  <a:gd name="connsiteX8" fmla="*/ 444494 w 5546143"/>
                  <a:gd name="connsiteY8" fmla="*/ 3057428 h 5313892"/>
                  <a:gd name="connsiteX9" fmla="*/ 3120 w 5546143"/>
                  <a:gd name="connsiteY9" fmla="*/ 2818778 h 5313892"/>
                  <a:gd name="connsiteX10" fmla="*/ 550384 w 5546143"/>
                  <a:gd name="connsiteY10" fmla="*/ 1975104 h 5313892"/>
                  <a:gd name="connsiteX11" fmla="*/ 2518173 w 5546143"/>
                  <a:gd name="connsiteY11" fmla="*/ 0 h 5313892"/>
                  <a:gd name="connsiteX12" fmla="*/ 4596740 w 5546143"/>
                  <a:gd name="connsiteY12" fmla="*/ 2543951 h 5313892"/>
                  <a:gd name="connsiteX13" fmla="*/ 3915376 w 5546143"/>
                  <a:gd name="connsiteY13" fmla="*/ 3928262 h 5313892"/>
                  <a:gd name="connsiteX14" fmla="*/ 4337880 w 5546143"/>
                  <a:gd name="connsiteY14" fmla="*/ 5313893 h 5313892"/>
                  <a:gd name="connsiteX15" fmla="*/ 5546143 w 5546143"/>
                  <a:gd name="connsiteY15" fmla="*/ 5312636 h 5313892"/>
                  <a:gd name="connsiteX0" fmla="*/ 96236 w 5959140"/>
                  <a:gd name="connsiteY0" fmla="*/ 5305319 h 5332782"/>
                  <a:gd name="connsiteX1" fmla="*/ 2124225 w 5959140"/>
                  <a:gd name="connsiteY1" fmla="*/ 5309946 h 5332782"/>
                  <a:gd name="connsiteX2" fmla="*/ 1823229 w 5959140"/>
                  <a:gd name="connsiteY2" fmla="*/ 4337913 h 5332782"/>
                  <a:gd name="connsiteX3" fmla="*/ 718633 w 5959140"/>
                  <a:gd name="connsiteY3" fmla="*/ 4411066 h 5332782"/>
                  <a:gd name="connsiteX4" fmla="*/ 579645 w 5959140"/>
                  <a:gd name="connsiteY4" fmla="*/ 3745382 h 5332782"/>
                  <a:gd name="connsiteX5" fmla="*/ 404080 w 5959140"/>
                  <a:gd name="connsiteY5" fmla="*/ 3599078 h 5332782"/>
                  <a:gd name="connsiteX6" fmla="*/ 441706 w 5959140"/>
                  <a:gd name="connsiteY6" fmla="*/ 3470193 h 5332782"/>
                  <a:gd name="connsiteX7" fmla="*/ 341032 w 5959140"/>
                  <a:gd name="connsiteY7" fmla="*/ 3362205 h 5332782"/>
                  <a:gd name="connsiteX8" fmla="*/ 444494 w 5959140"/>
                  <a:gd name="connsiteY8" fmla="*/ 3057428 h 5332782"/>
                  <a:gd name="connsiteX9" fmla="*/ 3120 w 5959140"/>
                  <a:gd name="connsiteY9" fmla="*/ 2818778 h 5332782"/>
                  <a:gd name="connsiteX10" fmla="*/ 550384 w 5959140"/>
                  <a:gd name="connsiteY10" fmla="*/ 1975104 h 5332782"/>
                  <a:gd name="connsiteX11" fmla="*/ 2518173 w 5959140"/>
                  <a:gd name="connsiteY11" fmla="*/ 0 h 5332782"/>
                  <a:gd name="connsiteX12" fmla="*/ 4596740 w 5959140"/>
                  <a:gd name="connsiteY12" fmla="*/ 2543951 h 5332782"/>
                  <a:gd name="connsiteX13" fmla="*/ 3915376 w 5959140"/>
                  <a:gd name="connsiteY13" fmla="*/ 3928262 h 5332782"/>
                  <a:gd name="connsiteX14" fmla="*/ 4337880 w 5959140"/>
                  <a:gd name="connsiteY14" fmla="*/ 5313893 h 5332782"/>
                  <a:gd name="connsiteX15" fmla="*/ 5959140 w 5959140"/>
                  <a:gd name="connsiteY15" fmla="*/ 5332782 h 5332782"/>
                  <a:gd name="connsiteX0" fmla="*/ 96236 w 6207400"/>
                  <a:gd name="connsiteY0" fmla="*/ 5305319 h 5332782"/>
                  <a:gd name="connsiteX1" fmla="*/ 2124225 w 6207400"/>
                  <a:gd name="connsiteY1" fmla="*/ 5309946 h 5332782"/>
                  <a:gd name="connsiteX2" fmla="*/ 1823229 w 6207400"/>
                  <a:gd name="connsiteY2" fmla="*/ 4337913 h 5332782"/>
                  <a:gd name="connsiteX3" fmla="*/ 718633 w 6207400"/>
                  <a:gd name="connsiteY3" fmla="*/ 4411066 h 5332782"/>
                  <a:gd name="connsiteX4" fmla="*/ 579645 w 6207400"/>
                  <a:gd name="connsiteY4" fmla="*/ 3745382 h 5332782"/>
                  <a:gd name="connsiteX5" fmla="*/ 404080 w 6207400"/>
                  <a:gd name="connsiteY5" fmla="*/ 3599078 h 5332782"/>
                  <a:gd name="connsiteX6" fmla="*/ 441706 w 6207400"/>
                  <a:gd name="connsiteY6" fmla="*/ 3470193 h 5332782"/>
                  <a:gd name="connsiteX7" fmla="*/ 341032 w 6207400"/>
                  <a:gd name="connsiteY7" fmla="*/ 3362205 h 5332782"/>
                  <a:gd name="connsiteX8" fmla="*/ 444494 w 6207400"/>
                  <a:gd name="connsiteY8" fmla="*/ 3057428 h 5332782"/>
                  <a:gd name="connsiteX9" fmla="*/ 3120 w 6207400"/>
                  <a:gd name="connsiteY9" fmla="*/ 2818778 h 5332782"/>
                  <a:gd name="connsiteX10" fmla="*/ 550384 w 6207400"/>
                  <a:gd name="connsiteY10" fmla="*/ 1975104 h 5332782"/>
                  <a:gd name="connsiteX11" fmla="*/ 2518173 w 6207400"/>
                  <a:gd name="connsiteY11" fmla="*/ 0 h 5332782"/>
                  <a:gd name="connsiteX12" fmla="*/ 4596740 w 6207400"/>
                  <a:gd name="connsiteY12" fmla="*/ 2543951 h 5332782"/>
                  <a:gd name="connsiteX13" fmla="*/ 3915376 w 6207400"/>
                  <a:gd name="connsiteY13" fmla="*/ 3928262 h 5332782"/>
                  <a:gd name="connsiteX14" fmla="*/ 4337880 w 6207400"/>
                  <a:gd name="connsiteY14" fmla="*/ 5313893 h 5332782"/>
                  <a:gd name="connsiteX15" fmla="*/ 6207400 w 6207400"/>
                  <a:gd name="connsiteY15" fmla="*/ 5332782 h 5332782"/>
                  <a:gd name="connsiteX0" fmla="*/ 96236 w 8152013"/>
                  <a:gd name="connsiteY0" fmla="*/ 5305319 h 5345876"/>
                  <a:gd name="connsiteX1" fmla="*/ 2124225 w 8152013"/>
                  <a:gd name="connsiteY1" fmla="*/ 5309946 h 5345876"/>
                  <a:gd name="connsiteX2" fmla="*/ 1823229 w 8152013"/>
                  <a:gd name="connsiteY2" fmla="*/ 4337913 h 5345876"/>
                  <a:gd name="connsiteX3" fmla="*/ 718633 w 8152013"/>
                  <a:gd name="connsiteY3" fmla="*/ 4411066 h 5345876"/>
                  <a:gd name="connsiteX4" fmla="*/ 579645 w 8152013"/>
                  <a:gd name="connsiteY4" fmla="*/ 3745382 h 5345876"/>
                  <a:gd name="connsiteX5" fmla="*/ 404080 w 8152013"/>
                  <a:gd name="connsiteY5" fmla="*/ 3599078 h 5345876"/>
                  <a:gd name="connsiteX6" fmla="*/ 441706 w 8152013"/>
                  <a:gd name="connsiteY6" fmla="*/ 3470193 h 5345876"/>
                  <a:gd name="connsiteX7" fmla="*/ 341032 w 8152013"/>
                  <a:gd name="connsiteY7" fmla="*/ 3362205 h 5345876"/>
                  <a:gd name="connsiteX8" fmla="*/ 444494 w 8152013"/>
                  <a:gd name="connsiteY8" fmla="*/ 3057428 h 5345876"/>
                  <a:gd name="connsiteX9" fmla="*/ 3120 w 8152013"/>
                  <a:gd name="connsiteY9" fmla="*/ 2818778 h 5345876"/>
                  <a:gd name="connsiteX10" fmla="*/ 550384 w 8152013"/>
                  <a:gd name="connsiteY10" fmla="*/ 1975104 h 5345876"/>
                  <a:gd name="connsiteX11" fmla="*/ 2518173 w 8152013"/>
                  <a:gd name="connsiteY11" fmla="*/ 0 h 5345876"/>
                  <a:gd name="connsiteX12" fmla="*/ 4596740 w 8152013"/>
                  <a:gd name="connsiteY12" fmla="*/ 2543951 h 5345876"/>
                  <a:gd name="connsiteX13" fmla="*/ 3915376 w 8152013"/>
                  <a:gd name="connsiteY13" fmla="*/ 3928262 h 5345876"/>
                  <a:gd name="connsiteX14" fmla="*/ 4337880 w 8152013"/>
                  <a:gd name="connsiteY14" fmla="*/ 5313893 h 5345876"/>
                  <a:gd name="connsiteX15" fmla="*/ 8152013 w 8152013"/>
                  <a:gd name="connsiteY15" fmla="*/ 5345876 h 5345876"/>
                  <a:gd name="connsiteX0" fmla="*/ 96236 w 8152013"/>
                  <a:gd name="connsiteY0" fmla="*/ 5305319 h 5313893"/>
                  <a:gd name="connsiteX1" fmla="*/ 2124225 w 8152013"/>
                  <a:gd name="connsiteY1" fmla="*/ 5309946 h 5313893"/>
                  <a:gd name="connsiteX2" fmla="*/ 1823229 w 8152013"/>
                  <a:gd name="connsiteY2" fmla="*/ 4337913 h 5313893"/>
                  <a:gd name="connsiteX3" fmla="*/ 718633 w 8152013"/>
                  <a:gd name="connsiteY3" fmla="*/ 4411066 h 5313893"/>
                  <a:gd name="connsiteX4" fmla="*/ 579645 w 8152013"/>
                  <a:gd name="connsiteY4" fmla="*/ 3745382 h 5313893"/>
                  <a:gd name="connsiteX5" fmla="*/ 404080 w 8152013"/>
                  <a:gd name="connsiteY5" fmla="*/ 3599078 h 5313893"/>
                  <a:gd name="connsiteX6" fmla="*/ 441706 w 8152013"/>
                  <a:gd name="connsiteY6" fmla="*/ 3470193 h 5313893"/>
                  <a:gd name="connsiteX7" fmla="*/ 341032 w 8152013"/>
                  <a:gd name="connsiteY7" fmla="*/ 3362205 h 5313893"/>
                  <a:gd name="connsiteX8" fmla="*/ 444494 w 8152013"/>
                  <a:gd name="connsiteY8" fmla="*/ 3057428 h 5313893"/>
                  <a:gd name="connsiteX9" fmla="*/ 3120 w 8152013"/>
                  <a:gd name="connsiteY9" fmla="*/ 2818778 h 5313893"/>
                  <a:gd name="connsiteX10" fmla="*/ 550384 w 8152013"/>
                  <a:gd name="connsiteY10" fmla="*/ 1975104 h 5313893"/>
                  <a:gd name="connsiteX11" fmla="*/ 2518173 w 8152013"/>
                  <a:gd name="connsiteY11" fmla="*/ 0 h 5313893"/>
                  <a:gd name="connsiteX12" fmla="*/ 4596740 w 8152013"/>
                  <a:gd name="connsiteY12" fmla="*/ 2543951 h 5313893"/>
                  <a:gd name="connsiteX13" fmla="*/ 3915376 w 8152013"/>
                  <a:gd name="connsiteY13" fmla="*/ 3928262 h 5313893"/>
                  <a:gd name="connsiteX14" fmla="*/ 4337880 w 8152013"/>
                  <a:gd name="connsiteY14" fmla="*/ 5313893 h 5313893"/>
                  <a:gd name="connsiteX15" fmla="*/ 8152013 w 8152013"/>
                  <a:gd name="connsiteY15" fmla="*/ 5313140 h 5313893"/>
                  <a:gd name="connsiteX0" fmla="*/ 96236 w 8171655"/>
                  <a:gd name="connsiteY0" fmla="*/ 5305319 h 5313893"/>
                  <a:gd name="connsiteX1" fmla="*/ 2124225 w 8171655"/>
                  <a:gd name="connsiteY1" fmla="*/ 5309946 h 5313893"/>
                  <a:gd name="connsiteX2" fmla="*/ 1823229 w 8171655"/>
                  <a:gd name="connsiteY2" fmla="*/ 4337913 h 5313893"/>
                  <a:gd name="connsiteX3" fmla="*/ 718633 w 8171655"/>
                  <a:gd name="connsiteY3" fmla="*/ 4411066 h 5313893"/>
                  <a:gd name="connsiteX4" fmla="*/ 579645 w 8171655"/>
                  <a:gd name="connsiteY4" fmla="*/ 3745382 h 5313893"/>
                  <a:gd name="connsiteX5" fmla="*/ 404080 w 8171655"/>
                  <a:gd name="connsiteY5" fmla="*/ 3599078 h 5313893"/>
                  <a:gd name="connsiteX6" fmla="*/ 441706 w 8171655"/>
                  <a:gd name="connsiteY6" fmla="*/ 3470193 h 5313893"/>
                  <a:gd name="connsiteX7" fmla="*/ 341032 w 8171655"/>
                  <a:gd name="connsiteY7" fmla="*/ 3362205 h 5313893"/>
                  <a:gd name="connsiteX8" fmla="*/ 444494 w 8171655"/>
                  <a:gd name="connsiteY8" fmla="*/ 3057428 h 5313893"/>
                  <a:gd name="connsiteX9" fmla="*/ 3120 w 8171655"/>
                  <a:gd name="connsiteY9" fmla="*/ 2818778 h 5313893"/>
                  <a:gd name="connsiteX10" fmla="*/ 550384 w 8171655"/>
                  <a:gd name="connsiteY10" fmla="*/ 1975104 h 5313893"/>
                  <a:gd name="connsiteX11" fmla="*/ 2518173 w 8171655"/>
                  <a:gd name="connsiteY11" fmla="*/ 0 h 5313893"/>
                  <a:gd name="connsiteX12" fmla="*/ 4596740 w 8171655"/>
                  <a:gd name="connsiteY12" fmla="*/ 2543951 h 5313893"/>
                  <a:gd name="connsiteX13" fmla="*/ 3915376 w 8171655"/>
                  <a:gd name="connsiteY13" fmla="*/ 3928262 h 5313893"/>
                  <a:gd name="connsiteX14" fmla="*/ 4337880 w 8171655"/>
                  <a:gd name="connsiteY14" fmla="*/ 5313893 h 5313893"/>
                  <a:gd name="connsiteX15" fmla="*/ 8171655 w 8171655"/>
                  <a:gd name="connsiteY15" fmla="*/ 5313141 h 5313893"/>
                  <a:gd name="connsiteX0" fmla="*/ 96236 w 8171655"/>
                  <a:gd name="connsiteY0" fmla="*/ 5305319 h 5319689"/>
                  <a:gd name="connsiteX1" fmla="*/ 2124225 w 8171655"/>
                  <a:gd name="connsiteY1" fmla="*/ 5309946 h 5319689"/>
                  <a:gd name="connsiteX2" fmla="*/ 1823229 w 8171655"/>
                  <a:gd name="connsiteY2" fmla="*/ 4337913 h 5319689"/>
                  <a:gd name="connsiteX3" fmla="*/ 718633 w 8171655"/>
                  <a:gd name="connsiteY3" fmla="*/ 4411066 h 5319689"/>
                  <a:gd name="connsiteX4" fmla="*/ 579645 w 8171655"/>
                  <a:gd name="connsiteY4" fmla="*/ 3745382 h 5319689"/>
                  <a:gd name="connsiteX5" fmla="*/ 404080 w 8171655"/>
                  <a:gd name="connsiteY5" fmla="*/ 3599078 h 5319689"/>
                  <a:gd name="connsiteX6" fmla="*/ 441706 w 8171655"/>
                  <a:gd name="connsiteY6" fmla="*/ 3470193 h 5319689"/>
                  <a:gd name="connsiteX7" fmla="*/ 341032 w 8171655"/>
                  <a:gd name="connsiteY7" fmla="*/ 3362205 h 5319689"/>
                  <a:gd name="connsiteX8" fmla="*/ 444494 w 8171655"/>
                  <a:gd name="connsiteY8" fmla="*/ 3057428 h 5319689"/>
                  <a:gd name="connsiteX9" fmla="*/ 3120 w 8171655"/>
                  <a:gd name="connsiteY9" fmla="*/ 2818778 h 5319689"/>
                  <a:gd name="connsiteX10" fmla="*/ 550384 w 8171655"/>
                  <a:gd name="connsiteY10" fmla="*/ 1975104 h 5319689"/>
                  <a:gd name="connsiteX11" fmla="*/ 2518173 w 8171655"/>
                  <a:gd name="connsiteY11" fmla="*/ 0 h 5319689"/>
                  <a:gd name="connsiteX12" fmla="*/ 4596740 w 8171655"/>
                  <a:gd name="connsiteY12" fmla="*/ 2543951 h 5319689"/>
                  <a:gd name="connsiteX13" fmla="*/ 3915376 w 8171655"/>
                  <a:gd name="connsiteY13" fmla="*/ 3928262 h 5319689"/>
                  <a:gd name="connsiteX14" fmla="*/ 4337880 w 8171655"/>
                  <a:gd name="connsiteY14" fmla="*/ 5313893 h 5319689"/>
                  <a:gd name="connsiteX15" fmla="*/ 8171655 w 8171655"/>
                  <a:gd name="connsiteY15" fmla="*/ 5319689 h 5319689"/>
                  <a:gd name="connsiteX0" fmla="*/ 96236 w 8171655"/>
                  <a:gd name="connsiteY0" fmla="*/ 5305319 h 5319689"/>
                  <a:gd name="connsiteX1" fmla="*/ 2124225 w 8171655"/>
                  <a:gd name="connsiteY1" fmla="*/ 5309946 h 5319689"/>
                  <a:gd name="connsiteX2" fmla="*/ 1823229 w 8171655"/>
                  <a:gd name="connsiteY2" fmla="*/ 4337913 h 5319689"/>
                  <a:gd name="connsiteX3" fmla="*/ 718633 w 8171655"/>
                  <a:gd name="connsiteY3" fmla="*/ 4411066 h 5319689"/>
                  <a:gd name="connsiteX4" fmla="*/ 579645 w 8171655"/>
                  <a:gd name="connsiteY4" fmla="*/ 3745382 h 5319689"/>
                  <a:gd name="connsiteX5" fmla="*/ 404080 w 8171655"/>
                  <a:gd name="connsiteY5" fmla="*/ 3599078 h 5319689"/>
                  <a:gd name="connsiteX6" fmla="*/ 441706 w 8171655"/>
                  <a:gd name="connsiteY6" fmla="*/ 3470193 h 5319689"/>
                  <a:gd name="connsiteX7" fmla="*/ 341032 w 8171655"/>
                  <a:gd name="connsiteY7" fmla="*/ 3362205 h 5319689"/>
                  <a:gd name="connsiteX8" fmla="*/ 444494 w 8171655"/>
                  <a:gd name="connsiteY8" fmla="*/ 3057428 h 5319689"/>
                  <a:gd name="connsiteX9" fmla="*/ 3120 w 8171655"/>
                  <a:gd name="connsiteY9" fmla="*/ 2818778 h 5319689"/>
                  <a:gd name="connsiteX10" fmla="*/ 550384 w 8171655"/>
                  <a:gd name="connsiteY10" fmla="*/ 1975104 h 5319689"/>
                  <a:gd name="connsiteX11" fmla="*/ 2518173 w 8171655"/>
                  <a:gd name="connsiteY11" fmla="*/ 0 h 5319689"/>
                  <a:gd name="connsiteX12" fmla="*/ 4596740 w 8171655"/>
                  <a:gd name="connsiteY12" fmla="*/ 2543951 h 5319689"/>
                  <a:gd name="connsiteX13" fmla="*/ 3915376 w 8171655"/>
                  <a:gd name="connsiteY13" fmla="*/ 3928262 h 5319689"/>
                  <a:gd name="connsiteX14" fmla="*/ 4337880 w 8171655"/>
                  <a:gd name="connsiteY14" fmla="*/ 5313893 h 5319689"/>
                  <a:gd name="connsiteX15" fmla="*/ 8171655 w 8171655"/>
                  <a:gd name="connsiteY15" fmla="*/ 5319689 h 53196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171655" h="5319689">
                    <a:moveTo>
                      <a:pt x="96236" y="5305319"/>
                    </a:moveTo>
                    <a:lnTo>
                      <a:pt x="2124225" y="5309946"/>
                    </a:lnTo>
                    <a:cubicBezTo>
                      <a:pt x="2060235" y="5002707"/>
                      <a:pt x="2045123" y="4564685"/>
                      <a:pt x="1823229" y="4337913"/>
                    </a:cubicBezTo>
                    <a:cubicBezTo>
                      <a:pt x="1725693" y="4218431"/>
                      <a:pt x="1020995" y="4625644"/>
                      <a:pt x="718633" y="4411066"/>
                    </a:cubicBezTo>
                    <a:cubicBezTo>
                      <a:pt x="396764" y="4162349"/>
                      <a:pt x="652797" y="3833165"/>
                      <a:pt x="579645" y="3745382"/>
                    </a:cubicBezTo>
                    <a:cubicBezTo>
                      <a:pt x="521123" y="3696614"/>
                      <a:pt x="418023" y="3646108"/>
                      <a:pt x="404080" y="3599078"/>
                    </a:cubicBezTo>
                    <a:cubicBezTo>
                      <a:pt x="384935" y="3557625"/>
                      <a:pt x="411057" y="3507120"/>
                      <a:pt x="441706" y="3470193"/>
                    </a:cubicBezTo>
                    <a:lnTo>
                      <a:pt x="341032" y="3362205"/>
                    </a:lnTo>
                    <a:cubicBezTo>
                      <a:pt x="298566" y="3284755"/>
                      <a:pt x="414533" y="3157511"/>
                      <a:pt x="444494" y="3057428"/>
                    </a:cubicBezTo>
                    <a:cubicBezTo>
                      <a:pt x="297369" y="2977878"/>
                      <a:pt x="59710" y="2939068"/>
                      <a:pt x="3120" y="2818778"/>
                    </a:cubicBezTo>
                    <a:cubicBezTo>
                      <a:pt x="-45323" y="2691462"/>
                      <a:pt x="485658" y="2374024"/>
                      <a:pt x="550384" y="1975104"/>
                    </a:cubicBezTo>
                    <a:cubicBezTo>
                      <a:pt x="500143" y="266534"/>
                      <a:pt x="1916564" y="11046"/>
                      <a:pt x="2518173" y="0"/>
                    </a:cubicBezTo>
                    <a:cubicBezTo>
                      <a:pt x="3500739" y="-24"/>
                      <a:pt x="5080836" y="647274"/>
                      <a:pt x="4596740" y="2543951"/>
                    </a:cubicBezTo>
                    <a:cubicBezTo>
                      <a:pt x="4410360" y="3037075"/>
                      <a:pt x="3846020" y="3622783"/>
                      <a:pt x="3915376" y="3928262"/>
                    </a:cubicBezTo>
                    <a:cubicBezTo>
                      <a:pt x="3986452" y="4327448"/>
                      <a:pt x="4230590" y="4955448"/>
                      <a:pt x="4337880" y="5313893"/>
                    </a:cubicBezTo>
                    <a:lnTo>
                      <a:pt x="8171655" y="5319689"/>
                    </a:ln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r" rtl="1"/>
                <a:endParaRPr lang="ko-KR" altLang="en-US" sz="2701"/>
              </a:p>
            </p:txBody>
          </p: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ABE1CCF5-54A1-4E9F-891E-6484CD9681EB}"/>
                  </a:ext>
                </a:extLst>
              </p:cNvPr>
              <p:cNvGrpSpPr/>
              <p:nvPr/>
            </p:nvGrpSpPr>
            <p:grpSpPr>
              <a:xfrm>
                <a:off x="3864610" y="1256832"/>
                <a:ext cx="350597" cy="1572101"/>
                <a:chOff x="7308304" y="2483962"/>
                <a:chExt cx="350596" cy="1572100"/>
              </a:xfrm>
              <a:solidFill>
                <a:schemeClr val="accent3"/>
              </a:solidFill>
            </p:grpSpPr>
            <p:sp>
              <p:nvSpPr>
                <p:cNvPr id="10" name="Trapezoid 9">
                  <a:extLst>
                    <a:ext uri="{FF2B5EF4-FFF2-40B4-BE49-F238E27FC236}">
                      <a16:creationId xmlns:a16="http://schemas.microsoft.com/office/drawing/2014/main" id="{AD757E0F-1222-486C-AA3E-6D407A697025}"/>
                    </a:ext>
                  </a:extLst>
                </p:cNvPr>
                <p:cNvSpPr/>
                <p:nvPr/>
              </p:nvSpPr>
              <p:spPr>
                <a:xfrm rot="10800000">
                  <a:off x="7308304" y="2636912"/>
                  <a:ext cx="350596" cy="987838"/>
                </a:xfrm>
                <a:prstGeom prst="trapezoid">
                  <a:avLst>
                    <a:gd name="adj" fmla="val 19502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 rtl="1"/>
                  <a:endParaRPr lang="ko-KR" altLang="en-US" sz="2701"/>
                </a:p>
              </p:txBody>
            </p:sp>
            <p:sp>
              <p:nvSpPr>
                <p:cNvPr id="11" name="Oval 10">
                  <a:extLst>
                    <a:ext uri="{FF2B5EF4-FFF2-40B4-BE49-F238E27FC236}">
                      <a16:creationId xmlns:a16="http://schemas.microsoft.com/office/drawing/2014/main" id="{4D02C1F4-A9CB-403F-9830-6DAA40EA7533}"/>
                    </a:ext>
                  </a:extLst>
                </p:cNvPr>
                <p:cNvSpPr/>
                <p:nvPr/>
              </p:nvSpPr>
              <p:spPr>
                <a:xfrm>
                  <a:off x="7309104" y="2483962"/>
                  <a:ext cx="349796" cy="305899"/>
                </a:xfrm>
                <a:prstGeom prst="ellipse">
                  <a:avLst/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 rtl="1"/>
                  <a:endParaRPr lang="ko-KR" altLang="en-US" sz="2701"/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4A194F2B-17FA-4151-BB29-CC0C355849A6}"/>
                    </a:ext>
                  </a:extLst>
                </p:cNvPr>
                <p:cNvSpPr/>
                <p:nvPr/>
              </p:nvSpPr>
              <p:spPr>
                <a:xfrm>
                  <a:off x="7330652" y="3750163"/>
                  <a:ext cx="305899" cy="305899"/>
                </a:xfrm>
                <a:prstGeom prst="ellipse">
                  <a:avLst/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 rtl="1"/>
                  <a:endParaRPr lang="ko-KR" altLang="en-US" sz="2701"/>
                </a:p>
              </p:txBody>
            </p:sp>
          </p:grp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465CA2FE-BC48-4BFB-888F-0C8CE4DBFDB0}"/>
                  </a:ext>
                </a:extLst>
              </p:cNvPr>
              <p:cNvSpPr/>
              <p:nvPr/>
            </p:nvSpPr>
            <p:spPr>
              <a:xfrm>
                <a:off x="8204168" y="3264236"/>
                <a:ext cx="634245" cy="634245"/>
              </a:xfrm>
              <a:prstGeom prst="ellipse">
                <a:avLst/>
              </a:prstGeom>
              <a:solidFill>
                <a:srgbClr val="BEA00E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sz="2701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94225DF8-A935-4E4B-9DB7-AB12D6C4C10F}"/>
                  </a:ext>
                </a:extLst>
              </p:cNvPr>
              <p:cNvSpPr/>
              <p:nvPr/>
            </p:nvSpPr>
            <p:spPr>
              <a:xfrm>
                <a:off x="4060971" y="3291210"/>
                <a:ext cx="634245" cy="584777"/>
              </a:xfrm>
              <a:prstGeom prst="ellipse">
                <a:avLst/>
              </a:prstGeom>
              <a:solidFill>
                <a:srgbClr val="84CAD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r" rtl="1"/>
                <a:endParaRPr lang="ko-KR" altLang="en-US" sz="2701"/>
              </a:p>
            </p:txBody>
          </p:sp>
          <p:grpSp>
            <p:nvGrpSpPr>
              <p:cNvPr id="39" name="Group 5">
                <a:extLst>
                  <a:ext uri="{FF2B5EF4-FFF2-40B4-BE49-F238E27FC236}">
                    <a16:creationId xmlns:a16="http://schemas.microsoft.com/office/drawing/2014/main" id="{01DE92D6-D63C-46A1-ABFA-4879D00FDB35}"/>
                  </a:ext>
                </a:extLst>
              </p:cNvPr>
              <p:cNvGrpSpPr/>
              <p:nvPr/>
            </p:nvGrpSpPr>
            <p:grpSpPr>
              <a:xfrm>
                <a:off x="7833456" y="1405989"/>
                <a:ext cx="811469" cy="1500829"/>
                <a:chOff x="1599810" y="2276872"/>
                <a:chExt cx="811469" cy="1500828"/>
              </a:xfrm>
              <a:solidFill>
                <a:schemeClr val="accent2"/>
              </a:solidFill>
            </p:grpSpPr>
            <p:sp>
              <p:nvSpPr>
                <p:cNvPr id="40" name="Block Arc 37">
                  <a:extLst>
                    <a:ext uri="{FF2B5EF4-FFF2-40B4-BE49-F238E27FC236}">
                      <a16:creationId xmlns:a16="http://schemas.microsoft.com/office/drawing/2014/main" id="{F44F9D38-EBDE-45AF-84DF-8886921D1259}"/>
                    </a:ext>
                  </a:extLst>
                </p:cNvPr>
                <p:cNvSpPr/>
                <p:nvPr/>
              </p:nvSpPr>
              <p:spPr>
                <a:xfrm>
                  <a:off x="1599810" y="2276872"/>
                  <a:ext cx="811469" cy="1058995"/>
                </a:xfrm>
                <a:custGeom>
                  <a:avLst/>
                  <a:gdLst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772726 w 1128574"/>
                    <a:gd name="connsiteY3" fmla="*/ 1088985 h 1471472"/>
                    <a:gd name="connsiteX4" fmla="*/ 574598 w 1128574"/>
                    <a:gd name="connsiteY4" fmla="*/ 1360143 h 1471472"/>
                    <a:gd name="connsiteX5" fmla="*/ 569907 w 1128574"/>
                    <a:gd name="connsiteY5" fmla="*/ 1360143 h 1471472"/>
                    <a:gd name="connsiteX6" fmla="*/ 434237 w 1128574"/>
                    <a:gd name="connsiteY6" fmla="*/ 1471472 h 1471472"/>
                    <a:gd name="connsiteX7" fmla="*/ 298567 w 1128574"/>
                    <a:gd name="connsiteY7" fmla="*/ 1360143 h 1471472"/>
                    <a:gd name="connsiteX8" fmla="*/ 294969 w 1128574"/>
                    <a:gd name="connsiteY8" fmla="*/ 1360143 h 1471472"/>
                    <a:gd name="connsiteX9" fmla="*/ 295961 w 1128574"/>
                    <a:gd name="connsiteY9" fmla="*/ 1347236 h 1471472"/>
                    <a:gd name="connsiteX10" fmla="*/ 292410 w 1128574"/>
                    <a:gd name="connsiteY10" fmla="*/ 1329645 h 1471472"/>
                    <a:gd name="connsiteX11" fmla="*/ 300331 w 1128574"/>
                    <a:gd name="connsiteY11" fmla="*/ 1290412 h 1471472"/>
                    <a:gd name="connsiteX12" fmla="*/ 657787 w 1128574"/>
                    <a:gd name="connsiteY12" fmla="*/ 834864 h 1471472"/>
                    <a:gd name="connsiteX13" fmla="*/ 656254 w 1128574"/>
                    <a:gd name="connsiteY13" fmla="*/ 830430 h 1471472"/>
                    <a:gd name="connsiteX14" fmla="*/ 838945 w 1128574"/>
                    <a:gd name="connsiteY14" fmla="*/ 502307 h 1471472"/>
                    <a:gd name="connsiteX15" fmla="*/ 533067 w 1128574"/>
                    <a:gd name="connsiteY15" fmla="*/ 284409 h 1471472"/>
                    <a:gd name="connsiteX16" fmla="*/ 282643 w 1128574"/>
                    <a:gd name="connsiteY16" fmla="*/ 564282 h 1471472"/>
                    <a:gd name="connsiteX17" fmla="*/ 279666 w 1128574"/>
                    <a:gd name="connsiteY17" fmla="*/ 564282 h 1471472"/>
                    <a:gd name="connsiteX18" fmla="*/ 280029 w 1128574"/>
                    <a:gd name="connsiteY18" fmla="*/ 567621 h 1471472"/>
                    <a:gd name="connsiteX19" fmla="*/ 140015 w 1128574"/>
                    <a:gd name="connsiteY19" fmla="*/ 697359 h 1471472"/>
                    <a:gd name="connsiteX20" fmla="*/ 0 w 1128574"/>
                    <a:gd name="connsiteY20" fmla="*/ 567621 h 1471472"/>
                    <a:gd name="connsiteX21" fmla="*/ 363 w 1128574"/>
                    <a:gd name="connsiteY21" fmla="*/ 564281 h 1471472"/>
                    <a:gd name="connsiteX22" fmla="*/ 1 w 1128574"/>
                    <a:gd name="connsiteY22" fmla="*/ 564281 h 1471472"/>
                    <a:gd name="connsiteX23" fmla="*/ 501773 w 1128574"/>
                    <a:gd name="connsiteY23" fmla="*/ 3505 h 1471472"/>
                    <a:gd name="connsiteX24" fmla="*/ 555039 w 1128574"/>
                    <a:gd name="connsiteY24" fmla="*/ 83 h 1471472"/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772726 w 1128574"/>
                    <a:gd name="connsiteY3" fmla="*/ 1088985 h 1471472"/>
                    <a:gd name="connsiteX4" fmla="*/ 574598 w 1128574"/>
                    <a:gd name="connsiteY4" fmla="*/ 1360143 h 1471472"/>
                    <a:gd name="connsiteX5" fmla="*/ 569907 w 1128574"/>
                    <a:gd name="connsiteY5" fmla="*/ 1360143 h 1471472"/>
                    <a:gd name="connsiteX6" fmla="*/ 434237 w 1128574"/>
                    <a:gd name="connsiteY6" fmla="*/ 1471472 h 1471472"/>
                    <a:gd name="connsiteX7" fmla="*/ 298567 w 1128574"/>
                    <a:gd name="connsiteY7" fmla="*/ 1360143 h 1471472"/>
                    <a:gd name="connsiteX8" fmla="*/ 294969 w 1128574"/>
                    <a:gd name="connsiteY8" fmla="*/ 1360143 h 1471472"/>
                    <a:gd name="connsiteX9" fmla="*/ 292410 w 1128574"/>
                    <a:gd name="connsiteY9" fmla="*/ 1329645 h 1471472"/>
                    <a:gd name="connsiteX10" fmla="*/ 300331 w 1128574"/>
                    <a:gd name="connsiteY10" fmla="*/ 1290412 h 1471472"/>
                    <a:gd name="connsiteX11" fmla="*/ 657787 w 1128574"/>
                    <a:gd name="connsiteY11" fmla="*/ 834864 h 1471472"/>
                    <a:gd name="connsiteX12" fmla="*/ 656254 w 1128574"/>
                    <a:gd name="connsiteY12" fmla="*/ 830430 h 1471472"/>
                    <a:gd name="connsiteX13" fmla="*/ 838945 w 1128574"/>
                    <a:gd name="connsiteY13" fmla="*/ 502307 h 1471472"/>
                    <a:gd name="connsiteX14" fmla="*/ 533067 w 1128574"/>
                    <a:gd name="connsiteY14" fmla="*/ 284409 h 1471472"/>
                    <a:gd name="connsiteX15" fmla="*/ 282643 w 1128574"/>
                    <a:gd name="connsiteY15" fmla="*/ 564282 h 1471472"/>
                    <a:gd name="connsiteX16" fmla="*/ 279666 w 1128574"/>
                    <a:gd name="connsiteY16" fmla="*/ 564282 h 1471472"/>
                    <a:gd name="connsiteX17" fmla="*/ 280029 w 1128574"/>
                    <a:gd name="connsiteY17" fmla="*/ 567621 h 1471472"/>
                    <a:gd name="connsiteX18" fmla="*/ 140015 w 1128574"/>
                    <a:gd name="connsiteY18" fmla="*/ 697359 h 1471472"/>
                    <a:gd name="connsiteX19" fmla="*/ 0 w 1128574"/>
                    <a:gd name="connsiteY19" fmla="*/ 567621 h 1471472"/>
                    <a:gd name="connsiteX20" fmla="*/ 363 w 1128574"/>
                    <a:gd name="connsiteY20" fmla="*/ 564281 h 1471472"/>
                    <a:gd name="connsiteX21" fmla="*/ 1 w 1128574"/>
                    <a:gd name="connsiteY21" fmla="*/ 564281 h 1471472"/>
                    <a:gd name="connsiteX22" fmla="*/ 501773 w 1128574"/>
                    <a:gd name="connsiteY22" fmla="*/ 3505 h 1471472"/>
                    <a:gd name="connsiteX23" fmla="*/ 555039 w 1128574"/>
                    <a:gd name="connsiteY23" fmla="*/ 83 h 1471472"/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772726 w 1128574"/>
                    <a:gd name="connsiteY3" fmla="*/ 1088985 h 1471472"/>
                    <a:gd name="connsiteX4" fmla="*/ 574598 w 1128574"/>
                    <a:gd name="connsiteY4" fmla="*/ 1360143 h 1471472"/>
                    <a:gd name="connsiteX5" fmla="*/ 569907 w 1128574"/>
                    <a:gd name="connsiteY5" fmla="*/ 1360143 h 1471472"/>
                    <a:gd name="connsiteX6" fmla="*/ 434237 w 1128574"/>
                    <a:gd name="connsiteY6" fmla="*/ 1471472 h 1471472"/>
                    <a:gd name="connsiteX7" fmla="*/ 298567 w 1128574"/>
                    <a:gd name="connsiteY7" fmla="*/ 1360143 h 1471472"/>
                    <a:gd name="connsiteX8" fmla="*/ 294969 w 1128574"/>
                    <a:gd name="connsiteY8" fmla="*/ 1360143 h 1471472"/>
                    <a:gd name="connsiteX9" fmla="*/ 300331 w 1128574"/>
                    <a:gd name="connsiteY9" fmla="*/ 1290412 h 1471472"/>
                    <a:gd name="connsiteX10" fmla="*/ 657787 w 1128574"/>
                    <a:gd name="connsiteY10" fmla="*/ 834864 h 1471472"/>
                    <a:gd name="connsiteX11" fmla="*/ 656254 w 1128574"/>
                    <a:gd name="connsiteY11" fmla="*/ 830430 h 1471472"/>
                    <a:gd name="connsiteX12" fmla="*/ 838945 w 1128574"/>
                    <a:gd name="connsiteY12" fmla="*/ 502307 h 1471472"/>
                    <a:gd name="connsiteX13" fmla="*/ 533067 w 1128574"/>
                    <a:gd name="connsiteY13" fmla="*/ 284409 h 1471472"/>
                    <a:gd name="connsiteX14" fmla="*/ 282643 w 1128574"/>
                    <a:gd name="connsiteY14" fmla="*/ 564282 h 1471472"/>
                    <a:gd name="connsiteX15" fmla="*/ 279666 w 1128574"/>
                    <a:gd name="connsiteY15" fmla="*/ 564282 h 1471472"/>
                    <a:gd name="connsiteX16" fmla="*/ 280029 w 1128574"/>
                    <a:gd name="connsiteY16" fmla="*/ 567621 h 1471472"/>
                    <a:gd name="connsiteX17" fmla="*/ 140015 w 1128574"/>
                    <a:gd name="connsiteY17" fmla="*/ 697359 h 1471472"/>
                    <a:gd name="connsiteX18" fmla="*/ 0 w 1128574"/>
                    <a:gd name="connsiteY18" fmla="*/ 567621 h 1471472"/>
                    <a:gd name="connsiteX19" fmla="*/ 363 w 1128574"/>
                    <a:gd name="connsiteY19" fmla="*/ 564281 h 1471472"/>
                    <a:gd name="connsiteX20" fmla="*/ 1 w 1128574"/>
                    <a:gd name="connsiteY20" fmla="*/ 564281 h 1471472"/>
                    <a:gd name="connsiteX21" fmla="*/ 501773 w 1128574"/>
                    <a:gd name="connsiteY21" fmla="*/ 3505 h 1471472"/>
                    <a:gd name="connsiteX22" fmla="*/ 555039 w 1128574"/>
                    <a:gd name="connsiteY22" fmla="*/ 83 h 1471472"/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772726 w 1128574"/>
                    <a:gd name="connsiteY3" fmla="*/ 1088985 h 1471472"/>
                    <a:gd name="connsiteX4" fmla="*/ 574598 w 1128574"/>
                    <a:gd name="connsiteY4" fmla="*/ 1360143 h 1471472"/>
                    <a:gd name="connsiteX5" fmla="*/ 569907 w 1128574"/>
                    <a:gd name="connsiteY5" fmla="*/ 1360143 h 1471472"/>
                    <a:gd name="connsiteX6" fmla="*/ 434237 w 1128574"/>
                    <a:gd name="connsiteY6" fmla="*/ 1471472 h 1471472"/>
                    <a:gd name="connsiteX7" fmla="*/ 298567 w 1128574"/>
                    <a:gd name="connsiteY7" fmla="*/ 1360143 h 1471472"/>
                    <a:gd name="connsiteX8" fmla="*/ 300331 w 1128574"/>
                    <a:gd name="connsiteY8" fmla="*/ 1290412 h 1471472"/>
                    <a:gd name="connsiteX9" fmla="*/ 657787 w 1128574"/>
                    <a:gd name="connsiteY9" fmla="*/ 834864 h 1471472"/>
                    <a:gd name="connsiteX10" fmla="*/ 656254 w 1128574"/>
                    <a:gd name="connsiteY10" fmla="*/ 830430 h 1471472"/>
                    <a:gd name="connsiteX11" fmla="*/ 838945 w 1128574"/>
                    <a:gd name="connsiteY11" fmla="*/ 502307 h 1471472"/>
                    <a:gd name="connsiteX12" fmla="*/ 533067 w 1128574"/>
                    <a:gd name="connsiteY12" fmla="*/ 284409 h 1471472"/>
                    <a:gd name="connsiteX13" fmla="*/ 282643 w 1128574"/>
                    <a:gd name="connsiteY13" fmla="*/ 564282 h 1471472"/>
                    <a:gd name="connsiteX14" fmla="*/ 279666 w 1128574"/>
                    <a:gd name="connsiteY14" fmla="*/ 564282 h 1471472"/>
                    <a:gd name="connsiteX15" fmla="*/ 280029 w 1128574"/>
                    <a:gd name="connsiteY15" fmla="*/ 567621 h 1471472"/>
                    <a:gd name="connsiteX16" fmla="*/ 140015 w 1128574"/>
                    <a:gd name="connsiteY16" fmla="*/ 697359 h 1471472"/>
                    <a:gd name="connsiteX17" fmla="*/ 0 w 1128574"/>
                    <a:gd name="connsiteY17" fmla="*/ 567621 h 1471472"/>
                    <a:gd name="connsiteX18" fmla="*/ 363 w 1128574"/>
                    <a:gd name="connsiteY18" fmla="*/ 564281 h 1471472"/>
                    <a:gd name="connsiteX19" fmla="*/ 1 w 1128574"/>
                    <a:gd name="connsiteY19" fmla="*/ 564281 h 1471472"/>
                    <a:gd name="connsiteX20" fmla="*/ 501773 w 1128574"/>
                    <a:gd name="connsiteY20" fmla="*/ 3505 h 1471472"/>
                    <a:gd name="connsiteX21" fmla="*/ 555039 w 1128574"/>
                    <a:gd name="connsiteY21" fmla="*/ 83 h 1471472"/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574598 w 1128574"/>
                    <a:gd name="connsiteY3" fmla="*/ 1360143 h 1471472"/>
                    <a:gd name="connsiteX4" fmla="*/ 569907 w 1128574"/>
                    <a:gd name="connsiteY4" fmla="*/ 1360143 h 1471472"/>
                    <a:gd name="connsiteX5" fmla="*/ 434237 w 1128574"/>
                    <a:gd name="connsiteY5" fmla="*/ 1471472 h 1471472"/>
                    <a:gd name="connsiteX6" fmla="*/ 298567 w 1128574"/>
                    <a:gd name="connsiteY6" fmla="*/ 1360143 h 1471472"/>
                    <a:gd name="connsiteX7" fmla="*/ 300331 w 1128574"/>
                    <a:gd name="connsiteY7" fmla="*/ 1290412 h 1471472"/>
                    <a:gd name="connsiteX8" fmla="*/ 657787 w 1128574"/>
                    <a:gd name="connsiteY8" fmla="*/ 834864 h 1471472"/>
                    <a:gd name="connsiteX9" fmla="*/ 656254 w 1128574"/>
                    <a:gd name="connsiteY9" fmla="*/ 830430 h 1471472"/>
                    <a:gd name="connsiteX10" fmla="*/ 838945 w 1128574"/>
                    <a:gd name="connsiteY10" fmla="*/ 502307 h 1471472"/>
                    <a:gd name="connsiteX11" fmla="*/ 533067 w 1128574"/>
                    <a:gd name="connsiteY11" fmla="*/ 284409 h 1471472"/>
                    <a:gd name="connsiteX12" fmla="*/ 282643 w 1128574"/>
                    <a:gd name="connsiteY12" fmla="*/ 564282 h 1471472"/>
                    <a:gd name="connsiteX13" fmla="*/ 279666 w 1128574"/>
                    <a:gd name="connsiteY13" fmla="*/ 564282 h 1471472"/>
                    <a:gd name="connsiteX14" fmla="*/ 280029 w 1128574"/>
                    <a:gd name="connsiteY14" fmla="*/ 567621 h 1471472"/>
                    <a:gd name="connsiteX15" fmla="*/ 140015 w 1128574"/>
                    <a:gd name="connsiteY15" fmla="*/ 697359 h 1471472"/>
                    <a:gd name="connsiteX16" fmla="*/ 0 w 1128574"/>
                    <a:gd name="connsiteY16" fmla="*/ 567621 h 1471472"/>
                    <a:gd name="connsiteX17" fmla="*/ 363 w 1128574"/>
                    <a:gd name="connsiteY17" fmla="*/ 564281 h 1471472"/>
                    <a:gd name="connsiteX18" fmla="*/ 1 w 1128574"/>
                    <a:gd name="connsiteY18" fmla="*/ 564281 h 1471472"/>
                    <a:gd name="connsiteX19" fmla="*/ 501773 w 1128574"/>
                    <a:gd name="connsiteY19" fmla="*/ 3505 h 1471472"/>
                    <a:gd name="connsiteX20" fmla="*/ 555039 w 1128574"/>
                    <a:gd name="connsiteY20" fmla="*/ 83 h 1471472"/>
                    <a:gd name="connsiteX0" fmla="*/ 555039 w 1128574"/>
                    <a:gd name="connsiteY0" fmla="*/ 83 h 1471472"/>
                    <a:gd name="connsiteX1" fmla="*/ 1114657 w 1128574"/>
                    <a:gd name="connsiteY1" fmla="*/ 440104 h 1471472"/>
                    <a:gd name="connsiteX2" fmla="*/ 772429 w 1128574"/>
                    <a:gd name="connsiteY2" fmla="*/ 1088053 h 1471472"/>
                    <a:gd name="connsiteX3" fmla="*/ 574598 w 1128574"/>
                    <a:gd name="connsiteY3" fmla="*/ 1360143 h 1471472"/>
                    <a:gd name="connsiteX4" fmla="*/ 569907 w 1128574"/>
                    <a:gd name="connsiteY4" fmla="*/ 1360143 h 1471472"/>
                    <a:gd name="connsiteX5" fmla="*/ 434237 w 1128574"/>
                    <a:gd name="connsiteY5" fmla="*/ 1471472 h 1471472"/>
                    <a:gd name="connsiteX6" fmla="*/ 298567 w 1128574"/>
                    <a:gd name="connsiteY6" fmla="*/ 1360143 h 1471472"/>
                    <a:gd name="connsiteX7" fmla="*/ 300331 w 1128574"/>
                    <a:gd name="connsiteY7" fmla="*/ 1290412 h 1471472"/>
                    <a:gd name="connsiteX8" fmla="*/ 657787 w 1128574"/>
                    <a:gd name="connsiteY8" fmla="*/ 834864 h 1471472"/>
                    <a:gd name="connsiteX9" fmla="*/ 656254 w 1128574"/>
                    <a:gd name="connsiteY9" fmla="*/ 830430 h 1471472"/>
                    <a:gd name="connsiteX10" fmla="*/ 838945 w 1128574"/>
                    <a:gd name="connsiteY10" fmla="*/ 502307 h 1471472"/>
                    <a:gd name="connsiteX11" fmla="*/ 533067 w 1128574"/>
                    <a:gd name="connsiteY11" fmla="*/ 284409 h 1471472"/>
                    <a:gd name="connsiteX12" fmla="*/ 282643 w 1128574"/>
                    <a:gd name="connsiteY12" fmla="*/ 564282 h 1471472"/>
                    <a:gd name="connsiteX13" fmla="*/ 279666 w 1128574"/>
                    <a:gd name="connsiteY13" fmla="*/ 564282 h 1471472"/>
                    <a:gd name="connsiteX14" fmla="*/ 280029 w 1128574"/>
                    <a:gd name="connsiteY14" fmla="*/ 567621 h 1471472"/>
                    <a:gd name="connsiteX15" fmla="*/ 140015 w 1128574"/>
                    <a:gd name="connsiteY15" fmla="*/ 697359 h 1471472"/>
                    <a:gd name="connsiteX16" fmla="*/ 0 w 1128574"/>
                    <a:gd name="connsiteY16" fmla="*/ 567621 h 1471472"/>
                    <a:gd name="connsiteX17" fmla="*/ 363 w 1128574"/>
                    <a:gd name="connsiteY17" fmla="*/ 564281 h 1471472"/>
                    <a:gd name="connsiteX18" fmla="*/ 1 w 1128574"/>
                    <a:gd name="connsiteY18" fmla="*/ 564281 h 1471472"/>
                    <a:gd name="connsiteX19" fmla="*/ 501773 w 1128574"/>
                    <a:gd name="connsiteY19" fmla="*/ 3505 h 1471472"/>
                    <a:gd name="connsiteX20" fmla="*/ 555039 w 1128574"/>
                    <a:gd name="connsiteY20" fmla="*/ 83 h 1471472"/>
                    <a:gd name="connsiteX0" fmla="*/ 555039 w 1128574"/>
                    <a:gd name="connsiteY0" fmla="*/ 83 h 1471551"/>
                    <a:gd name="connsiteX1" fmla="*/ 1114657 w 1128574"/>
                    <a:gd name="connsiteY1" fmla="*/ 440104 h 1471551"/>
                    <a:gd name="connsiteX2" fmla="*/ 772429 w 1128574"/>
                    <a:gd name="connsiteY2" fmla="*/ 1088053 h 1471551"/>
                    <a:gd name="connsiteX3" fmla="*/ 574598 w 1128574"/>
                    <a:gd name="connsiteY3" fmla="*/ 1360143 h 1471551"/>
                    <a:gd name="connsiteX4" fmla="*/ 567462 w 1128574"/>
                    <a:gd name="connsiteY4" fmla="*/ 1372368 h 1471551"/>
                    <a:gd name="connsiteX5" fmla="*/ 434237 w 1128574"/>
                    <a:gd name="connsiteY5" fmla="*/ 1471472 h 1471551"/>
                    <a:gd name="connsiteX6" fmla="*/ 298567 w 1128574"/>
                    <a:gd name="connsiteY6" fmla="*/ 1360143 h 1471551"/>
                    <a:gd name="connsiteX7" fmla="*/ 300331 w 1128574"/>
                    <a:gd name="connsiteY7" fmla="*/ 1290412 h 1471551"/>
                    <a:gd name="connsiteX8" fmla="*/ 657787 w 1128574"/>
                    <a:gd name="connsiteY8" fmla="*/ 834864 h 1471551"/>
                    <a:gd name="connsiteX9" fmla="*/ 656254 w 1128574"/>
                    <a:gd name="connsiteY9" fmla="*/ 830430 h 1471551"/>
                    <a:gd name="connsiteX10" fmla="*/ 838945 w 1128574"/>
                    <a:gd name="connsiteY10" fmla="*/ 502307 h 1471551"/>
                    <a:gd name="connsiteX11" fmla="*/ 533067 w 1128574"/>
                    <a:gd name="connsiteY11" fmla="*/ 284409 h 1471551"/>
                    <a:gd name="connsiteX12" fmla="*/ 282643 w 1128574"/>
                    <a:gd name="connsiteY12" fmla="*/ 564282 h 1471551"/>
                    <a:gd name="connsiteX13" fmla="*/ 279666 w 1128574"/>
                    <a:gd name="connsiteY13" fmla="*/ 564282 h 1471551"/>
                    <a:gd name="connsiteX14" fmla="*/ 280029 w 1128574"/>
                    <a:gd name="connsiteY14" fmla="*/ 567621 h 1471551"/>
                    <a:gd name="connsiteX15" fmla="*/ 140015 w 1128574"/>
                    <a:gd name="connsiteY15" fmla="*/ 697359 h 1471551"/>
                    <a:gd name="connsiteX16" fmla="*/ 0 w 1128574"/>
                    <a:gd name="connsiteY16" fmla="*/ 567621 h 1471551"/>
                    <a:gd name="connsiteX17" fmla="*/ 363 w 1128574"/>
                    <a:gd name="connsiteY17" fmla="*/ 564281 h 1471551"/>
                    <a:gd name="connsiteX18" fmla="*/ 1 w 1128574"/>
                    <a:gd name="connsiteY18" fmla="*/ 564281 h 1471551"/>
                    <a:gd name="connsiteX19" fmla="*/ 501773 w 1128574"/>
                    <a:gd name="connsiteY19" fmla="*/ 3505 h 1471551"/>
                    <a:gd name="connsiteX20" fmla="*/ 555039 w 1128574"/>
                    <a:gd name="connsiteY20" fmla="*/ 83 h 1471551"/>
                    <a:gd name="connsiteX0" fmla="*/ 555039 w 1128574"/>
                    <a:gd name="connsiteY0" fmla="*/ 83 h 1471551"/>
                    <a:gd name="connsiteX1" fmla="*/ 1114657 w 1128574"/>
                    <a:gd name="connsiteY1" fmla="*/ 440104 h 1471551"/>
                    <a:gd name="connsiteX2" fmla="*/ 772429 w 1128574"/>
                    <a:gd name="connsiteY2" fmla="*/ 1088053 h 1471551"/>
                    <a:gd name="connsiteX3" fmla="*/ 567462 w 1128574"/>
                    <a:gd name="connsiteY3" fmla="*/ 1372368 h 1471551"/>
                    <a:gd name="connsiteX4" fmla="*/ 434237 w 1128574"/>
                    <a:gd name="connsiteY4" fmla="*/ 1471472 h 1471551"/>
                    <a:gd name="connsiteX5" fmla="*/ 298567 w 1128574"/>
                    <a:gd name="connsiteY5" fmla="*/ 1360143 h 1471551"/>
                    <a:gd name="connsiteX6" fmla="*/ 300331 w 1128574"/>
                    <a:gd name="connsiteY6" fmla="*/ 1290412 h 1471551"/>
                    <a:gd name="connsiteX7" fmla="*/ 657787 w 1128574"/>
                    <a:gd name="connsiteY7" fmla="*/ 834864 h 1471551"/>
                    <a:gd name="connsiteX8" fmla="*/ 656254 w 1128574"/>
                    <a:gd name="connsiteY8" fmla="*/ 830430 h 1471551"/>
                    <a:gd name="connsiteX9" fmla="*/ 838945 w 1128574"/>
                    <a:gd name="connsiteY9" fmla="*/ 502307 h 1471551"/>
                    <a:gd name="connsiteX10" fmla="*/ 533067 w 1128574"/>
                    <a:gd name="connsiteY10" fmla="*/ 284409 h 1471551"/>
                    <a:gd name="connsiteX11" fmla="*/ 282643 w 1128574"/>
                    <a:gd name="connsiteY11" fmla="*/ 564282 h 1471551"/>
                    <a:gd name="connsiteX12" fmla="*/ 279666 w 1128574"/>
                    <a:gd name="connsiteY12" fmla="*/ 564282 h 1471551"/>
                    <a:gd name="connsiteX13" fmla="*/ 280029 w 1128574"/>
                    <a:gd name="connsiteY13" fmla="*/ 567621 h 1471551"/>
                    <a:gd name="connsiteX14" fmla="*/ 140015 w 1128574"/>
                    <a:gd name="connsiteY14" fmla="*/ 697359 h 1471551"/>
                    <a:gd name="connsiteX15" fmla="*/ 0 w 1128574"/>
                    <a:gd name="connsiteY15" fmla="*/ 567621 h 1471551"/>
                    <a:gd name="connsiteX16" fmla="*/ 363 w 1128574"/>
                    <a:gd name="connsiteY16" fmla="*/ 564281 h 1471551"/>
                    <a:gd name="connsiteX17" fmla="*/ 1 w 1128574"/>
                    <a:gd name="connsiteY17" fmla="*/ 564281 h 1471551"/>
                    <a:gd name="connsiteX18" fmla="*/ 501773 w 1128574"/>
                    <a:gd name="connsiteY18" fmla="*/ 3505 h 1471551"/>
                    <a:gd name="connsiteX19" fmla="*/ 555039 w 1128574"/>
                    <a:gd name="connsiteY19" fmla="*/ 83 h 1471551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56"/>
                    <a:gd name="connsiteX1" fmla="*/ 1114657 w 1128574"/>
                    <a:gd name="connsiteY1" fmla="*/ 440104 h 1471556"/>
                    <a:gd name="connsiteX2" fmla="*/ 772429 w 1128574"/>
                    <a:gd name="connsiteY2" fmla="*/ 1088053 h 1471556"/>
                    <a:gd name="connsiteX3" fmla="*/ 567462 w 1128574"/>
                    <a:gd name="connsiteY3" fmla="*/ 1372368 h 1471556"/>
                    <a:gd name="connsiteX4" fmla="*/ 434237 w 1128574"/>
                    <a:gd name="connsiteY4" fmla="*/ 1471472 h 1471556"/>
                    <a:gd name="connsiteX5" fmla="*/ 298567 w 1128574"/>
                    <a:gd name="connsiteY5" fmla="*/ 1360143 h 1471556"/>
                    <a:gd name="connsiteX6" fmla="*/ 300331 w 1128574"/>
                    <a:gd name="connsiteY6" fmla="*/ 1290412 h 1471556"/>
                    <a:gd name="connsiteX7" fmla="*/ 657787 w 1128574"/>
                    <a:gd name="connsiteY7" fmla="*/ 834864 h 1471556"/>
                    <a:gd name="connsiteX8" fmla="*/ 656254 w 1128574"/>
                    <a:gd name="connsiteY8" fmla="*/ 830430 h 1471556"/>
                    <a:gd name="connsiteX9" fmla="*/ 838945 w 1128574"/>
                    <a:gd name="connsiteY9" fmla="*/ 502307 h 1471556"/>
                    <a:gd name="connsiteX10" fmla="*/ 533067 w 1128574"/>
                    <a:gd name="connsiteY10" fmla="*/ 284409 h 1471556"/>
                    <a:gd name="connsiteX11" fmla="*/ 282643 w 1128574"/>
                    <a:gd name="connsiteY11" fmla="*/ 564282 h 1471556"/>
                    <a:gd name="connsiteX12" fmla="*/ 279666 w 1128574"/>
                    <a:gd name="connsiteY12" fmla="*/ 564282 h 1471556"/>
                    <a:gd name="connsiteX13" fmla="*/ 280029 w 1128574"/>
                    <a:gd name="connsiteY13" fmla="*/ 567621 h 1471556"/>
                    <a:gd name="connsiteX14" fmla="*/ 140015 w 1128574"/>
                    <a:gd name="connsiteY14" fmla="*/ 697359 h 1471556"/>
                    <a:gd name="connsiteX15" fmla="*/ 0 w 1128574"/>
                    <a:gd name="connsiteY15" fmla="*/ 567621 h 1471556"/>
                    <a:gd name="connsiteX16" fmla="*/ 363 w 1128574"/>
                    <a:gd name="connsiteY16" fmla="*/ 564281 h 1471556"/>
                    <a:gd name="connsiteX17" fmla="*/ 1 w 1128574"/>
                    <a:gd name="connsiteY17" fmla="*/ 564281 h 1471556"/>
                    <a:gd name="connsiteX18" fmla="*/ 501773 w 1128574"/>
                    <a:gd name="connsiteY18" fmla="*/ 3505 h 1471556"/>
                    <a:gd name="connsiteX19" fmla="*/ 555039 w 1128574"/>
                    <a:gd name="connsiteY19" fmla="*/ 83 h 147155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7787 w 1128574"/>
                    <a:gd name="connsiteY7" fmla="*/ 834864 h 1471576"/>
                    <a:gd name="connsiteX8" fmla="*/ 656254 w 1128574"/>
                    <a:gd name="connsiteY8" fmla="*/ 830430 h 1471576"/>
                    <a:gd name="connsiteX9" fmla="*/ 838945 w 1128574"/>
                    <a:gd name="connsiteY9" fmla="*/ 502307 h 1471576"/>
                    <a:gd name="connsiteX10" fmla="*/ 533067 w 1128574"/>
                    <a:gd name="connsiteY10" fmla="*/ 284409 h 1471576"/>
                    <a:gd name="connsiteX11" fmla="*/ 282643 w 1128574"/>
                    <a:gd name="connsiteY11" fmla="*/ 564282 h 1471576"/>
                    <a:gd name="connsiteX12" fmla="*/ 279666 w 1128574"/>
                    <a:gd name="connsiteY12" fmla="*/ 564282 h 1471576"/>
                    <a:gd name="connsiteX13" fmla="*/ 280029 w 1128574"/>
                    <a:gd name="connsiteY13" fmla="*/ 567621 h 1471576"/>
                    <a:gd name="connsiteX14" fmla="*/ 140015 w 1128574"/>
                    <a:gd name="connsiteY14" fmla="*/ 697359 h 1471576"/>
                    <a:gd name="connsiteX15" fmla="*/ 0 w 1128574"/>
                    <a:gd name="connsiteY15" fmla="*/ 567621 h 1471576"/>
                    <a:gd name="connsiteX16" fmla="*/ 363 w 1128574"/>
                    <a:gd name="connsiteY16" fmla="*/ 564281 h 1471576"/>
                    <a:gd name="connsiteX17" fmla="*/ 1 w 1128574"/>
                    <a:gd name="connsiteY17" fmla="*/ 564281 h 1471576"/>
                    <a:gd name="connsiteX18" fmla="*/ 501773 w 1128574"/>
                    <a:gd name="connsiteY18" fmla="*/ 3505 h 1471576"/>
                    <a:gd name="connsiteX19" fmla="*/ 555039 w 1128574"/>
                    <a:gd name="connsiteY19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8430"/>
                    <a:gd name="connsiteY0" fmla="*/ 83 h 1471576"/>
                    <a:gd name="connsiteX1" fmla="*/ 1114657 w 1128430"/>
                    <a:gd name="connsiteY1" fmla="*/ 440104 h 1471576"/>
                    <a:gd name="connsiteX2" fmla="*/ 772429 w 1128430"/>
                    <a:gd name="connsiteY2" fmla="*/ 1088053 h 1471576"/>
                    <a:gd name="connsiteX3" fmla="*/ 567462 w 1128430"/>
                    <a:gd name="connsiteY3" fmla="*/ 1372368 h 1471576"/>
                    <a:gd name="connsiteX4" fmla="*/ 434237 w 1128430"/>
                    <a:gd name="connsiteY4" fmla="*/ 1471472 h 1471576"/>
                    <a:gd name="connsiteX5" fmla="*/ 298567 w 1128430"/>
                    <a:gd name="connsiteY5" fmla="*/ 1360143 h 1471576"/>
                    <a:gd name="connsiteX6" fmla="*/ 300331 w 1128430"/>
                    <a:gd name="connsiteY6" fmla="*/ 1290412 h 1471576"/>
                    <a:gd name="connsiteX7" fmla="*/ 656254 w 1128430"/>
                    <a:gd name="connsiteY7" fmla="*/ 830430 h 1471576"/>
                    <a:gd name="connsiteX8" fmla="*/ 838945 w 1128430"/>
                    <a:gd name="connsiteY8" fmla="*/ 502307 h 1471576"/>
                    <a:gd name="connsiteX9" fmla="*/ 533067 w 1128430"/>
                    <a:gd name="connsiteY9" fmla="*/ 284409 h 1471576"/>
                    <a:gd name="connsiteX10" fmla="*/ 282643 w 1128430"/>
                    <a:gd name="connsiteY10" fmla="*/ 564282 h 1471576"/>
                    <a:gd name="connsiteX11" fmla="*/ 279666 w 1128430"/>
                    <a:gd name="connsiteY11" fmla="*/ 564282 h 1471576"/>
                    <a:gd name="connsiteX12" fmla="*/ 280029 w 1128430"/>
                    <a:gd name="connsiteY12" fmla="*/ 567621 h 1471576"/>
                    <a:gd name="connsiteX13" fmla="*/ 140015 w 1128430"/>
                    <a:gd name="connsiteY13" fmla="*/ 697359 h 1471576"/>
                    <a:gd name="connsiteX14" fmla="*/ 0 w 1128430"/>
                    <a:gd name="connsiteY14" fmla="*/ 567621 h 1471576"/>
                    <a:gd name="connsiteX15" fmla="*/ 363 w 1128430"/>
                    <a:gd name="connsiteY15" fmla="*/ 564281 h 1471576"/>
                    <a:gd name="connsiteX16" fmla="*/ 1 w 1128430"/>
                    <a:gd name="connsiteY16" fmla="*/ 564281 h 1471576"/>
                    <a:gd name="connsiteX17" fmla="*/ 501773 w 1128430"/>
                    <a:gd name="connsiteY17" fmla="*/ 3505 h 1471576"/>
                    <a:gd name="connsiteX18" fmla="*/ 555039 w 1128430"/>
                    <a:gd name="connsiteY18" fmla="*/ 83 h 1471576"/>
                    <a:gd name="connsiteX0" fmla="*/ 555039 w 1128430"/>
                    <a:gd name="connsiteY0" fmla="*/ 83 h 1471576"/>
                    <a:gd name="connsiteX1" fmla="*/ 1114657 w 1128430"/>
                    <a:gd name="connsiteY1" fmla="*/ 440104 h 1471576"/>
                    <a:gd name="connsiteX2" fmla="*/ 772429 w 1128430"/>
                    <a:gd name="connsiteY2" fmla="*/ 1088053 h 1471576"/>
                    <a:gd name="connsiteX3" fmla="*/ 567462 w 1128430"/>
                    <a:gd name="connsiteY3" fmla="*/ 1372368 h 1471576"/>
                    <a:gd name="connsiteX4" fmla="*/ 434237 w 1128430"/>
                    <a:gd name="connsiteY4" fmla="*/ 1471472 h 1471576"/>
                    <a:gd name="connsiteX5" fmla="*/ 298567 w 1128430"/>
                    <a:gd name="connsiteY5" fmla="*/ 1360143 h 1471576"/>
                    <a:gd name="connsiteX6" fmla="*/ 300331 w 1128430"/>
                    <a:gd name="connsiteY6" fmla="*/ 1290412 h 1471576"/>
                    <a:gd name="connsiteX7" fmla="*/ 656254 w 1128430"/>
                    <a:gd name="connsiteY7" fmla="*/ 830430 h 1471576"/>
                    <a:gd name="connsiteX8" fmla="*/ 838945 w 1128430"/>
                    <a:gd name="connsiteY8" fmla="*/ 502307 h 1471576"/>
                    <a:gd name="connsiteX9" fmla="*/ 533067 w 1128430"/>
                    <a:gd name="connsiteY9" fmla="*/ 284409 h 1471576"/>
                    <a:gd name="connsiteX10" fmla="*/ 282643 w 1128430"/>
                    <a:gd name="connsiteY10" fmla="*/ 564282 h 1471576"/>
                    <a:gd name="connsiteX11" fmla="*/ 279666 w 1128430"/>
                    <a:gd name="connsiteY11" fmla="*/ 564282 h 1471576"/>
                    <a:gd name="connsiteX12" fmla="*/ 280029 w 1128430"/>
                    <a:gd name="connsiteY12" fmla="*/ 567621 h 1471576"/>
                    <a:gd name="connsiteX13" fmla="*/ 140015 w 1128430"/>
                    <a:gd name="connsiteY13" fmla="*/ 697359 h 1471576"/>
                    <a:gd name="connsiteX14" fmla="*/ 0 w 1128430"/>
                    <a:gd name="connsiteY14" fmla="*/ 567621 h 1471576"/>
                    <a:gd name="connsiteX15" fmla="*/ 363 w 1128430"/>
                    <a:gd name="connsiteY15" fmla="*/ 564281 h 1471576"/>
                    <a:gd name="connsiteX16" fmla="*/ 1 w 1128430"/>
                    <a:gd name="connsiteY16" fmla="*/ 564281 h 1471576"/>
                    <a:gd name="connsiteX17" fmla="*/ 501773 w 1128430"/>
                    <a:gd name="connsiteY17" fmla="*/ 3505 h 1471576"/>
                    <a:gd name="connsiteX18" fmla="*/ 555039 w 1128430"/>
                    <a:gd name="connsiteY18" fmla="*/ 83 h 1471576"/>
                    <a:gd name="connsiteX0" fmla="*/ 555039 w 1128430"/>
                    <a:gd name="connsiteY0" fmla="*/ 83 h 1471576"/>
                    <a:gd name="connsiteX1" fmla="*/ 1114657 w 1128430"/>
                    <a:gd name="connsiteY1" fmla="*/ 440104 h 1471576"/>
                    <a:gd name="connsiteX2" fmla="*/ 772429 w 1128430"/>
                    <a:gd name="connsiteY2" fmla="*/ 1088053 h 1471576"/>
                    <a:gd name="connsiteX3" fmla="*/ 567462 w 1128430"/>
                    <a:gd name="connsiteY3" fmla="*/ 1372368 h 1471576"/>
                    <a:gd name="connsiteX4" fmla="*/ 434237 w 1128430"/>
                    <a:gd name="connsiteY4" fmla="*/ 1471472 h 1471576"/>
                    <a:gd name="connsiteX5" fmla="*/ 298567 w 1128430"/>
                    <a:gd name="connsiteY5" fmla="*/ 1360143 h 1471576"/>
                    <a:gd name="connsiteX6" fmla="*/ 300331 w 1128430"/>
                    <a:gd name="connsiteY6" fmla="*/ 1290412 h 1471576"/>
                    <a:gd name="connsiteX7" fmla="*/ 656254 w 1128430"/>
                    <a:gd name="connsiteY7" fmla="*/ 830430 h 1471576"/>
                    <a:gd name="connsiteX8" fmla="*/ 838945 w 1128430"/>
                    <a:gd name="connsiteY8" fmla="*/ 502307 h 1471576"/>
                    <a:gd name="connsiteX9" fmla="*/ 533067 w 1128430"/>
                    <a:gd name="connsiteY9" fmla="*/ 284409 h 1471576"/>
                    <a:gd name="connsiteX10" fmla="*/ 282643 w 1128430"/>
                    <a:gd name="connsiteY10" fmla="*/ 564282 h 1471576"/>
                    <a:gd name="connsiteX11" fmla="*/ 279666 w 1128430"/>
                    <a:gd name="connsiteY11" fmla="*/ 564282 h 1471576"/>
                    <a:gd name="connsiteX12" fmla="*/ 280029 w 1128430"/>
                    <a:gd name="connsiteY12" fmla="*/ 567621 h 1471576"/>
                    <a:gd name="connsiteX13" fmla="*/ 140015 w 1128430"/>
                    <a:gd name="connsiteY13" fmla="*/ 697359 h 1471576"/>
                    <a:gd name="connsiteX14" fmla="*/ 0 w 1128430"/>
                    <a:gd name="connsiteY14" fmla="*/ 567621 h 1471576"/>
                    <a:gd name="connsiteX15" fmla="*/ 363 w 1128430"/>
                    <a:gd name="connsiteY15" fmla="*/ 564281 h 1471576"/>
                    <a:gd name="connsiteX16" fmla="*/ 1 w 1128430"/>
                    <a:gd name="connsiteY16" fmla="*/ 564281 h 1471576"/>
                    <a:gd name="connsiteX17" fmla="*/ 501773 w 1128430"/>
                    <a:gd name="connsiteY17" fmla="*/ 3505 h 1471576"/>
                    <a:gd name="connsiteX18" fmla="*/ 555039 w 1128430"/>
                    <a:gd name="connsiteY18" fmla="*/ 83 h 1471576"/>
                    <a:gd name="connsiteX0" fmla="*/ 555039 w 1128430"/>
                    <a:gd name="connsiteY0" fmla="*/ 83 h 1471576"/>
                    <a:gd name="connsiteX1" fmla="*/ 1114657 w 1128430"/>
                    <a:gd name="connsiteY1" fmla="*/ 440104 h 1471576"/>
                    <a:gd name="connsiteX2" fmla="*/ 772429 w 1128430"/>
                    <a:gd name="connsiteY2" fmla="*/ 1088053 h 1471576"/>
                    <a:gd name="connsiteX3" fmla="*/ 567462 w 1128430"/>
                    <a:gd name="connsiteY3" fmla="*/ 1372368 h 1471576"/>
                    <a:gd name="connsiteX4" fmla="*/ 434237 w 1128430"/>
                    <a:gd name="connsiteY4" fmla="*/ 1471472 h 1471576"/>
                    <a:gd name="connsiteX5" fmla="*/ 298567 w 1128430"/>
                    <a:gd name="connsiteY5" fmla="*/ 1360143 h 1471576"/>
                    <a:gd name="connsiteX6" fmla="*/ 300331 w 1128430"/>
                    <a:gd name="connsiteY6" fmla="*/ 1290412 h 1471576"/>
                    <a:gd name="connsiteX7" fmla="*/ 656254 w 1128430"/>
                    <a:gd name="connsiteY7" fmla="*/ 830430 h 1471576"/>
                    <a:gd name="connsiteX8" fmla="*/ 838945 w 1128430"/>
                    <a:gd name="connsiteY8" fmla="*/ 502307 h 1471576"/>
                    <a:gd name="connsiteX9" fmla="*/ 533067 w 1128430"/>
                    <a:gd name="connsiteY9" fmla="*/ 284409 h 1471576"/>
                    <a:gd name="connsiteX10" fmla="*/ 282643 w 1128430"/>
                    <a:gd name="connsiteY10" fmla="*/ 564282 h 1471576"/>
                    <a:gd name="connsiteX11" fmla="*/ 279666 w 1128430"/>
                    <a:gd name="connsiteY11" fmla="*/ 564282 h 1471576"/>
                    <a:gd name="connsiteX12" fmla="*/ 280029 w 1128430"/>
                    <a:gd name="connsiteY12" fmla="*/ 567621 h 1471576"/>
                    <a:gd name="connsiteX13" fmla="*/ 140015 w 1128430"/>
                    <a:gd name="connsiteY13" fmla="*/ 697359 h 1471576"/>
                    <a:gd name="connsiteX14" fmla="*/ 0 w 1128430"/>
                    <a:gd name="connsiteY14" fmla="*/ 567621 h 1471576"/>
                    <a:gd name="connsiteX15" fmla="*/ 363 w 1128430"/>
                    <a:gd name="connsiteY15" fmla="*/ 564281 h 1471576"/>
                    <a:gd name="connsiteX16" fmla="*/ 1 w 1128430"/>
                    <a:gd name="connsiteY16" fmla="*/ 564281 h 1471576"/>
                    <a:gd name="connsiteX17" fmla="*/ 501773 w 1128430"/>
                    <a:gd name="connsiteY17" fmla="*/ 3505 h 1471576"/>
                    <a:gd name="connsiteX18" fmla="*/ 555039 w 1128430"/>
                    <a:gd name="connsiteY18" fmla="*/ 83 h 1471576"/>
                    <a:gd name="connsiteX0" fmla="*/ 555039 w 1128574"/>
                    <a:gd name="connsiteY0" fmla="*/ 83 h 1471576"/>
                    <a:gd name="connsiteX1" fmla="*/ 1114657 w 1128574"/>
                    <a:gd name="connsiteY1" fmla="*/ 440104 h 1471576"/>
                    <a:gd name="connsiteX2" fmla="*/ 772429 w 1128574"/>
                    <a:gd name="connsiteY2" fmla="*/ 1088053 h 1471576"/>
                    <a:gd name="connsiteX3" fmla="*/ 567462 w 1128574"/>
                    <a:gd name="connsiteY3" fmla="*/ 1372368 h 1471576"/>
                    <a:gd name="connsiteX4" fmla="*/ 434237 w 1128574"/>
                    <a:gd name="connsiteY4" fmla="*/ 1471472 h 1471576"/>
                    <a:gd name="connsiteX5" fmla="*/ 298567 w 1128574"/>
                    <a:gd name="connsiteY5" fmla="*/ 1360143 h 1471576"/>
                    <a:gd name="connsiteX6" fmla="*/ 300331 w 1128574"/>
                    <a:gd name="connsiteY6" fmla="*/ 1290412 h 1471576"/>
                    <a:gd name="connsiteX7" fmla="*/ 656254 w 1128574"/>
                    <a:gd name="connsiteY7" fmla="*/ 830430 h 1471576"/>
                    <a:gd name="connsiteX8" fmla="*/ 838945 w 1128574"/>
                    <a:gd name="connsiteY8" fmla="*/ 502307 h 1471576"/>
                    <a:gd name="connsiteX9" fmla="*/ 533067 w 1128574"/>
                    <a:gd name="connsiteY9" fmla="*/ 284409 h 1471576"/>
                    <a:gd name="connsiteX10" fmla="*/ 282643 w 1128574"/>
                    <a:gd name="connsiteY10" fmla="*/ 564282 h 1471576"/>
                    <a:gd name="connsiteX11" fmla="*/ 279666 w 1128574"/>
                    <a:gd name="connsiteY11" fmla="*/ 564282 h 1471576"/>
                    <a:gd name="connsiteX12" fmla="*/ 280029 w 1128574"/>
                    <a:gd name="connsiteY12" fmla="*/ 567621 h 1471576"/>
                    <a:gd name="connsiteX13" fmla="*/ 140015 w 1128574"/>
                    <a:gd name="connsiteY13" fmla="*/ 697359 h 1471576"/>
                    <a:gd name="connsiteX14" fmla="*/ 0 w 1128574"/>
                    <a:gd name="connsiteY14" fmla="*/ 567621 h 1471576"/>
                    <a:gd name="connsiteX15" fmla="*/ 363 w 1128574"/>
                    <a:gd name="connsiteY15" fmla="*/ 564281 h 1471576"/>
                    <a:gd name="connsiteX16" fmla="*/ 1 w 1128574"/>
                    <a:gd name="connsiteY16" fmla="*/ 564281 h 1471576"/>
                    <a:gd name="connsiteX17" fmla="*/ 501773 w 1128574"/>
                    <a:gd name="connsiteY17" fmla="*/ 3505 h 1471576"/>
                    <a:gd name="connsiteX18" fmla="*/ 555039 w 1128574"/>
                    <a:gd name="connsiteY18" fmla="*/ 83 h 1471576"/>
                    <a:gd name="connsiteX0" fmla="*/ 555039 w 1127615"/>
                    <a:gd name="connsiteY0" fmla="*/ 83 h 1471576"/>
                    <a:gd name="connsiteX1" fmla="*/ 1114657 w 1127615"/>
                    <a:gd name="connsiteY1" fmla="*/ 440104 h 1471576"/>
                    <a:gd name="connsiteX2" fmla="*/ 772429 w 1127615"/>
                    <a:gd name="connsiteY2" fmla="*/ 1088053 h 1471576"/>
                    <a:gd name="connsiteX3" fmla="*/ 567462 w 1127615"/>
                    <a:gd name="connsiteY3" fmla="*/ 1372368 h 1471576"/>
                    <a:gd name="connsiteX4" fmla="*/ 434237 w 1127615"/>
                    <a:gd name="connsiteY4" fmla="*/ 1471472 h 1471576"/>
                    <a:gd name="connsiteX5" fmla="*/ 298567 w 1127615"/>
                    <a:gd name="connsiteY5" fmla="*/ 1360143 h 1471576"/>
                    <a:gd name="connsiteX6" fmla="*/ 300331 w 1127615"/>
                    <a:gd name="connsiteY6" fmla="*/ 1290412 h 1471576"/>
                    <a:gd name="connsiteX7" fmla="*/ 656254 w 1127615"/>
                    <a:gd name="connsiteY7" fmla="*/ 830430 h 1471576"/>
                    <a:gd name="connsiteX8" fmla="*/ 838945 w 1127615"/>
                    <a:gd name="connsiteY8" fmla="*/ 502307 h 1471576"/>
                    <a:gd name="connsiteX9" fmla="*/ 533067 w 1127615"/>
                    <a:gd name="connsiteY9" fmla="*/ 284409 h 1471576"/>
                    <a:gd name="connsiteX10" fmla="*/ 282643 w 1127615"/>
                    <a:gd name="connsiteY10" fmla="*/ 564282 h 1471576"/>
                    <a:gd name="connsiteX11" fmla="*/ 279666 w 1127615"/>
                    <a:gd name="connsiteY11" fmla="*/ 564282 h 1471576"/>
                    <a:gd name="connsiteX12" fmla="*/ 280029 w 1127615"/>
                    <a:gd name="connsiteY12" fmla="*/ 567621 h 1471576"/>
                    <a:gd name="connsiteX13" fmla="*/ 140015 w 1127615"/>
                    <a:gd name="connsiteY13" fmla="*/ 697359 h 1471576"/>
                    <a:gd name="connsiteX14" fmla="*/ 0 w 1127615"/>
                    <a:gd name="connsiteY14" fmla="*/ 567621 h 1471576"/>
                    <a:gd name="connsiteX15" fmla="*/ 363 w 1127615"/>
                    <a:gd name="connsiteY15" fmla="*/ 564281 h 1471576"/>
                    <a:gd name="connsiteX16" fmla="*/ 1 w 1127615"/>
                    <a:gd name="connsiteY16" fmla="*/ 564281 h 1471576"/>
                    <a:gd name="connsiteX17" fmla="*/ 501773 w 1127615"/>
                    <a:gd name="connsiteY17" fmla="*/ 3505 h 1471576"/>
                    <a:gd name="connsiteX18" fmla="*/ 555039 w 1127615"/>
                    <a:gd name="connsiteY18" fmla="*/ 83 h 14715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1127615" h="1471576">
                      <a:moveTo>
                        <a:pt x="555039" y="83"/>
                      </a:moveTo>
                      <a:cubicBezTo>
                        <a:pt x="819662" y="-4458"/>
                        <a:pt x="1055349" y="177228"/>
                        <a:pt x="1114657" y="440104"/>
                      </a:cubicBezTo>
                      <a:cubicBezTo>
                        <a:pt x="1176026" y="712121"/>
                        <a:pt x="1012387" y="928036"/>
                        <a:pt x="772429" y="1088053"/>
                      </a:cubicBezTo>
                      <a:cubicBezTo>
                        <a:pt x="669004" y="1165193"/>
                        <a:pt x="628716" y="1262011"/>
                        <a:pt x="567462" y="1372368"/>
                      </a:cubicBezTo>
                      <a:cubicBezTo>
                        <a:pt x="530657" y="1446051"/>
                        <a:pt x="479053" y="1473509"/>
                        <a:pt x="434237" y="1471472"/>
                      </a:cubicBezTo>
                      <a:cubicBezTo>
                        <a:pt x="389421" y="1469435"/>
                        <a:pt x="310014" y="1424120"/>
                        <a:pt x="298567" y="1360143"/>
                      </a:cubicBezTo>
                      <a:lnTo>
                        <a:pt x="300331" y="1290412"/>
                      </a:lnTo>
                      <a:cubicBezTo>
                        <a:pt x="335496" y="1172787"/>
                        <a:pt x="473578" y="1003344"/>
                        <a:pt x="656254" y="830430"/>
                      </a:cubicBezTo>
                      <a:cubicBezTo>
                        <a:pt x="746023" y="699079"/>
                        <a:pt x="870517" y="642249"/>
                        <a:pt x="838945" y="502307"/>
                      </a:cubicBezTo>
                      <a:cubicBezTo>
                        <a:pt x="807373" y="362364"/>
                        <a:pt x="675644" y="268526"/>
                        <a:pt x="533067" y="284409"/>
                      </a:cubicBezTo>
                      <a:cubicBezTo>
                        <a:pt x="390490" y="300293"/>
                        <a:pt x="282643" y="420822"/>
                        <a:pt x="282643" y="564282"/>
                      </a:cubicBezTo>
                      <a:lnTo>
                        <a:pt x="279666" y="564282"/>
                      </a:lnTo>
                      <a:cubicBezTo>
                        <a:pt x="280014" y="565385"/>
                        <a:pt x="280029" y="566502"/>
                        <a:pt x="280029" y="567621"/>
                      </a:cubicBezTo>
                      <a:cubicBezTo>
                        <a:pt x="280029" y="639273"/>
                        <a:pt x="217342" y="697359"/>
                        <a:pt x="140015" y="697359"/>
                      </a:cubicBezTo>
                      <a:cubicBezTo>
                        <a:pt x="62687" y="697359"/>
                        <a:pt x="0" y="639273"/>
                        <a:pt x="0" y="567621"/>
                      </a:cubicBezTo>
                      <a:lnTo>
                        <a:pt x="363" y="564281"/>
                      </a:lnTo>
                      <a:lnTo>
                        <a:pt x="1" y="564281"/>
                      </a:lnTo>
                      <a:cubicBezTo>
                        <a:pt x="1" y="276833"/>
                        <a:pt x="216092" y="35331"/>
                        <a:pt x="501773" y="3505"/>
                      </a:cubicBezTo>
                      <a:cubicBezTo>
                        <a:pt x="519628" y="1516"/>
                        <a:pt x="537398" y="386"/>
                        <a:pt x="555039" y="8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r" rtl="1"/>
                  <a:endParaRPr lang="ko-KR" altLang="en-US" sz="2701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1" name="Oval 7">
                  <a:extLst>
                    <a:ext uri="{FF2B5EF4-FFF2-40B4-BE49-F238E27FC236}">
                      <a16:creationId xmlns:a16="http://schemas.microsoft.com/office/drawing/2014/main" id="{552E1E12-B03D-49F5-8C19-8A2F792BC265}"/>
                    </a:ext>
                  </a:extLst>
                </p:cNvPr>
                <p:cNvSpPr/>
                <p:nvPr/>
              </p:nvSpPr>
              <p:spPr>
                <a:xfrm>
                  <a:off x="1762088" y="3471801"/>
                  <a:ext cx="305899" cy="305899"/>
                </a:xfrm>
                <a:prstGeom prst="ellipse">
                  <a:avLst/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r" rtl="1"/>
                  <a:endParaRPr lang="ko-KR" altLang="en-US" sz="2701"/>
                </a:p>
              </p:txBody>
            </p:sp>
          </p:grpSp>
          <p:sp>
            <p:nvSpPr>
              <p:cNvPr id="42" name="Rectangle 7">
                <a:extLst>
                  <a:ext uri="{FF2B5EF4-FFF2-40B4-BE49-F238E27FC236}">
                    <a16:creationId xmlns:a16="http://schemas.microsoft.com/office/drawing/2014/main" id="{7CC13F07-D625-4D3D-BEC4-34DFF151ED53}"/>
                  </a:ext>
                </a:extLst>
              </p:cNvPr>
              <p:cNvSpPr/>
              <p:nvPr/>
            </p:nvSpPr>
            <p:spPr>
              <a:xfrm rot="18900000">
                <a:off x="8458387" y="3397356"/>
                <a:ext cx="160142" cy="362448"/>
              </a:xfrm>
              <a:custGeom>
                <a:avLst/>
                <a:gdLst/>
                <a:ahLst/>
                <a:cxnLst/>
                <a:rect l="l" t="t" r="r" b="b"/>
                <a:pathLst>
                  <a:path w="154109" h="343323">
                    <a:moveTo>
                      <a:pt x="102909" y="313772"/>
                    </a:moveTo>
                    <a:lnTo>
                      <a:pt x="102909" y="328547"/>
                    </a:lnTo>
                    <a:cubicBezTo>
                      <a:pt x="102909" y="336708"/>
                      <a:pt x="96294" y="343322"/>
                      <a:pt x="88133" y="343323"/>
                    </a:cubicBezTo>
                    <a:lnTo>
                      <a:pt x="65975" y="343322"/>
                    </a:lnTo>
                    <a:cubicBezTo>
                      <a:pt x="57814" y="343322"/>
                      <a:pt x="51199" y="336708"/>
                      <a:pt x="51199" y="328547"/>
                    </a:cubicBezTo>
                    <a:cubicBezTo>
                      <a:pt x="51199" y="323622"/>
                      <a:pt x="51200" y="318696"/>
                      <a:pt x="51200" y="313771"/>
                    </a:cubicBezTo>
                    <a:close/>
                    <a:moveTo>
                      <a:pt x="123327" y="15459"/>
                    </a:moveTo>
                    <a:cubicBezTo>
                      <a:pt x="141678" y="29245"/>
                      <a:pt x="152926" y="50497"/>
                      <a:pt x="154008" y="73425"/>
                    </a:cubicBezTo>
                    <a:cubicBezTo>
                      <a:pt x="155089" y="96353"/>
                      <a:pt x="145890" y="118568"/>
                      <a:pt x="128916" y="134021"/>
                    </a:cubicBezTo>
                    <a:lnTo>
                      <a:pt x="119294" y="123450"/>
                    </a:lnTo>
                    <a:cubicBezTo>
                      <a:pt x="133118" y="110865"/>
                      <a:pt x="140611" y="92772"/>
                      <a:pt x="139730" y="74098"/>
                    </a:cubicBezTo>
                    <a:cubicBezTo>
                      <a:pt x="138850" y="55424"/>
                      <a:pt x="129689" y="38115"/>
                      <a:pt x="114743" y="26887"/>
                    </a:cubicBezTo>
                    <a:close/>
                    <a:moveTo>
                      <a:pt x="136698" y="17411"/>
                    </a:moveTo>
                    <a:cubicBezTo>
                      <a:pt x="103758" y="-15529"/>
                      <a:pt x="50351" y="-15529"/>
                      <a:pt x="17412" y="17411"/>
                    </a:cubicBezTo>
                    <a:cubicBezTo>
                      <a:pt x="-15528" y="50351"/>
                      <a:pt x="-15528" y="103757"/>
                      <a:pt x="17412" y="136697"/>
                    </a:cubicBezTo>
                    <a:cubicBezTo>
                      <a:pt x="50351" y="169637"/>
                      <a:pt x="103758" y="169637"/>
                      <a:pt x="136698" y="136697"/>
                    </a:cubicBezTo>
                    <a:cubicBezTo>
                      <a:pt x="169637" y="103757"/>
                      <a:pt x="169637" y="50351"/>
                      <a:pt x="136698" y="17411"/>
                    </a:cubicBezTo>
                    <a:close/>
                    <a:moveTo>
                      <a:pt x="154109" y="0"/>
                    </a:moveTo>
                    <a:cubicBezTo>
                      <a:pt x="196665" y="42556"/>
                      <a:pt x="196665" y="111552"/>
                      <a:pt x="154109" y="154108"/>
                    </a:cubicBezTo>
                    <a:cubicBezTo>
                      <a:pt x="139576" y="168641"/>
                      <a:pt x="121959" y="178211"/>
                      <a:pt x="102912" y="180994"/>
                    </a:cubicBezTo>
                    <a:lnTo>
                      <a:pt x="102912" y="308310"/>
                    </a:lnTo>
                    <a:lnTo>
                      <a:pt x="51197" y="308310"/>
                    </a:lnTo>
                    <a:lnTo>
                      <a:pt x="51197" y="180994"/>
                    </a:lnTo>
                    <a:cubicBezTo>
                      <a:pt x="32150" y="178211"/>
                      <a:pt x="14534" y="168641"/>
                      <a:pt x="0" y="154108"/>
                    </a:cubicBezTo>
                    <a:cubicBezTo>
                      <a:pt x="-42555" y="111552"/>
                      <a:pt x="-42555" y="42556"/>
                      <a:pt x="0" y="0"/>
                    </a:cubicBezTo>
                    <a:cubicBezTo>
                      <a:pt x="42556" y="-42556"/>
                      <a:pt x="111553" y="-42556"/>
                      <a:pt x="15410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43" name="Frame 17">
                <a:extLst>
                  <a:ext uri="{FF2B5EF4-FFF2-40B4-BE49-F238E27FC236}">
                    <a16:creationId xmlns:a16="http://schemas.microsoft.com/office/drawing/2014/main" id="{548387CD-D114-449F-8C8F-01CCB24A11C0}"/>
                  </a:ext>
                </a:extLst>
              </p:cNvPr>
              <p:cNvSpPr/>
              <p:nvPr/>
            </p:nvSpPr>
            <p:spPr>
              <a:xfrm>
                <a:off x="4187214" y="3392043"/>
                <a:ext cx="356793" cy="349534"/>
              </a:xfrm>
              <a:custGeom>
                <a:avLst/>
                <a:gdLst/>
                <a:ahLst/>
                <a:cxnLst/>
                <a:rect l="l" t="t" r="r" b="b"/>
                <a:pathLst>
                  <a:path w="3240000" h="3240000">
                    <a:moveTo>
                      <a:pt x="415456" y="380544"/>
                    </a:moveTo>
                    <a:lnTo>
                      <a:pt x="415456" y="385333"/>
                    </a:lnTo>
                    <a:lnTo>
                      <a:pt x="385333" y="385333"/>
                    </a:lnTo>
                    <a:lnTo>
                      <a:pt x="385333" y="2854667"/>
                    </a:lnTo>
                    <a:lnTo>
                      <a:pt x="1529120" y="2854667"/>
                    </a:lnTo>
                    <a:cubicBezTo>
                      <a:pt x="1267123" y="2430711"/>
                      <a:pt x="997530" y="1721825"/>
                      <a:pt x="436017" y="1672600"/>
                    </a:cubicBezTo>
                    <a:lnTo>
                      <a:pt x="600235" y="1185112"/>
                    </a:lnTo>
                    <a:cubicBezTo>
                      <a:pt x="1132790" y="1359573"/>
                      <a:pt x="1278822" y="1550851"/>
                      <a:pt x="1544730" y="1923929"/>
                    </a:cubicBezTo>
                    <a:cubicBezTo>
                      <a:pt x="1789452" y="1379400"/>
                      <a:pt x="1927092" y="1088696"/>
                      <a:pt x="2233403" y="596568"/>
                    </a:cubicBezTo>
                    <a:lnTo>
                      <a:pt x="2770666" y="596568"/>
                    </a:lnTo>
                    <a:cubicBezTo>
                      <a:pt x="2331495" y="1220469"/>
                      <a:pt x="1907612" y="2113878"/>
                      <a:pt x="1578489" y="2854667"/>
                    </a:cubicBezTo>
                    <a:lnTo>
                      <a:pt x="2854667" y="2854667"/>
                    </a:lnTo>
                    <a:lnTo>
                      <a:pt x="2854667" y="596568"/>
                    </a:lnTo>
                    <a:lnTo>
                      <a:pt x="2858395" y="596568"/>
                    </a:lnTo>
                    <a:lnTo>
                      <a:pt x="2858395" y="380544"/>
                    </a:lnTo>
                    <a:close/>
                    <a:moveTo>
                      <a:pt x="0" y="0"/>
                    </a:moveTo>
                    <a:lnTo>
                      <a:pt x="3240000" y="0"/>
                    </a:lnTo>
                    <a:lnTo>
                      <a:pt x="3240000" y="3240000"/>
                    </a:lnTo>
                    <a:lnTo>
                      <a:pt x="0" y="324000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4" name="Freeform 9">
                <a:extLst>
                  <a:ext uri="{FF2B5EF4-FFF2-40B4-BE49-F238E27FC236}">
                    <a16:creationId xmlns:a16="http://schemas.microsoft.com/office/drawing/2014/main" id="{CF51F1C0-FC55-4EFD-B5F8-43A5436B36CD}"/>
                  </a:ext>
                </a:extLst>
              </p:cNvPr>
              <p:cNvSpPr/>
              <p:nvPr/>
            </p:nvSpPr>
            <p:spPr>
              <a:xfrm>
                <a:off x="2758886" y="976174"/>
                <a:ext cx="3466610" cy="2651418"/>
              </a:xfrm>
              <a:custGeom>
                <a:avLst/>
                <a:gdLst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658368 w 5493715"/>
                  <a:gd name="connsiteY4" fmla="*/ 4308653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58368 w 5493715"/>
                  <a:gd name="connsiteY5" fmla="*/ 3708806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04748 w 5493715"/>
                  <a:gd name="connsiteY6" fmla="*/ 3569817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70585 w 5493715"/>
                  <a:gd name="connsiteY7" fmla="*/ 3474720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60857 w 5493715"/>
                  <a:gd name="connsiteY8" fmla="*/ 3357677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33697 w 5493715"/>
                  <a:gd name="connsiteY8" fmla="*/ 3348624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33697 w 5493715"/>
                  <a:gd name="connsiteY8" fmla="*/ 3348624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77900 w 5493715"/>
                  <a:gd name="connsiteY9" fmla="*/ 3116275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73152 w 5493715"/>
                  <a:gd name="connsiteY10" fmla="*/ 2787091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25619 w 5493715"/>
                  <a:gd name="connsiteY13" fmla="*/ 2553005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1136 w 5493715"/>
                  <a:gd name="connsiteY2" fmla="*/ 5259629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352544 w 5493715"/>
                  <a:gd name="connsiteY15" fmla="*/ 5003597 h 5325465"/>
                  <a:gd name="connsiteX16" fmla="*/ 5493715 w 5493715"/>
                  <a:gd name="connsiteY16" fmla="*/ 5069433 h 5325465"/>
                  <a:gd name="connsiteX0" fmla="*/ 0 w 5493715"/>
                  <a:gd name="connsiteY0" fmla="*/ 5325465 h 5325465"/>
                  <a:gd name="connsiteX1" fmla="*/ 0 w 5493715"/>
                  <a:gd name="connsiteY1" fmla="*/ 5325465 h 5325465"/>
                  <a:gd name="connsiteX2" fmla="*/ 2239524 w 5493715"/>
                  <a:gd name="connsiteY2" fmla="*/ 5309946 h 5325465"/>
                  <a:gd name="connsiteX3" fmla="*/ 1938528 w 5493715"/>
                  <a:gd name="connsiteY3" fmla="*/ 4337913 h 5325465"/>
                  <a:gd name="connsiteX4" fmla="*/ 833932 w 5493715"/>
                  <a:gd name="connsiteY4" fmla="*/ 4411066 h 5325465"/>
                  <a:gd name="connsiteX5" fmla="*/ 694944 w 5493715"/>
                  <a:gd name="connsiteY5" fmla="*/ 3745382 h 5325465"/>
                  <a:gd name="connsiteX6" fmla="*/ 519379 w 5493715"/>
                  <a:gd name="connsiteY6" fmla="*/ 3599078 h 5325465"/>
                  <a:gd name="connsiteX7" fmla="*/ 557005 w 5493715"/>
                  <a:gd name="connsiteY7" fmla="*/ 3470193 h 5325465"/>
                  <a:gd name="connsiteX8" fmla="*/ 456331 w 5493715"/>
                  <a:gd name="connsiteY8" fmla="*/ 3362205 h 5325465"/>
                  <a:gd name="connsiteX9" fmla="*/ 559793 w 5493715"/>
                  <a:gd name="connsiteY9" fmla="*/ 3057428 h 5325465"/>
                  <a:gd name="connsiteX10" fmla="*/ 118419 w 5493715"/>
                  <a:gd name="connsiteY10" fmla="*/ 2818778 h 5325465"/>
                  <a:gd name="connsiteX11" fmla="*/ 665683 w 5493715"/>
                  <a:gd name="connsiteY11" fmla="*/ 1975104 h 5325465"/>
                  <a:gd name="connsiteX12" fmla="*/ 2633472 w 5493715"/>
                  <a:gd name="connsiteY12" fmla="*/ 0 h 5325465"/>
                  <a:gd name="connsiteX13" fmla="*/ 4712039 w 5493715"/>
                  <a:gd name="connsiteY13" fmla="*/ 2543951 h 5325465"/>
                  <a:gd name="connsiteX14" fmla="*/ 4030675 w 5493715"/>
                  <a:gd name="connsiteY14" fmla="*/ 3928262 h 5325465"/>
                  <a:gd name="connsiteX15" fmla="*/ 4453179 w 5493715"/>
                  <a:gd name="connsiteY15" fmla="*/ 5313893 h 5325465"/>
                  <a:gd name="connsiteX16" fmla="*/ 5493715 w 5493715"/>
                  <a:gd name="connsiteY16" fmla="*/ 5069433 h 5325465"/>
                  <a:gd name="connsiteX0" fmla="*/ 0 w 5636283"/>
                  <a:gd name="connsiteY0" fmla="*/ 5325465 h 5329410"/>
                  <a:gd name="connsiteX1" fmla="*/ 0 w 5636283"/>
                  <a:gd name="connsiteY1" fmla="*/ 5325465 h 5329410"/>
                  <a:gd name="connsiteX2" fmla="*/ 2239524 w 5636283"/>
                  <a:gd name="connsiteY2" fmla="*/ 5309946 h 5329410"/>
                  <a:gd name="connsiteX3" fmla="*/ 1938528 w 5636283"/>
                  <a:gd name="connsiteY3" fmla="*/ 4337913 h 5329410"/>
                  <a:gd name="connsiteX4" fmla="*/ 833932 w 5636283"/>
                  <a:gd name="connsiteY4" fmla="*/ 4411066 h 5329410"/>
                  <a:gd name="connsiteX5" fmla="*/ 694944 w 5636283"/>
                  <a:gd name="connsiteY5" fmla="*/ 3745382 h 5329410"/>
                  <a:gd name="connsiteX6" fmla="*/ 519379 w 5636283"/>
                  <a:gd name="connsiteY6" fmla="*/ 3599078 h 5329410"/>
                  <a:gd name="connsiteX7" fmla="*/ 557005 w 5636283"/>
                  <a:gd name="connsiteY7" fmla="*/ 3470193 h 5329410"/>
                  <a:gd name="connsiteX8" fmla="*/ 456331 w 5636283"/>
                  <a:gd name="connsiteY8" fmla="*/ 3362205 h 5329410"/>
                  <a:gd name="connsiteX9" fmla="*/ 559793 w 5636283"/>
                  <a:gd name="connsiteY9" fmla="*/ 3057428 h 5329410"/>
                  <a:gd name="connsiteX10" fmla="*/ 118419 w 5636283"/>
                  <a:gd name="connsiteY10" fmla="*/ 2818778 h 5329410"/>
                  <a:gd name="connsiteX11" fmla="*/ 665683 w 5636283"/>
                  <a:gd name="connsiteY11" fmla="*/ 1975104 h 5329410"/>
                  <a:gd name="connsiteX12" fmla="*/ 2633472 w 5636283"/>
                  <a:gd name="connsiteY12" fmla="*/ 0 h 5329410"/>
                  <a:gd name="connsiteX13" fmla="*/ 4712039 w 5636283"/>
                  <a:gd name="connsiteY13" fmla="*/ 2543951 h 5329410"/>
                  <a:gd name="connsiteX14" fmla="*/ 4030675 w 5636283"/>
                  <a:gd name="connsiteY14" fmla="*/ 3928262 h 5329410"/>
                  <a:gd name="connsiteX15" fmla="*/ 4453179 w 5636283"/>
                  <a:gd name="connsiteY15" fmla="*/ 5313893 h 5329410"/>
                  <a:gd name="connsiteX16" fmla="*/ 5636283 w 5636283"/>
                  <a:gd name="connsiteY16" fmla="*/ 5329410 h 5329410"/>
                  <a:gd name="connsiteX0" fmla="*/ 0 w 5636283"/>
                  <a:gd name="connsiteY0" fmla="*/ 5325465 h 5325465"/>
                  <a:gd name="connsiteX1" fmla="*/ 0 w 5636283"/>
                  <a:gd name="connsiteY1" fmla="*/ 5325465 h 5325465"/>
                  <a:gd name="connsiteX2" fmla="*/ 2239524 w 5636283"/>
                  <a:gd name="connsiteY2" fmla="*/ 5309946 h 5325465"/>
                  <a:gd name="connsiteX3" fmla="*/ 1938528 w 5636283"/>
                  <a:gd name="connsiteY3" fmla="*/ 4337913 h 5325465"/>
                  <a:gd name="connsiteX4" fmla="*/ 833932 w 5636283"/>
                  <a:gd name="connsiteY4" fmla="*/ 4411066 h 5325465"/>
                  <a:gd name="connsiteX5" fmla="*/ 694944 w 5636283"/>
                  <a:gd name="connsiteY5" fmla="*/ 3745382 h 5325465"/>
                  <a:gd name="connsiteX6" fmla="*/ 519379 w 5636283"/>
                  <a:gd name="connsiteY6" fmla="*/ 3599078 h 5325465"/>
                  <a:gd name="connsiteX7" fmla="*/ 557005 w 5636283"/>
                  <a:gd name="connsiteY7" fmla="*/ 3470193 h 5325465"/>
                  <a:gd name="connsiteX8" fmla="*/ 456331 w 5636283"/>
                  <a:gd name="connsiteY8" fmla="*/ 3362205 h 5325465"/>
                  <a:gd name="connsiteX9" fmla="*/ 559793 w 5636283"/>
                  <a:gd name="connsiteY9" fmla="*/ 3057428 h 5325465"/>
                  <a:gd name="connsiteX10" fmla="*/ 118419 w 5636283"/>
                  <a:gd name="connsiteY10" fmla="*/ 2818778 h 5325465"/>
                  <a:gd name="connsiteX11" fmla="*/ 665683 w 5636283"/>
                  <a:gd name="connsiteY11" fmla="*/ 1975104 h 5325465"/>
                  <a:gd name="connsiteX12" fmla="*/ 2633472 w 5636283"/>
                  <a:gd name="connsiteY12" fmla="*/ 0 h 5325465"/>
                  <a:gd name="connsiteX13" fmla="*/ 4712039 w 5636283"/>
                  <a:gd name="connsiteY13" fmla="*/ 2543951 h 5325465"/>
                  <a:gd name="connsiteX14" fmla="*/ 4030675 w 5636283"/>
                  <a:gd name="connsiteY14" fmla="*/ 3928262 h 5325465"/>
                  <a:gd name="connsiteX15" fmla="*/ 4453179 w 5636283"/>
                  <a:gd name="connsiteY15" fmla="*/ 5313893 h 5325465"/>
                  <a:gd name="connsiteX16" fmla="*/ 5636283 w 5636283"/>
                  <a:gd name="connsiteY16" fmla="*/ 5304251 h 5325465"/>
                  <a:gd name="connsiteX0" fmla="*/ 0 w 5644670"/>
                  <a:gd name="connsiteY0" fmla="*/ 5325465 h 5337795"/>
                  <a:gd name="connsiteX1" fmla="*/ 0 w 5644670"/>
                  <a:gd name="connsiteY1" fmla="*/ 5325465 h 5337795"/>
                  <a:gd name="connsiteX2" fmla="*/ 2239524 w 5644670"/>
                  <a:gd name="connsiteY2" fmla="*/ 5309946 h 5337795"/>
                  <a:gd name="connsiteX3" fmla="*/ 1938528 w 5644670"/>
                  <a:gd name="connsiteY3" fmla="*/ 4337913 h 5337795"/>
                  <a:gd name="connsiteX4" fmla="*/ 833932 w 5644670"/>
                  <a:gd name="connsiteY4" fmla="*/ 4411066 h 5337795"/>
                  <a:gd name="connsiteX5" fmla="*/ 694944 w 5644670"/>
                  <a:gd name="connsiteY5" fmla="*/ 3745382 h 5337795"/>
                  <a:gd name="connsiteX6" fmla="*/ 519379 w 5644670"/>
                  <a:gd name="connsiteY6" fmla="*/ 3599078 h 5337795"/>
                  <a:gd name="connsiteX7" fmla="*/ 557005 w 5644670"/>
                  <a:gd name="connsiteY7" fmla="*/ 3470193 h 5337795"/>
                  <a:gd name="connsiteX8" fmla="*/ 456331 w 5644670"/>
                  <a:gd name="connsiteY8" fmla="*/ 3362205 h 5337795"/>
                  <a:gd name="connsiteX9" fmla="*/ 559793 w 5644670"/>
                  <a:gd name="connsiteY9" fmla="*/ 3057428 h 5337795"/>
                  <a:gd name="connsiteX10" fmla="*/ 118419 w 5644670"/>
                  <a:gd name="connsiteY10" fmla="*/ 2818778 h 5337795"/>
                  <a:gd name="connsiteX11" fmla="*/ 665683 w 5644670"/>
                  <a:gd name="connsiteY11" fmla="*/ 1975104 h 5337795"/>
                  <a:gd name="connsiteX12" fmla="*/ 2633472 w 5644670"/>
                  <a:gd name="connsiteY12" fmla="*/ 0 h 5337795"/>
                  <a:gd name="connsiteX13" fmla="*/ 4712039 w 5644670"/>
                  <a:gd name="connsiteY13" fmla="*/ 2543951 h 5337795"/>
                  <a:gd name="connsiteX14" fmla="*/ 4030675 w 5644670"/>
                  <a:gd name="connsiteY14" fmla="*/ 3928262 h 5337795"/>
                  <a:gd name="connsiteX15" fmla="*/ 4453179 w 5644670"/>
                  <a:gd name="connsiteY15" fmla="*/ 5313893 h 5337795"/>
                  <a:gd name="connsiteX16" fmla="*/ 5644670 w 5644670"/>
                  <a:gd name="connsiteY16" fmla="*/ 5337795 h 5337795"/>
                  <a:gd name="connsiteX0" fmla="*/ 0 w 5661442"/>
                  <a:gd name="connsiteY0" fmla="*/ 5325465 h 5325465"/>
                  <a:gd name="connsiteX1" fmla="*/ 0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25465"/>
                  <a:gd name="connsiteX1" fmla="*/ 0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10073 w 5671515"/>
                  <a:gd name="connsiteY0" fmla="*/ 5325465 h 5345610"/>
                  <a:gd name="connsiteX1" fmla="*/ 0 w 5671515"/>
                  <a:gd name="connsiteY1" fmla="*/ 5345610 h 5345610"/>
                  <a:gd name="connsiteX2" fmla="*/ 2249597 w 5671515"/>
                  <a:gd name="connsiteY2" fmla="*/ 5309946 h 5345610"/>
                  <a:gd name="connsiteX3" fmla="*/ 1948601 w 5671515"/>
                  <a:gd name="connsiteY3" fmla="*/ 4337913 h 5345610"/>
                  <a:gd name="connsiteX4" fmla="*/ 844005 w 5671515"/>
                  <a:gd name="connsiteY4" fmla="*/ 4411066 h 5345610"/>
                  <a:gd name="connsiteX5" fmla="*/ 705017 w 5671515"/>
                  <a:gd name="connsiteY5" fmla="*/ 3745382 h 5345610"/>
                  <a:gd name="connsiteX6" fmla="*/ 529452 w 5671515"/>
                  <a:gd name="connsiteY6" fmla="*/ 3599078 h 5345610"/>
                  <a:gd name="connsiteX7" fmla="*/ 567078 w 5671515"/>
                  <a:gd name="connsiteY7" fmla="*/ 3470193 h 5345610"/>
                  <a:gd name="connsiteX8" fmla="*/ 466404 w 5671515"/>
                  <a:gd name="connsiteY8" fmla="*/ 3362205 h 5345610"/>
                  <a:gd name="connsiteX9" fmla="*/ 569866 w 5671515"/>
                  <a:gd name="connsiteY9" fmla="*/ 3057428 h 5345610"/>
                  <a:gd name="connsiteX10" fmla="*/ 128492 w 5671515"/>
                  <a:gd name="connsiteY10" fmla="*/ 2818778 h 5345610"/>
                  <a:gd name="connsiteX11" fmla="*/ 675756 w 5671515"/>
                  <a:gd name="connsiteY11" fmla="*/ 1975104 h 5345610"/>
                  <a:gd name="connsiteX12" fmla="*/ 2643545 w 5671515"/>
                  <a:gd name="connsiteY12" fmla="*/ 0 h 5345610"/>
                  <a:gd name="connsiteX13" fmla="*/ 4722112 w 5671515"/>
                  <a:gd name="connsiteY13" fmla="*/ 2543951 h 5345610"/>
                  <a:gd name="connsiteX14" fmla="*/ 4040748 w 5671515"/>
                  <a:gd name="connsiteY14" fmla="*/ 3928262 h 5345610"/>
                  <a:gd name="connsiteX15" fmla="*/ 4463252 w 5671515"/>
                  <a:gd name="connsiteY15" fmla="*/ 5313893 h 5345610"/>
                  <a:gd name="connsiteX16" fmla="*/ 5671515 w 5671515"/>
                  <a:gd name="connsiteY16" fmla="*/ 5312636 h 5345610"/>
                  <a:gd name="connsiteX0" fmla="*/ 0 w 5661442"/>
                  <a:gd name="connsiteY0" fmla="*/ 5325465 h 5325465"/>
                  <a:gd name="connsiteX1" fmla="*/ 100731 w 5661442"/>
                  <a:gd name="connsiteY1" fmla="*/ 5325465 h 5325465"/>
                  <a:gd name="connsiteX2" fmla="*/ 2239524 w 5661442"/>
                  <a:gd name="connsiteY2" fmla="*/ 5309946 h 5325465"/>
                  <a:gd name="connsiteX3" fmla="*/ 1938528 w 5661442"/>
                  <a:gd name="connsiteY3" fmla="*/ 4337913 h 5325465"/>
                  <a:gd name="connsiteX4" fmla="*/ 833932 w 5661442"/>
                  <a:gd name="connsiteY4" fmla="*/ 4411066 h 5325465"/>
                  <a:gd name="connsiteX5" fmla="*/ 694944 w 5661442"/>
                  <a:gd name="connsiteY5" fmla="*/ 3745382 h 5325465"/>
                  <a:gd name="connsiteX6" fmla="*/ 519379 w 5661442"/>
                  <a:gd name="connsiteY6" fmla="*/ 3599078 h 5325465"/>
                  <a:gd name="connsiteX7" fmla="*/ 557005 w 5661442"/>
                  <a:gd name="connsiteY7" fmla="*/ 3470193 h 5325465"/>
                  <a:gd name="connsiteX8" fmla="*/ 456331 w 5661442"/>
                  <a:gd name="connsiteY8" fmla="*/ 3362205 h 5325465"/>
                  <a:gd name="connsiteX9" fmla="*/ 559793 w 5661442"/>
                  <a:gd name="connsiteY9" fmla="*/ 3057428 h 5325465"/>
                  <a:gd name="connsiteX10" fmla="*/ 118419 w 5661442"/>
                  <a:gd name="connsiteY10" fmla="*/ 2818778 h 5325465"/>
                  <a:gd name="connsiteX11" fmla="*/ 665683 w 5661442"/>
                  <a:gd name="connsiteY11" fmla="*/ 1975104 h 5325465"/>
                  <a:gd name="connsiteX12" fmla="*/ 2633472 w 5661442"/>
                  <a:gd name="connsiteY12" fmla="*/ 0 h 5325465"/>
                  <a:gd name="connsiteX13" fmla="*/ 4712039 w 5661442"/>
                  <a:gd name="connsiteY13" fmla="*/ 2543951 h 5325465"/>
                  <a:gd name="connsiteX14" fmla="*/ 4030675 w 5661442"/>
                  <a:gd name="connsiteY14" fmla="*/ 3928262 h 5325465"/>
                  <a:gd name="connsiteX15" fmla="*/ 4453179 w 5661442"/>
                  <a:gd name="connsiteY15" fmla="*/ 5313893 h 5325465"/>
                  <a:gd name="connsiteX16" fmla="*/ 5661442 w 5661442"/>
                  <a:gd name="connsiteY16" fmla="*/ 5312636 h 5325465"/>
                  <a:gd name="connsiteX0" fmla="*/ 0 w 5661442"/>
                  <a:gd name="connsiteY0" fmla="*/ 5325465 h 5334477"/>
                  <a:gd name="connsiteX1" fmla="*/ 100731 w 5661442"/>
                  <a:gd name="connsiteY1" fmla="*/ 5325465 h 5334477"/>
                  <a:gd name="connsiteX2" fmla="*/ 2239524 w 5661442"/>
                  <a:gd name="connsiteY2" fmla="*/ 5309946 h 5334477"/>
                  <a:gd name="connsiteX3" fmla="*/ 1938528 w 5661442"/>
                  <a:gd name="connsiteY3" fmla="*/ 4337913 h 5334477"/>
                  <a:gd name="connsiteX4" fmla="*/ 833932 w 5661442"/>
                  <a:gd name="connsiteY4" fmla="*/ 4411066 h 5334477"/>
                  <a:gd name="connsiteX5" fmla="*/ 694944 w 5661442"/>
                  <a:gd name="connsiteY5" fmla="*/ 3745382 h 5334477"/>
                  <a:gd name="connsiteX6" fmla="*/ 519379 w 5661442"/>
                  <a:gd name="connsiteY6" fmla="*/ 3599078 h 5334477"/>
                  <a:gd name="connsiteX7" fmla="*/ 557005 w 5661442"/>
                  <a:gd name="connsiteY7" fmla="*/ 3470193 h 5334477"/>
                  <a:gd name="connsiteX8" fmla="*/ 456331 w 5661442"/>
                  <a:gd name="connsiteY8" fmla="*/ 3362205 h 5334477"/>
                  <a:gd name="connsiteX9" fmla="*/ 559793 w 5661442"/>
                  <a:gd name="connsiteY9" fmla="*/ 3057428 h 5334477"/>
                  <a:gd name="connsiteX10" fmla="*/ 118419 w 5661442"/>
                  <a:gd name="connsiteY10" fmla="*/ 2818778 h 5334477"/>
                  <a:gd name="connsiteX11" fmla="*/ 665683 w 5661442"/>
                  <a:gd name="connsiteY11" fmla="*/ 1975104 h 5334477"/>
                  <a:gd name="connsiteX12" fmla="*/ 2633472 w 5661442"/>
                  <a:gd name="connsiteY12" fmla="*/ 0 h 5334477"/>
                  <a:gd name="connsiteX13" fmla="*/ 4712039 w 5661442"/>
                  <a:gd name="connsiteY13" fmla="*/ 2543951 h 5334477"/>
                  <a:gd name="connsiteX14" fmla="*/ 4030675 w 5661442"/>
                  <a:gd name="connsiteY14" fmla="*/ 3928262 h 5334477"/>
                  <a:gd name="connsiteX15" fmla="*/ 4453179 w 5661442"/>
                  <a:gd name="connsiteY15" fmla="*/ 5313893 h 5334477"/>
                  <a:gd name="connsiteX16" fmla="*/ 5661442 w 5661442"/>
                  <a:gd name="connsiteY16" fmla="*/ 5312636 h 5334477"/>
                  <a:gd name="connsiteX0" fmla="*/ 0 w 5661442"/>
                  <a:gd name="connsiteY0" fmla="*/ 5325465 h 5327903"/>
                  <a:gd name="connsiteX1" fmla="*/ 70513 w 5661442"/>
                  <a:gd name="connsiteY1" fmla="*/ 5315392 h 5327903"/>
                  <a:gd name="connsiteX2" fmla="*/ 2239524 w 5661442"/>
                  <a:gd name="connsiteY2" fmla="*/ 5309946 h 5327903"/>
                  <a:gd name="connsiteX3" fmla="*/ 1938528 w 5661442"/>
                  <a:gd name="connsiteY3" fmla="*/ 4337913 h 5327903"/>
                  <a:gd name="connsiteX4" fmla="*/ 833932 w 5661442"/>
                  <a:gd name="connsiteY4" fmla="*/ 4411066 h 5327903"/>
                  <a:gd name="connsiteX5" fmla="*/ 694944 w 5661442"/>
                  <a:gd name="connsiteY5" fmla="*/ 3745382 h 5327903"/>
                  <a:gd name="connsiteX6" fmla="*/ 519379 w 5661442"/>
                  <a:gd name="connsiteY6" fmla="*/ 3599078 h 5327903"/>
                  <a:gd name="connsiteX7" fmla="*/ 557005 w 5661442"/>
                  <a:gd name="connsiteY7" fmla="*/ 3470193 h 5327903"/>
                  <a:gd name="connsiteX8" fmla="*/ 456331 w 5661442"/>
                  <a:gd name="connsiteY8" fmla="*/ 3362205 h 5327903"/>
                  <a:gd name="connsiteX9" fmla="*/ 559793 w 5661442"/>
                  <a:gd name="connsiteY9" fmla="*/ 3057428 h 5327903"/>
                  <a:gd name="connsiteX10" fmla="*/ 118419 w 5661442"/>
                  <a:gd name="connsiteY10" fmla="*/ 2818778 h 5327903"/>
                  <a:gd name="connsiteX11" fmla="*/ 665683 w 5661442"/>
                  <a:gd name="connsiteY11" fmla="*/ 1975104 h 5327903"/>
                  <a:gd name="connsiteX12" fmla="*/ 2633472 w 5661442"/>
                  <a:gd name="connsiteY12" fmla="*/ 0 h 5327903"/>
                  <a:gd name="connsiteX13" fmla="*/ 4712039 w 5661442"/>
                  <a:gd name="connsiteY13" fmla="*/ 2543951 h 5327903"/>
                  <a:gd name="connsiteX14" fmla="*/ 4030675 w 5661442"/>
                  <a:gd name="connsiteY14" fmla="*/ 3928262 h 5327903"/>
                  <a:gd name="connsiteX15" fmla="*/ 4453179 w 5661442"/>
                  <a:gd name="connsiteY15" fmla="*/ 5313893 h 5327903"/>
                  <a:gd name="connsiteX16" fmla="*/ 5661442 w 5661442"/>
                  <a:gd name="connsiteY16" fmla="*/ 5312636 h 5327903"/>
                  <a:gd name="connsiteX0" fmla="*/ 0 w 5661442"/>
                  <a:gd name="connsiteY0" fmla="*/ 5325465 h 5342377"/>
                  <a:gd name="connsiteX1" fmla="*/ 30220 w 5661442"/>
                  <a:gd name="connsiteY1" fmla="*/ 5335538 h 5342377"/>
                  <a:gd name="connsiteX2" fmla="*/ 2239524 w 5661442"/>
                  <a:gd name="connsiteY2" fmla="*/ 5309946 h 5342377"/>
                  <a:gd name="connsiteX3" fmla="*/ 1938528 w 5661442"/>
                  <a:gd name="connsiteY3" fmla="*/ 4337913 h 5342377"/>
                  <a:gd name="connsiteX4" fmla="*/ 833932 w 5661442"/>
                  <a:gd name="connsiteY4" fmla="*/ 4411066 h 5342377"/>
                  <a:gd name="connsiteX5" fmla="*/ 694944 w 5661442"/>
                  <a:gd name="connsiteY5" fmla="*/ 3745382 h 5342377"/>
                  <a:gd name="connsiteX6" fmla="*/ 519379 w 5661442"/>
                  <a:gd name="connsiteY6" fmla="*/ 3599078 h 5342377"/>
                  <a:gd name="connsiteX7" fmla="*/ 557005 w 5661442"/>
                  <a:gd name="connsiteY7" fmla="*/ 3470193 h 5342377"/>
                  <a:gd name="connsiteX8" fmla="*/ 456331 w 5661442"/>
                  <a:gd name="connsiteY8" fmla="*/ 3362205 h 5342377"/>
                  <a:gd name="connsiteX9" fmla="*/ 559793 w 5661442"/>
                  <a:gd name="connsiteY9" fmla="*/ 3057428 h 5342377"/>
                  <a:gd name="connsiteX10" fmla="*/ 118419 w 5661442"/>
                  <a:gd name="connsiteY10" fmla="*/ 2818778 h 5342377"/>
                  <a:gd name="connsiteX11" fmla="*/ 665683 w 5661442"/>
                  <a:gd name="connsiteY11" fmla="*/ 1975104 h 5342377"/>
                  <a:gd name="connsiteX12" fmla="*/ 2633472 w 5661442"/>
                  <a:gd name="connsiteY12" fmla="*/ 0 h 5342377"/>
                  <a:gd name="connsiteX13" fmla="*/ 4712039 w 5661442"/>
                  <a:gd name="connsiteY13" fmla="*/ 2543951 h 5342377"/>
                  <a:gd name="connsiteX14" fmla="*/ 4030675 w 5661442"/>
                  <a:gd name="connsiteY14" fmla="*/ 3928262 h 5342377"/>
                  <a:gd name="connsiteX15" fmla="*/ 4453179 w 5661442"/>
                  <a:gd name="connsiteY15" fmla="*/ 5313893 h 5342377"/>
                  <a:gd name="connsiteX16" fmla="*/ 5661442 w 5661442"/>
                  <a:gd name="connsiteY16" fmla="*/ 5312636 h 5342377"/>
                  <a:gd name="connsiteX0" fmla="*/ 0 w 5661442"/>
                  <a:gd name="connsiteY0" fmla="*/ 5325465 h 5335538"/>
                  <a:gd name="connsiteX1" fmla="*/ 30220 w 5661442"/>
                  <a:gd name="connsiteY1" fmla="*/ 5335538 h 5335538"/>
                  <a:gd name="connsiteX2" fmla="*/ 2239524 w 5661442"/>
                  <a:gd name="connsiteY2" fmla="*/ 5309946 h 5335538"/>
                  <a:gd name="connsiteX3" fmla="*/ 1938528 w 5661442"/>
                  <a:gd name="connsiteY3" fmla="*/ 4337913 h 5335538"/>
                  <a:gd name="connsiteX4" fmla="*/ 833932 w 5661442"/>
                  <a:gd name="connsiteY4" fmla="*/ 4411066 h 5335538"/>
                  <a:gd name="connsiteX5" fmla="*/ 694944 w 5661442"/>
                  <a:gd name="connsiteY5" fmla="*/ 3745382 h 5335538"/>
                  <a:gd name="connsiteX6" fmla="*/ 519379 w 5661442"/>
                  <a:gd name="connsiteY6" fmla="*/ 3599078 h 5335538"/>
                  <a:gd name="connsiteX7" fmla="*/ 557005 w 5661442"/>
                  <a:gd name="connsiteY7" fmla="*/ 3470193 h 5335538"/>
                  <a:gd name="connsiteX8" fmla="*/ 456331 w 5661442"/>
                  <a:gd name="connsiteY8" fmla="*/ 3362205 h 5335538"/>
                  <a:gd name="connsiteX9" fmla="*/ 559793 w 5661442"/>
                  <a:gd name="connsiteY9" fmla="*/ 3057428 h 5335538"/>
                  <a:gd name="connsiteX10" fmla="*/ 118419 w 5661442"/>
                  <a:gd name="connsiteY10" fmla="*/ 2818778 h 5335538"/>
                  <a:gd name="connsiteX11" fmla="*/ 665683 w 5661442"/>
                  <a:gd name="connsiteY11" fmla="*/ 1975104 h 5335538"/>
                  <a:gd name="connsiteX12" fmla="*/ 2633472 w 5661442"/>
                  <a:gd name="connsiteY12" fmla="*/ 0 h 5335538"/>
                  <a:gd name="connsiteX13" fmla="*/ 4712039 w 5661442"/>
                  <a:gd name="connsiteY13" fmla="*/ 2543951 h 5335538"/>
                  <a:gd name="connsiteX14" fmla="*/ 4030675 w 5661442"/>
                  <a:gd name="connsiteY14" fmla="*/ 3928262 h 5335538"/>
                  <a:gd name="connsiteX15" fmla="*/ 4453179 w 5661442"/>
                  <a:gd name="connsiteY15" fmla="*/ 5313893 h 5335538"/>
                  <a:gd name="connsiteX16" fmla="*/ 5661442 w 5661442"/>
                  <a:gd name="connsiteY16" fmla="*/ 5312636 h 5335538"/>
                  <a:gd name="connsiteX0" fmla="*/ 0 w 5782319"/>
                  <a:gd name="connsiteY0" fmla="*/ 5325465 h 5335538"/>
                  <a:gd name="connsiteX1" fmla="*/ 30220 w 5782319"/>
                  <a:gd name="connsiteY1" fmla="*/ 5335538 h 5335538"/>
                  <a:gd name="connsiteX2" fmla="*/ 2239524 w 5782319"/>
                  <a:gd name="connsiteY2" fmla="*/ 5309946 h 5335538"/>
                  <a:gd name="connsiteX3" fmla="*/ 1938528 w 5782319"/>
                  <a:gd name="connsiteY3" fmla="*/ 4337913 h 5335538"/>
                  <a:gd name="connsiteX4" fmla="*/ 833932 w 5782319"/>
                  <a:gd name="connsiteY4" fmla="*/ 4411066 h 5335538"/>
                  <a:gd name="connsiteX5" fmla="*/ 694944 w 5782319"/>
                  <a:gd name="connsiteY5" fmla="*/ 3745382 h 5335538"/>
                  <a:gd name="connsiteX6" fmla="*/ 519379 w 5782319"/>
                  <a:gd name="connsiteY6" fmla="*/ 3599078 h 5335538"/>
                  <a:gd name="connsiteX7" fmla="*/ 557005 w 5782319"/>
                  <a:gd name="connsiteY7" fmla="*/ 3470193 h 5335538"/>
                  <a:gd name="connsiteX8" fmla="*/ 456331 w 5782319"/>
                  <a:gd name="connsiteY8" fmla="*/ 3362205 h 5335538"/>
                  <a:gd name="connsiteX9" fmla="*/ 559793 w 5782319"/>
                  <a:gd name="connsiteY9" fmla="*/ 3057428 h 5335538"/>
                  <a:gd name="connsiteX10" fmla="*/ 118419 w 5782319"/>
                  <a:gd name="connsiteY10" fmla="*/ 2818778 h 5335538"/>
                  <a:gd name="connsiteX11" fmla="*/ 665683 w 5782319"/>
                  <a:gd name="connsiteY11" fmla="*/ 1975104 h 5335538"/>
                  <a:gd name="connsiteX12" fmla="*/ 2633472 w 5782319"/>
                  <a:gd name="connsiteY12" fmla="*/ 0 h 5335538"/>
                  <a:gd name="connsiteX13" fmla="*/ 4712039 w 5782319"/>
                  <a:gd name="connsiteY13" fmla="*/ 2543951 h 5335538"/>
                  <a:gd name="connsiteX14" fmla="*/ 4030675 w 5782319"/>
                  <a:gd name="connsiteY14" fmla="*/ 3928262 h 5335538"/>
                  <a:gd name="connsiteX15" fmla="*/ 4453179 w 5782319"/>
                  <a:gd name="connsiteY15" fmla="*/ 5313893 h 5335538"/>
                  <a:gd name="connsiteX16" fmla="*/ 5782319 w 5782319"/>
                  <a:gd name="connsiteY16" fmla="*/ 5312636 h 5335538"/>
                  <a:gd name="connsiteX0" fmla="*/ 0 w 5782319"/>
                  <a:gd name="connsiteY0" fmla="*/ 5325465 h 5335538"/>
                  <a:gd name="connsiteX1" fmla="*/ 30220 w 5782319"/>
                  <a:gd name="connsiteY1" fmla="*/ 5335538 h 5335538"/>
                  <a:gd name="connsiteX2" fmla="*/ 2239524 w 5782319"/>
                  <a:gd name="connsiteY2" fmla="*/ 5309946 h 5335538"/>
                  <a:gd name="connsiteX3" fmla="*/ 1938528 w 5782319"/>
                  <a:gd name="connsiteY3" fmla="*/ 4337913 h 5335538"/>
                  <a:gd name="connsiteX4" fmla="*/ 833932 w 5782319"/>
                  <a:gd name="connsiteY4" fmla="*/ 4411066 h 5335538"/>
                  <a:gd name="connsiteX5" fmla="*/ 694944 w 5782319"/>
                  <a:gd name="connsiteY5" fmla="*/ 3745382 h 5335538"/>
                  <a:gd name="connsiteX6" fmla="*/ 519379 w 5782319"/>
                  <a:gd name="connsiteY6" fmla="*/ 3599078 h 5335538"/>
                  <a:gd name="connsiteX7" fmla="*/ 557005 w 5782319"/>
                  <a:gd name="connsiteY7" fmla="*/ 3470193 h 5335538"/>
                  <a:gd name="connsiteX8" fmla="*/ 456331 w 5782319"/>
                  <a:gd name="connsiteY8" fmla="*/ 3362205 h 5335538"/>
                  <a:gd name="connsiteX9" fmla="*/ 559793 w 5782319"/>
                  <a:gd name="connsiteY9" fmla="*/ 3057428 h 5335538"/>
                  <a:gd name="connsiteX10" fmla="*/ 118419 w 5782319"/>
                  <a:gd name="connsiteY10" fmla="*/ 2818778 h 5335538"/>
                  <a:gd name="connsiteX11" fmla="*/ 665683 w 5782319"/>
                  <a:gd name="connsiteY11" fmla="*/ 1975104 h 5335538"/>
                  <a:gd name="connsiteX12" fmla="*/ 2633472 w 5782319"/>
                  <a:gd name="connsiteY12" fmla="*/ 0 h 5335538"/>
                  <a:gd name="connsiteX13" fmla="*/ 4712039 w 5782319"/>
                  <a:gd name="connsiteY13" fmla="*/ 2543951 h 5335538"/>
                  <a:gd name="connsiteX14" fmla="*/ 4030675 w 5782319"/>
                  <a:gd name="connsiteY14" fmla="*/ 3928262 h 5335538"/>
                  <a:gd name="connsiteX15" fmla="*/ 4453179 w 5782319"/>
                  <a:gd name="connsiteY15" fmla="*/ 5313893 h 5335538"/>
                  <a:gd name="connsiteX16" fmla="*/ 5782319 w 5782319"/>
                  <a:gd name="connsiteY16" fmla="*/ 5312636 h 5335538"/>
                  <a:gd name="connsiteX0" fmla="*/ 0 w 6967418"/>
                  <a:gd name="connsiteY0" fmla="*/ 5325465 h 5335538"/>
                  <a:gd name="connsiteX1" fmla="*/ 30220 w 6967418"/>
                  <a:gd name="connsiteY1" fmla="*/ 5335538 h 5335538"/>
                  <a:gd name="connsiteX2" fmla="*/ 2239524 w 6967418"/>
                  <a:gd name="connsiteY2" fmla="*/ 5309946 h 5335538"/>
                  <a:gd name="connsiteX3" fmla="*/ 1938528 w 6967418"/>
                  <a:gd name="connsiteY3" fmla="*/ 4337913 h 5335538"/>
                  <a:gd name="connsiteX4" fmla="*/ 833932 w 6967418"/>
                  <a:gd name="connsiteY4" fmla="*/ 4411066 h 5335538"/>
                  <a:gd name="connsiteX5" fmla="*/ 694944 w 6967418"/>
                  <a:gd name="connsiteY5" fmla="*/ 3745382 h 5335538"/>
                  <a:gd name="connsiteX6" fmla="*/ 519379 w 6967418"/>
                  <a:gd name="connsiteY6" fmla="*/ 3599078 h 5335538"/>
                  <a:gd name="connsiteX7" fmla="*/ 557005 w 6967418"/>
                  <a:gd name="connsiteY7" fmla="*/ 3470193 h 5335538"/>
                  <a:gd name="connsiteX8" fmla="*/ 456331 w 6967418"/>
                  <a:gd name="connsiteY8" fmla="*/ 3362205 h 5335538"/>
                  <a:gd name="connsiteX9" fmla="*/ 559793 w 6967418"/>
                  <a:gd name="connsiteY9" fmla="*/ 3057428 h 5335538"/>
                  <a:gd name="connsiteX10" fmla="*/ 118419 w 6967418"/>
                  <a:gd name="connsiteY10" fmla="*/ 2818778 h 5335538"/>
                  <a:gd name="connsiteX11" fmla="*/ 665683 w 6967418"/>
                  <a:gd name="connsiteY11" fmla="*/ 1975104 h 5335538"/>
                  <a:gd name="connsiteX12" fmla="*/ 2633472 w 6967418"/>
                  <a:gd name="connsiteY12" fmla="*/ 0 h 5335538"/>
                  <a:gd name="connsiteX13" fmla="*/ 4712039 w 6967418"/>
                  <a:gd name="connsiteY13" fmla="*/ 2543951 h 5335538"/>
                  <a:gd name="connsiteX14" fmla="*/ 4030675 w 6967418"/>
                  <a:gd name="connsiteY14" fmla="*/ 3928262 h 5335538"/>
                  <a:gd name="connsiteX15" fmla="*/ 4453179 w 6967418"/>
                  <a:gd name="connsiteY15" fmla="*/ 5313893 h 5335538"/>
                  <a:gd name="connsiteX16" fmla="*/ 6967418 w 6967418"/>
                  <a:gd name="connsiteY16" fmla="*/ 5299542 h 5335538"/>
                  <a:gd name="connsiteX0" fmla="*/ 0 w 6967418"/>
                  <a:gd name="connsiteY0" fmla="*/ 5325465 h 5335538"/>
                  <a:gd name="connsiteX1" fmla="*/ 30220 w 6967418"/>
                  <a:gd name="connsiteY1" fmla="*/ 5335538 h 5335538"/>
                  <a:gd name="connsiteX2" fmla="*/ 2239524 w 6967418"/>
                  <a:gd name="connsiteY2" fmla="*/ 5309946 h 5335538"/>
                  <a:gd name="connsiteX3" fmla="*/ 1938528 w 6967418"/>
                  <a:gd name="connsiteY3" fmla="*/ 4337913 h 5335538"/>
                  <a:gd name="connsiteX4" fmla="*/ 833932 w 6967418"/>
                  <a:gd name="connsiteY4" fmla="*/ 4411066 h 5335538"/>
                  <a:gd name="connsiteX5" fmla="*/ 694944 w 6967418"/>
                  <a:gd name="connsiteY5" fmla="*/ 3745382 h 5335538"/>
                  <a:gd name="connsiteX6" fmla="*/ 519379 w 6967418"/>
                  <a:gd name="connsiteY6" fmla="*/ 3599078 h 5335538"/>
                  <a:gd name="connsiteX7" fmla="*/ 557005 w 6967418"/>
                  <a:gd name="connsiteY7" fmla="*/ 3470193 h 5335538"/>
                  <a:gd name="connsiteX8" fmla="*/ 456331 w 6967418"/>
                  <a:gd name="connsiteY8" fmla="*/ 3362205 h 5335538"/>
                  <a:gd name="connsiteX9" fmla="*/ 559793 w 6967418"/>
                  <a:gd name="connsiteY9" fmla="*/ 3057428 h 5335538"/>
                  <a:gd name="connsiteX10" fmla="*/ 118419 w 6967418"/>
                  <a:gd name="connsiteY10" fmla="*/ 2818778 h 5335538"/>
                  <a:gd name="connsiteX11" fmla="*/ 665683 w 6967418"/>
                  <a:gd name="connsiteY11" fmla="*/ 1975104 h 5335538"/>
                  <a:gd name="connsiteX12" fmla="*/ 2633472 w 6967418"/>
                  <a:gd name="connsiteY12" fmla="*/ 0 h 5335538"/>
                  <a:gd name="connsiteX13" fmla="*/ 4712039 w 6967418"/>
                  <a:gd name="connsiteY13" fmla="*/ 2543951 h 5335538"/>
                  <a:gd name="connsiteX14" fmla="*/ 4030675 w 6967418"/>
                  <a:gd name="connsiteY14" fmla="*/ 3928262 h 5335538"/>
                  <a:gd name="connsiteX15" fmla="*/ 4453179 w 6967418"/>
                  <a:gd name="connsiteY15" fmla="*/ 5313893 h 5335538"/>
                  <a:gd name="connsiteX16" fmla="*/ 6967418 w 6967418"/>
                  <a:gd name="connsiteY16" fmla="*/ 5319186 h 5335538"/>
                  <a:gd name="connsiteX0" fmla="*/ 0 w 6973966"/>
                  <a:gd name="connsiteY0" fmla="*/ 5325465 h 5335538"/>
                  <a:gd name="connsiteX1" fmla="*/ 30220 w 6973966"/>
                  <a:gd name="connsiteY1" fmla="*/ 5335538 h 5335538"/>
                  <a:gd name="connsiteX2" fmla="*/ 2239524 w 6973966"/>
                  <a:gd name="connsiteY2" fmla="*/ 5309946 h 5335538"/>
                  <a:gd name="connsiteX3" fmla="*/ 1938528 w 6973966"/>
                  <a:gd name="connsiteY3" fmla="*/ 4337913 h 5335538"/>
                  <a:gd name="connsiteX4" fmla="*/ 833932 w 6973966"/>
                  <a:gd name="connsiteY4" fmla="*/ 4411066 h 5335538"/>
                  <a:gd name="connsiteX5" fmla="*/ 694944 w 6973966"/>
                  <a:gd name="connsiteY5" fmla="*/ 3745382 h 5335538"/>
                  <a:gd name="connsiteX6" fmla="*/ 519379 w 6973966"/>
                  <a:gd name="connsiteY6" fmla="*/ 3599078 h 5335538"/>
                  <a:gd name="connsiteX7" fmla="*/ 557005 w 6973966"/>
                  <a:gd name="connsiteY7" fmla="*/ 3470193 h 5335538"/>
                  <a:gd name="connsiteX8" fmla="*/ 456331 w 6973966"/>
                  <a:gd name="connsiteY8" fmla="*/ 3362205 h 5335538"/>
                  <a:gd name="connsiteX9" fmla="*/ 559793 w 6973966"/>
                  <a:gd name="connsiteY9" fmla="*/ 3057428 h 5335538"/>
                  <a:gd name="connsiteX10" fmla="*/ 118419 w 6973966"/>
                  <a:gd name="connsiteY10" fmla="*/ 2818778 h 5335538"/>
                  <a:gd name="connsiteX11" fmla="*/ 665683 w 6973966"/>
                  <a:gd name="connsiteY11" fmla="*/ 1975104 h 5335538"/>
                  <a:gd name="connsiteX12" fmla="*/ 2633472 w 6973966"/>
                  <a:gd name="connsiteY12" fmla="*/ 0 h 5335538"/>
                  <a:gd name="connsiteX13" fmla="*/ 4712039 w 6973966"/>
                  <a:gd name="connsiteY13" fmla="*/ 2543951 h 5335538"/>
                  <a:gd name="connsiteX14" fmla="*/ 4030675 w 6973966"/>
                  <a:gd name="connsiteY14" fmla="*/ 3928262 h 5335538"/>
                  <a:gd name="connsiteX15" fmla="*/ 4453179 w 6973966"/>
                  <a:gd name="connsiteY15" fmla="*/ 5313893 h 5335538"/>
                  <a:gd name="connsiteX16" fmla="*/ 6973966 w 6973966"/>
                  <a:gd name="connsiteY16" fmla="*/ 5292995 h 5335538"/>
                  <a:gd name="connsiteX0" fmla="*/ 0 w 6973966"/>
                  <a:gd name="connsiteY0" fmla="*/ 5325465 h 5335538"/>
                  <a:gd name="connsiteX1" fmla="*/ 30220 w 6973966"/>
                  <a:gd name="connsiteY1" fmla="*/ 5335538 h 5335538"/>
                  <a:gd name="connsiteX2" fmla="*/ 2239524 w 6973966"/>
                  <a:gd name="connsiteY2" fmla="*/ 5309946 h 5335538"/>
                  <a:gd name="connsiteX3" fmla="*/ 1938528 w 6973966"/>
                  <a:gd name="connsiteY3" fmla="*/ 4337913 h 5335538"/>
                  <a:gd name="connsiteX4" fmla="*/ 833932 w 6973966"/>
                  <a:gd name="connsiteY4" fmla="*/ 4411066 h 5335538"/>
                  <a:gd name="connsiteX5" fmla="*/ 694944 w 6973966"/>
                  <a:gd name="connsiteY5" fmla="*/ 3745382 h 5335538"/>
                  <a:gd name="connsiteX6" fmla="*/ 519379 w 6973966"/>
                  <a:gd name="connsiteY6" fmla="*/ 3599078 h 5335538"/>
                  <a:gd name="connsiteX7" fmla="*/ 557005 w 6973966"/>
                  <a:gd name="connsiteY7" fmla="*/ 3470193 h 5335538"/>
                  <a:gd name="connsiteX8" fmla="*/ 456331 w 6973966"/>
                  <a:gd name="connsiteY8" fmla="*/ 3362205 h 5335538"/>
                  <a:gd name="connsiteX9" fmla="*/ 559793 w 6973966"/>
                  <a:gd name="connsiteY9" fmla="*/ 3057428 h 5335538"/>
                  <a:gd name="connsiteX10" fmla="*/ 118419 w 6973966"/>
                  <a:gd name="connsiteY10" fmla="*/ 2818778 h 5335538"/>
                  <a:gd name="connsiteX11" fmla="*/ 665683 w 6973966"/>
                  <a:gd name="connsiteY11" fmla="*/ 1975104 h 5335538"/>
                  <a:gd name="connsiteX12" fmla="*/ 2633472 w 6973966"/>
                  <a:gd name="connsiteY12" fmla="*/ 0 h 5335538"/>
                  <a:gd name="connsiteX13" fmla="*/ 4712039 w 6973966"/>
                  <a:gd name="connsiteY13" fmla="*/ 2543951 h 5335538"/>
                  <a:gd name="connsiteX14" fmla="*/ 4030675 w 6973966"/>
                  <a:gd name="connsiteY14" fmla="*/ 3928262 h 5335538"/>
                  <a:gd name="connsiteX15" fmla="*/ 4453179 w 6973966"/>
                  <a:gd name="connsiteY15" fmla="*/ 5313893 h 5335538"/>
                  <a:gd name="connsiteX16" fmla="*/ 6973966 w 6973966"/>
                  <a:gd name="connsiteY16" fmla="*/ 5312638 h 5335538"/>
                  <a:gd name="connsiteX0" fmla="*/ 0 w 6973966"/>
                  <a:gd name="connsiteY0" fmla="*/ 5325465 h 5335538"/>
                  <a:gd name="connsiteX1" fmla="*/ 30220 w 6973966"/>
                  <a:gd name="connsiteY1" fmla="*/ 5335538 h 5335538"/>
                  <a:gd name="connsiteX2" fmla="*/ 2239524 w 6973966"/>
                  <a:gd name="connsiteY2" fmla="*/ 5309946 h 5335538"/>
                  <a:gd name="connsiteX3" fmla="*/ 1938528 w 6973966"/>
                  <a:gd name="connsiteY3" fmla="*/ 4337913 h 5335538"/>
                  <a:gd name="connsiteX4" fmla="*/ 833932 w 6973966"/>
                  <a:gd name="connsiteY4" fmla="*/ 4411066 h 5335538"/>
                  <a:gd name="connsiteX5" fmla="*/ 694944 w 6973966"/>
                  <a:gd name="connsiteY5" fmla="*/ 3745382 h 5335538"/>
                  <a:gd name="connsiteX6" fmla="*/ 519379 w 6973966"/>
                  <a:gd name="connsiteY6" fmla="*/ 3599078 h 5335538"/>
                  <a:gd name="connsiteX7" fmla="*/ 557005 w 6973966"/>
                  <a:gd name="connsiteY7" fmla="*/ 3470193 h 5335538"/>
                  <a:gd name="connsiteX8" fmla="*/ 456331 w 6973966"/>
                  <a:gd name="connsiteY8" fmla="*/ 3362205 h 5335538"/>
                  <a:gd name="connsiteX9" fmla="*/ 559793 w 6973966"/>
                  <a:gd name="connsiteY9" fmla="*/ 3057428 h 5335538"/>
                  <a:gd name="connsiteX10" fmla="*/ 118419 w 6973966"/>
                  <a:gd name="connsiteY10" fmla="*/ 2818778 h 5335538"/>
                  <a:gd name="connsiteX11" fmla="*/ 665683 w 6973966"/>
                  <a:gd name="connsiteY11" fmla="*/ 1975104 h 5335538"/>
                  <a:gd name="connsiteX12" fmla="*/ 2633472 w 6973966"/>
                  <a:gd name="connsiteY12" fmla="*/ 0 h 5335538"/>
                  <a:gd name="connsiteX13" fmla="*/ 4712039 w 6973966"/>
                  <a:gd name="connsiteY13" fmla="*/ 2543951 h 5335538"/>
                  <a:gd name="connsiteX14" fmla="*/ 4030675 w 6973966"/>
                  <a:gd name="connsiteY14" fmla="*/ 3928262 h 5335538"/>
                  <a:gd name="connsiteX15" fmla="*/ 4453179 w 6973966"/>
                  <a:gd name="connsiteY15" fmla="*/ 5313893 h 5335538"/>
                  <a:gd name="connsiteX16" fmla="*/ 6973966 w 6973966"/>
                  <a:gd name="connsiteY16" fmla="*/ 5306090 h 5335538"/>
                  <a:gd name="connsiteX0" fmla="*/ 0 w 6943746"/>
                  <a:gd name="connsiteY0" fmla="*/ 5335538 h 5335538"/>
                  <a:gd name="connsiteX1" fmla="*/ 2209304 w 6943746"/>
                  <a:gd name="connsiteY1" fmla="*/ 5309946 h 5335538"/>
                  <a:gd name="connsiteX2" fmla="*/ 1908308 w 6943746"/>
                  <a:gd name="connsiteY2" fmla="*/ 4337913 h 5335538"/>
                  <a:gd name="connsiteX3" fmla="*/ 803712 w 6943746"/>
                  <a:gd name="connsiteY3" fmla="*/ 4411066 h 5335538"/>
                  <a:gd name="connsiteX4" fmla="*/ 664724 w 6943746"/>
                  <a:gd name="connsiteY4" fmla="*/ 3745382 h 5335538"/>
                  <a:gd name="connsiteX5" fmla="*/ 489159 w 6943746"/>
                  <a:gd name="connsiteY5" fmla="*/ 3599078 h 5335538"/>
                  <a:gd name="connsiteX6" fmla="*/ 526785 w 6943746"/>
                  <a:gd name="connsiteY6" fmla="*/ 3470193 h 5335538"/>
                  <a:gd name="connsiteX7" fmla="*/ 426111 w 6943746"/>
                  <a:gd name="connsiteY7" fmla="*/ 3362205 h 5335538"/>
                  <a:gd name="connsiteX8" fmla="*/ 529573 w 6943746"/>
                  <a:gd name="connsiteY8" fmla="*/ 3057428 h 5335538"/>
                  <a:gd name="connsiteX9" fmla="*/ 88199 w 6943746"/>
                  <a:gd name="connsiteY9" fmla="*/ 2818778 h 5335538"/>
                  <a:gd name="connsiteX10" fmla="*/ 635463 w 6943746"/>
                  <a:gd name="connsiteY10" fmla="*/ 1975104 h 5335538"/>
                  <a:gd name="connsiteX11" fmla="*/ 2603252 w 6943746"/>
                  <a:gd name="connsiteY11" fmla="*/ 0 h 5335538"/>
                  <a:gd name="connsiteX12" fmla="*/ 4681819 w 6943746"/>
                  <a:gd name="connsiteY12" fmla="*/ 2543951 h 5335538"/>
                  <a:gd name="connsiteX13" fmla="*/ 4000455 w 6943746"/>
                  <a:gd name="connsiteY13" fmla="*/ 3928262 h 5335538"/>
                  <a:gd name="connsiteX14" fmla="*/ 4422959 w 6943746"/>
                  <a:gd name="connsiteY14" fmla="*/ 5313893 h 5335538"/>
                  <a:gd name="connsiteX15" fmla="*/ 6943746 w 6943746"/>
                  <a:gd name="connsiteY15" fmla="*/ 5306090 h 5335538"/>
                  <a:gd name="connsiteX0" fmla="*/ 0 w 6943746"/>
                  <a:gd name="connsiteY0" fmla="*/ 5322442 h 5322442"/>
                  <a:gd name="connsiteX1" fmla="*/ 2209304 w 6943746"/>
                  <a:gd name="connsiteY1" fmla="*/ 5309946 h 5322442"/>
                  <a:gd name="connsiteX2" fmla="*/ 1908308 w 6943746"/>
                  <a:gd name="connsiteY2" fmla="*/ 4337913 h 5322442"/>
                  <a:gd name="connsiteX3" fmla="*/ 803712 w 6943746"/>
                  <a:gd name="connsiteY3" fmla="*/ 4411066 h 5322442"/>
                  <a:gd name="connsiteX4" fmla="*/ 664724 w 6943746"/>
                  <a:gd name="connsiteY4" fmla="*/ 3745382 h 5322442"/>
                  <a:gd name="connsiteX5" fmla="*/ 489159 w 6943746"/>
                  <a:gd name="connsiteY5" fmla="*/ 3599078 h 5322442"/>
                  <a:gd name="connsiteX6" fmla="*/ 526785 w 6943746"/>
                  <a:gd name="connsiteY6" fmla="*/ 3470193 h 5322442"/>
                  <a:gd name="connsiteX7" fmla="*/ 426111 w 6943746"/>
                  <a:gd name="connsiteY7" fmla="*/ 3362205 h 5322442"/>
                  <a:gd name="connsiteX8" fmla="*/ 529573 w 6943746"/>
                  <a:gd name="connsiteY8" fmla="*/ 3057428 h 5322442"/>
                  <a:gd name="connsiteX9" fmla="*/ 88199 w 6943746"/>
                  <a:gd name="connsiteY9" fmla="*/ 2818778 h 5322442"/>
                  <a:gd name="connsiteX10" fmla="*/ 635463 w 6943746"/>
                  <a:gd name="connsiteY10" fmla="*/ 1975104 h 5322442"/>
                  <a:gd name="connsiteX11" fmla="*/ 2603252 w 6943746"/>
                  <a:gd name="connsiteY11" fmla="*/ 0 h 5322442"/>
                  <a:gd name="connsiteX12" fmla="*/ 4681819 w 6943746"/>
                  <a:gd name="connsiteY12" fmla="*/ 2543951 h 5322442"/>
                  <a:gd name="connsiteX13" fmla="*/ 4000455 w 6943746"/>
                  <a:gd name="connsiteY13" fmla="*/ 3928262 h 5322442"/>
                  <a:gd name="connsiteX14" fmla="*/ 4422959 w 6943746"/>
                  <a:gd name="connsiteY14" fmla="*/ 5313893 h 5322442"/>
                  <a:gd name="connsiteX15" fmla="*/ 6943746 w 6943746"/>
                  <a:gd name="connsiteY15" fmla="*/ 5306090 h 5322442"/>
                  <a:gd name="connsiteX0" fmla="*/ 0 w 6950292"/>
                  <a:gd name="connsiteY0" fmla="*/ 5315896 h 5315896"/>
                  <a:gd name="connsiteX1" fmla="*/ 2215850 w 6950292"/>
                  <a:gd name="connsiteY1" fmla="*/ 5309946 h 5315896"/>
                  <a:gd name="connsiteX2" fmla="*/ 1914854 w 6950292"/>
                  <a:gd name="connsiteY2" fmla="*/ 4337913 h 5315896"/>
                  <a:gd name="connsiteX3" fmla="*/ 810258 w 6950292"/>
                  <a:gd name="connsiteY3" fmla="*/ 4411066 h 5315896"/>
                  <a:gd name="connsiteX4" fmla="*/ 671270 w 6950292"/>
                  <a:gd name="connsiteY4" fmla="*/ 3745382 h 5315896"/>
                  <a:gd name="connsiteX5" fmla="*/ 495705 w 6950292"/>
                  <a:gd name="connsiteY5" fmla="*/ 3599078 h 5315896"/>
                  <a:gd name="connsiteX6" fmla="*/ 533331 w 6950292"/>
                  <a:gd name="connsiteY6" fmla="*/ 3470193 h 5315896"/>
                  <a:gd name="connsiteX7" fmla="*/ 432657 w 6950292"/>
                  <a:gd name="connsiteY7" fmla="*/ 3362205 h 5315896"/>
                  <a:gd name="connsiteX8" fmla="*/ 536119 w 6950292"/>
                  <a:gd name="connsiteY8" fmla="*/ 3057428 h 5315896"/>
                  <a:gd name="connsiteX9" fmla="*/ 94745 w 6950292"/>
                  <a:gd name="connsiteY9" fmla="*/ 2818778 h 5315896"/>
                  <a:gd name="connsiteX10" fmla="*/ 642009 w 6950292"/>
                  <a:gd name="connsiteY10" fmla="*/ 1975104 h 5315896"/>
                  <a:gd name="connsiteX11" fmla="*/ 2609798 w 6950292"/>
                  <a:gd name="connsiteY11" fmla="*/ 0 h 5315896"/>
                  <a:gd name="connsiteX12" fmla="*/ 4688365 w 6950292"/>
                  <a:gd name="connsiteY12" fmla="*/ 2543951 h 5315896"/>
                  <a:gd name="connsiteX13" fmla="*/ 4007001 w 6950292"/>
                  <a:gd name="connsiteY13" fmla="*/ 3928262 h 5315896"/>
                  <a:gd name="connsiteX14" fmla="*/ 4429505 w 6950292"/>
                  <a:gd name="connsiteY14" fmla="*/ 5313893 h 5315896"/>
                  <a:gd name="connsiteX15" fmla="*/ 6950292 w 6950292"/>
                  <a:gd name="connsiteY15" fmla="*/ 5306090 h 5315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950292" h="5315896">
                    <a:moveTo>
                      <a:pt x="0" y="5315896"/>
                    </a:moveTo>
                    <a:lnTo>
                      <a:pt x="2215850" y="5309946"/>
                    </a:lnTo>
                    <a:cubicBezTo>
                      <a:pt x="2151860" y="5002707"/>
                      <a:pt x="2136748" y="4564685"/>
                      <a:pt x="1914854" y="4337913"/>
                    </a:cubicBezTo>
                    <a:cubicBezTo>
                      <a:pt x="1817318" y="4218431"/>
                      <a:pt x="1112620" y="4625644"/>
                      <a:pt x="810258" y="4411066"/>
                    </a:cubicBezTo>
                    <a:cubicBezTo>
                      <a:pt x="488389" y="4162349"/>
                      <a:pt x="744422" y="3833165"/>
                      <a:pt x="671270" y="3745382"/>
                    </a:cubicBezTo>
                    <a:cubicBezTo>
                      <a:pt x="612748" y="3696614"/>
                      <a:pt x="509648" y="3646108"/>
                      <a:pt x="495705" y="3599078"/>
                    </a:cubicBezTo>
                    <a:cubicBezTo>
                      <a:pt x="476560" y="3557625"/>
                      <a:pt x="502682" y="3507120"/>
                      <a:pt x="533331" y="3470193"/>
                    </a:cubicBezTo>
                    <a:lnTo>
                      <a:pt x="432657" y="3362205"/>
                    </a:lnTo>
                    <a:cubicBezTo>
                      <a:pt x="390191" y="3284755"/>
                      <a:pt x="506158" y="3157511"/>
                      <a:pt x="536119" y="3057428"/>
                    </a:cubicBezTo>
                    <a:cubicBezTo>
                      <a:pt x="388994" y="2977878"/>
                      <a:pt x="151335" y="2939068"/>
                      <a:pt x="94745" y="2818778"/>
                    </a:cubicBezTo>
                    <a:cubicBezTo>
                      <a:pt x="46302" y="2691462"/>
                      <a:pt x="577283" y="2374024"/>
                      <a:pt x="642009" y="1975104"/>
                    </a:cubicBezTo>
                    <a:cubicBezTo>
                      <a:pt x="591768" y="266534"/>
                      <a:pt x="2008189" y="11046"/>
                      <a:pt x="2609798" y="0"/>
                    </a:cubicBezTo>
                    <a:cubicBezTo>
                      <a:pt x="3592364" y="-24"/>
                      <a:pt x="5172461" y="647274"/>
                      <a:pt x="4688365" y="2543951"/>
                    </a:cubicBezTo>
                    <a:cubicBezTo>
                      <a:pt x="4501985" y="3037075"/>
                      <a:pt x="3937645" y="3622783"/>
                      <a:pt x="4007001" y="3928262"/>
                    </a:cubicBezTo>
                    <a:cubicBezTo>
                      <a:pt x="4078077" y="4327448"/>
                      <a:pt x="4322215" y="4955448"/>
                      <a:pt x="4429505" y="5313893"/>
                    </a:cubicBezTo>
                    <a:lnTo>
                      <a:pt x="6950292" y="5306090"/>
                    </a:lnTo>
                  </a:path>
                </a:pathLst>
              </a:custGeom>
              <a:ln w="3810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r" rtl="1"/>
                <a:endParaRPr lang="ko-KR" altLang="en-US" sz="2701"/>
              </a:p>
            </p:txBody>
          </p:sp>
          <p:cxnSp>
            <p:nvCxnSpPr>
              <p:cNvPr id="7" name="מחבר ישר 6">
                <a:extLst>
                  <a:ext uri="{FF2B5EF4-FFF2-40B4-BE49-F238E27FC236}">
                    <a16:creationId xmlns:a16="http://schemas.microsoft.com/office/drawing/2014/main" id="{3DC08E00-CB0F-A0B7-63CB-FD10FAB31C36}"/>
                  </a:ext>
                </a:extLst>
              </p:cNvPr>
              <p:cNvCxnSpPr>
                <a:stCxn id="4" idx="15"/>
                <a:endCxn id="5" idx="0"/>
              </p:cNvCxnSpPr>
              <p:nvPr/>
            </p:nvCxnSpPr>
            <p:spPr>
              <a:xfrm flipV="1">
                <a:off x="6225496" y="3620431"/>
                <a:ext cx="767298" cy="2270"/>
              </a:xfrm>
              <a:prstGeom prst="line">
                <a:avLst/>
              </a:prstGeom>
              <a:ln w="38100">
                <a:solidFill>
                  <a:srgbClr val="5F500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56035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 rtl="1"/>
            <a:r>
              <a:rPr lang="ar-SA" b="1" dirty="0">
                <a:solidFill>
                  <a:srgbClr val="206481"/>
                </a:solidFill>
                <a:latin typeface="Dorian CLM" pitchFamily="2" charset="-79"/>
                <a:cs typeface="Dorian CLM" pitchFamily="2" charset="-79"/>
              </a:rPr>
              <a:t>م</a:t>
            </a:r>
            <a:r>
              <a:rPr lang="ar-AE" b="1" dirty="0" err="1">
                <a:solidFill>
                  <a:srgbClr val="206481"/>
                </a:solidFill>
                <a:latin typeface="Dorian CLM" pitchFamily="2" charset="-79"/>
                <a:cs typeface="Dorian CLM" pitchFamily="2" charset="-79"/>
              </a:rPr>
              <a:t>تطلّبات</a:t>
            </a:r>
            <a:r>
              <a:rPr lang="ar-AE" b="1" dirty="0">
                <a:solidFill>
                  <a:srgbClr val="206481"/>
                </a:solidFill>
                <a:latin typeface="Dorian CLM" pitchFamily="2" charset="-79"/>
                <a:cs typeface="Dorian CLM" pitchFamily="2" charset="-79"/>
              </a:rPr>
              <a:t> وتقييدات </a:t>
            </a:r>
            <a:endParaRPr lang="en-US" b="1" dirty="0">
              <a:solidFill>
                <a:srgbClr val="206481"/>
              </a:solidFill>
              <a:latin typeface="Dorian CLM" pitchFamily="2" charset="-79"/>
              <a:cs typeface="Dorian CLM" pitchFamily="2" charset="-79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1ED7669-58C1-4397-A029-C068960E664A}"/>
              </a:ext>
            </a:extLst>
          </p:cNvPr>
          <p:cNvSpPr/>
          <p:nvPr/>
        </p:nvSpPr>
        <p:spPr>
          <a:xfrm>
            <a:off x="129408" y="2520770"/>
            <a:ext cx="4940040" cy="3505473"/>
          </a:xfrm>
          <a:custGeom>
            <a:avLst/>
            <a:gdLst>
              <a:gd name="connsiteX0" fmla="*/ 1005 w 7155770"/>
              <a:gd name="connsiteY0" fmla="*/ 1973084 h 5439298"/>
              <a:gd name="connsiteX1" fmla="*/ 740251 w 7155770"/>
              <a:gd name="connsiteY1" fmla="*/ 427475 h 5439298"/>
              <a:gd name="connsiteX2" fmla="*/ 2022873 w 7155770"/>
              <a:gd name="connsiteY2" fmla="*/ 2616 h 5439298"/>
              <a:gd name="connsiteX3" fmla="*/ 3624925 w 7155770"/>
              <a:gd name="connsiteY3" fmla="*/ 1033290 h 5439298"/>
              <a:gd name="connsiteX4" fmla="*/ 3735179 w 7155770"/>
              <a:gd name="connsiteY4" fmla="*/ 1330567 h 5439298"/>
              <a:gd name="connsiteX5" fmla="*/ 3744245 w 7155770"/>
              <a:gd name="connsiteY5" fmla="*/ 1424152 h 5439298"/>
              <a:gd name="connsiteX6" fmla="*/ 3833809 w 7155770"/>
              <a:gd name="connsiteY6" fmla="*/ 1604522 h 5439298"/>
              <a:gd name="connsiteX7" fmla="*/ 4431361 w 7155770"/>
              <a:gd name="connsiteY7" fmla="*/ 2115362 h 5439298"/>
              <a:gd name="connsiteX8" fmla="*/ 4263860 w 7155770"/>
              <a:gd name="connsiteY8" fmla="*/ 2552286 h 5439298"/>
              <a:gd name="connsiteX9" fmla="*/ 4362635 w 7155770"/>
              <a:gd name="connsiteY9" fmla="*/ 2928964 h 5439298"/>
              <a:gd name="connsiteX10" fmla="*/ 4406869 w 7155770"/>
              <a:gd name="connsiteY10" fmla="*/ 2975756 h 5439298"/>
              <a:gd name="connsiteX11" fmla="*/ 4520340 w 7155770"/>
              <a:gd name="connsiteY11" fmla="*/ 2867256 h 5439298"/>
              <a:gd name="connsiteX12" fmla="*/ 4618458 w 7155770"/>
              <a:gd name="connsiteY12" fmla="*/ 2875372 h 5439298"/>
              <a:gd name="connsiteX13" fmla="*/ 4737485 w 7155770"/>
              <a:gd name="connsiteY13" fmla="*/ 2917485 h 5439298"/>
              <a:gd name="connsiteX14" fmla="*/ 4815570 w 7155770"/>
              <a:gd name="connsiteY14" fmla="*/ 3005586 h 5439298"/>
              <a:gd name="connsiteX15" fmla="*/ 5361797 w 7155770"/>
              <a:gd name="connsiteY15" fmla="*/ 3811365 h 5439298"/>
              <a:gd name="connsiteX16" fmla="*/ 5238968 w 7155770"/>
              <a:gd name="connsiteY16" fmla="*/ 3747537 h 5439298"/>
              <a:gd name="connsiteX17" fmla="*/ 4673146 w 7155770"/>
              <a:gd name="connsiteY17" fmla="*/ 2979046 h 5439298"/>
              <a:gd name="connsiteX18" fmla="*/ 5282616 w 7155770"/>
              <a:gd name="connsiteY18" fmla="*/ 3857938 h 5439298"/>
              <a:gd name="connsiteX19" fmla="*/ 5312300 w 7155770"/>
              <a:gd name="connsiteY19" fmla="*/ 3886671 h 5439298"/>
              <a:gd name="connsiteX20" fmla="*/ 5364210 w 7155770"/>
              <a:gd name="connsiteY20" fmla="*/ 3880603 h 5439298"/>
              <a:gd name="connsiteX21" fmla="*/ 6084008 w 7155770"/>
              <a:gd name="connsiteY21" fmla="*/ 3746660 h 5439298"/>
              <a:gd name="connsiteX22" fmla="*/ 6274833 w 7155770"/>
              <a:gd name="connsiteY22" fmla="*/ 3769032 h 5439298"/>
              <a:gd name="connsiteX23" fmla="*/ 6656994 w 7155770"/>
              <a:gd name="connsiteY23" fmla="*/ 4013741 h 5439298"/>
              <a:gd name="connsiteX24" fmla="*/ 6999602 w 7155770"/>
              <a:gd name="connsiteY24" fmla="*/ 4280604 h 5439298"/>
              <a:gd name="connsiteX25" fmla="*/ 7101741 w 7155770"/>
              <a:gd name="connsiteY25" fmla="*/ 4656259 h 5439298"/>
              <a:gd name="connsiteX26" fmla="*/ 7155771 w 7155770"/>
              <a:gd name="connsiteY26" fmla="*/ 5438129 h 5439298"/>
              <a:gd name="connsiteX27" fmla="*/ 5847999 w 7155770"/>
              <a:gd name="connsiteY27" fmla="*/ 5439299 h 5439298"/>
              <a:gd name="connsiteX28" fmla="*/ 5800330 w 7155770"/>
              <a:gd name="connsiteY28" fmla="*/ 5429867 h 5439298"/>
              <a:gd name="connsiteX29" fmla="*/ 5773570 w 7155770"/>
              <a:gd name="connsiteY29" fmla="*/ 5391337 h 5439298"/>
              <a:gd name="connsiteX30" fmla="*/ 5339133 w 7155770"/>
              <a:gd name="connsiteY30" fmla="*/ 4811624 h 5439298"/>
              <a:gd name="connsiteX31" fmla="*/ 5262510 w 7155770"/>
              <a:gd name="connsiteY31" fmla="*/ 4726155 h 5439298"/>
              <a:gd name="connsiteX32" fmla="*/ 5280277 w 7155770"/>
              <a:gd name="connsiteY32" fmla="*/ 4621091 h 5439298"/>
              <a:gd name="connsiteX33" fmla="*/ 5170973 w 7155770"/>
              <a:gd name="connsiteY33" fmla="*/ 4571155 h 5439298"/>
              <a:gd name="connsiteX34" fmla="*/ 5144286 w 7155770"/>
              <a:gd name="connsiteY34" fmla="*/ 4462290 h 5439298"/>
              <a:gd name="connsiteX35" fmla="*/ 5171338 w 7155770"/>
              <a:gd name="connsiteY35" fmla="*/ 4428512 h 5439298"/>
              <a:gd name="connsiteX36" fmla="*/ 5125642 w 7155770"/>
              <a:gd name="connsiteY36" fmla="*/ 4135401 h 5439298"/>
              <a:gd name="connsiteX37" fmla="*/ 4438380 w 7155770"/>
              <a:gd name="connsiteY37" fmla="*/ 3036952 h 5439298"/>
              <a:gd name="connsiteX38" fmla="*/ 4391003 w 7155770"/>
              <a:gd name="connsiteY38" fmla="*/ 3254097 h 5439298"/>
              <a:gd name="connsiteX39" fmla="*/ 4553168 w 7155770"/>
              <a:gd name="connsiteY39" fmla="*/ 3542017 h 5439298"/>
              <a:gd name="connsiteX40" fmla="*/ 4311163 w 7155770"/>
              <a:gd name="connsiteY40" fmla="*/ 4045180 h 5439298"/>
              <a:gd name="connsiteX41" fmla="*/ 3818528 w 7155770"/>
              <a:gd name="connsiteY41" fmla="*/ 4122241 h 5439298"/>
              <a:gd name="connsiteX42" fmla="*/ 3622585 w 7155770"/>
              <a:gd name="connsiteY42" fmla="*/ 4285868 h 5439298"/>
              <a:gd name="connsiteX43" fmla="*/ 3627630 w 7155770"/>
              <a:gd name="connsiteY43" fmla="*/ 4516978 h 5439298"/>
              <a:gd name="connsiteX44" fmla="*/ 3614470 w 7155770"/>
              <a:gd name="connsiteY44" fmla="*/ 4997111 h 5439298"/>
              <a:gd name="connsiteX45" fmla="*/ 3557076 w 7155770"/>
              <a:gd name="connsiteY45" fmla="*/ 5438714 h 5439298"/>
              <a:gd name="connsiteX46" fmla="*/ 1151658 w 7155770"/>
              <a:gd name="connsiteY46" fmla="*/ 5438714 h 5439298"/>
              <a:gd name="connsiteX47" fmla="*/ 1155533 w 7155770"/>
              <a:gd name="connsiteY47" fmla="*/ 5402816 h 5439298"/>
              <a:gd name="connsiteX48" fmla="*/ 1179148 w 7155770"/>
              <a:gd name="connsiteY48" fmla="*/ 4610636 h 5439298"/>
              <a:gd name="connsiteX49" fmla="*/ 893277 w 7155770"/>
              <a:gd name="connsiteY49" fmla="*/ 3879214 h 5439298"/>
              <a:gd name="connsiteX50" fmla="*/ 555495 w 7155770"/>
              <a:gd name="connsiteY50" fmla="*/ 3500050 h 5439298"/>
              <a:gd name="connsiteX51" fmla="*/ 293238 w 7155770"/>
              <a:gd name="connsiteY51" fmla="*/ 3083378 h 5439298"/>
              <a:gd name="connsiteX52" fmla="*/ 1005 w 7155770"/>
              <a:gd name="connsiteY52" fmla="*/ 1973084 h 5439298"/>
              <a:gd name="connsiteX53" fmla="*/ 5932591 w 7155770"/>
              <a:gd name="connsiteY53" fmla="*/ 4678631 h 5439298"/>
              <a:gd name="connsiteX54" fmla="*/ 6059881 w 7155770"/>
              <a:gd name="connsiteY54" fmla="*/ 4810162 h 5439298"/>
              <a:gd name="connsiteX55" fmla="*/ 6088541 w 7155770"/>
              <a:gd name="connsiteY55" fmla="*/ 4813013 h 5439298"/>
              <a:gd name="connsiteX56" fmla="*/ 6250413 w 7155770"/>
              <a:gd name="connsiteY56" fmla="*/ 4738072 h 5439298"/>
              <a:gd name="connsiteX57" fmla="*/ 6321479 w 7155770"/>
              <a:gd name="connsiteY57" fmla="*/ 4690841 h 5439298"/>
              <a:gd name="connsiteX58" fmla="*/ 6288943 w 7155770"/>
              <a:gd name="connsiteY58" fmla="*/ 4676438 h 5439298"/>
              <a:gd name="connsiteX59" fmla="*/ 6044161 w 7155770"/>
              <a:gd name="connsiteY59" fmla="*/ 4613780 h 5439298"/>
              <a:gd name="connsiteX60" fmla="*/ 6015428 w 7155770"/>
              <a:gd name="connsiteY60" fmla="*/ 4616193 h 5439298"/>
              <a:gd name="connsiteX61" fmla="*/ 5932591 w 7155770"/>
              <a:gd name="connsiteY61" fmla="*/ 4678631 h 5439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7155770" h="5439298">
                <a:moveTo>
                  <a:pt x="1005" y="1973084"/>
                </a:moveTo>
                <a:cubicBezTo>
                  <a:pt x="20015" y="1383501"/>
                  <a:pt x="281394" y="797135"/>
                  <a:pt x="740251" y="427475"/>
                </a:cubicBezTo>
                <a:cubicBezTo>
                  <a:pt x="1113127" y="127054"/>
                  <a:pt x="1545006" y="-21950"/>
                  <a:pt x="2022873" y="2616"/>
                </a:cubicBezTo>
                <a:cubicBezTo>
                  <a:pt x="2749031" y="39903"/>
                  <a:pt x="3293138" y="377393"/>
                  <a:pt x="3624925" y="1033290"/>
                </a:cubicBezTo>
                <a:cubicBezTo>
                  <a:pt x="3672375" y="1127021"/>
                  <a:pt x="3701328" y="1230402"/>
                  <a:pt x="3735179" y="1330567"/>
                </a:cubicBezTo>
                <a:cubicBezTo>
                  <a:pt x="3744976" y="1359593"/>
                  <a:pt x="3746512" y="1393225"/>
                  <a:pt x="3744245" y="1424152"/>
                </a:cubicBezTo>
                <a:cubicBezTo>
                  <a:pt x="3738542" y="1503041"/>
                  <a:pt x="3771736" y="1560434"/>
                  <a:pt x="3833809" y="1604522"/>
                </a:cubicBezTo>
                <a:cubicBezTo>
                  <a:pt x="4027266" y="1741755"/>
                  <a:pt x="4320010" y="1897120"/>
                  <a:pt x="4431361" y="2115362"/>
                </a:cubicBezTo>
                <a:cubicBezTo>
                  <a:pt x="4547611" y="2343255"/>
                  <a:pt x="4272925" y="2362411"/>
                  <a:pt x="4263860" y="2552286"/>
                </a:cubicBezTo>
                <a:cubicBezTo>
                  <a:pt x="4258815" y="2657715"/>
                  <a:pt x="4518293" y="2841155"/>
                  <a:pt x="4362635" y="2928964"/>
                </a:cubicBezTo>
                <a:cubicBezTo>
                  <a:pt x="4377404" y="2944537"/>
                  <a:pt x="4392100" y="2960183"/>
                  <a:pt x="4406869" y="2975756"/>
                </a:cubicBezTo>
                <a:cubicBezTo>
                  <a:pt x="4421199" y="2922384"/>
                  <a:pt x="4465871" y="2876615"/>
                  <a:pt x="4520340" y="2867256"/>
                </a:cubicBezTo>
                <a:cubicBezTo>
                  <a:pt x="4552875" y="2861627"/>
                  <a:pt x="4586142" y="2868500"/>
                  <a:pt x="4618458" y="2875372"/>
                </a:cubicBezTo>
                <a:cubicBezTo>
                  <a:pt x="4659913" y="2884219"/>
                  <a:pt x="4702538" y="2893504"/>
                  <a:pt x="4737485" y="2917485"/>
                </a:cubicBezTo>
                <a:cubicBezTo>
                  <a:pt x="4770021" y="2939857"/>
                  <a:pt x="4793198" y="2973051"/>
                  <a:pt x="4815570" y="3005586"/>
                </a:cubicBezTo>
                <a:cubicBezTo>
                  <a:pt x="4999523" y="3272888"/>
                  <a:pt x="5181647" y="3541505"/>
                  <a:pt x="5361797" y="3811365"/>
                </a:cubicBezTo>
                <a:cubicBezTo>
                  <a:pt x="5316614" y="3833664"/>
                  <a:pt x="5268798" y="3788115"/>
                  <a:pt x="5238968" y="3747537"/>
                </a:cubicBezTo>
                <a:cubicBezTo>
                  <a:pt x="5050336" y="3491349"/>
                  <a:pt x="4861705" y="3235234"/>
                  <a:pt x="4673146" y="2979046"/>
                </a:cubicBezTo>
                <a:cubicBezTo>
                  <a:pt x="4876327" y="3272010"/>
                  <a:pt x="5079435" y="3564974"/>
                  <a:pt x="5282616" y="3857938"/>
                </a:cubicBezTo>
                <a:cubicBezTo>
                  <a:pt x="5290585" y="3869416"/>
                  <a:pt x="5299286" y="3881553"/>
                  <a:pt x="5312300" y="3886671"/>
                </a:cubicBezTo>
                <a:cubicBezTo>
                  <a:pt x="5328897" y="3893251"/>
                  <a:pt x="5347540" y="3886817"/>
                  <a:pt x="5364210" y="3880603"/>
                </a:cubicBezTo>
                <a:cubicBezTo>
                  <a:pt x="5594078" y="3795207"/>
                  <a:pt x="5838787" y="3749657"/>
                  <a:pt x="6084008" y="3746660"/>
                </a:cubicBezTo>
                <a:cubicBezTo>
                  <a:pt x="6148347" y="3745856"/>
                  <a:pt x="6213929" y="3748195"/>
                  <a:pt x="6274833" y="3769032"/>
                </a:cubicBezTo>
                <a:cubicBezTo>
                  <a:pt x="6419158" y="3818457"/>
                  <a:pt x="6538990" y="3920669"/>
                  <a:pt x="6656994" y="4013741"/>
                </a:cubicBezTo>
                <a:cubicBezTo>
                  <a:pt x="6765787" y="4099576"/>
                  <a:pt x="6914060" y="4170423"/>
                  <a:pt x="6999602" y="4280604"/>
                </a:cubicBezTo>
                <a:cubicBezTo>
                  <a:pt x="7080392" y="4384717"/>
                  <a:pt x="7092602" y="4524802"/>
                  <a:pt x="7101741" y="4656259"/>
                </a:cubicBezTo>
                <a:cubicBezTo>
                  <a:pt x="7119727" y="4916907"/>
                  <a:pt x="7137712" y="5177481"/>
                  <a:pt x="7155771" y="5438129"/>
                </a:cubicBezTo>
                <a:cubicBezTo>
                  <a:pt x="6719871" y="5438495"/>
                  <a:pt x="6283899" y="5438934"/>
                  <a:pt x="5847999" y="5439299"/>
                </a:cubicBezTo>
                <a:cubicBezTo>
                  <a:pt x="5831548" y="5439299"/>
                  <a:pt x="5814002" y="5439006"/>
                  <a:pt x="5800330" y="5429867"/>
                </a:cubicBezTo>
                <a:cubicBezTo>
                  <a:pt x="5787169" y="5421094"/>
                  <a:pt x="5780150" y="5405813"/>
                  <a:pt x="5773570" y="5391337"/>
                </a:cubicBezTo>
                <a:cubicBezTo>
                  <a:pt x="5672528" y="5169951"/>
                  <a:pt x="5523231" y="4970718"/>
                  <a:pt x="5339133" y="4811624"/>
                </a:cubicBezTo>
                <a:cubicBezTo>
                  <a:pt x="5309961" y="4786400"/>
                  <a:pt x="5279033" y="4761030"/>
                  <a:pt x="5262510" y="4726155"/>
                </a:cubicBezTo>
                <a:cubicBezTo>
                  <a:pt x="5246060" y="4691280"/>
                  <a:pt x="5249057" y="4643683"/>
                  <a:pt x="5280277" y="4621091"/>
                </a:cubicBezTo>
                <a:cubicBezTo>
                  <a:pt x="5241380" y="4609978"/>
                  <a:pt x="5201095" y="4598134"/>
                  <a:pt x="5170973" y="4571155"/>
                </a:cubicBezTo>
                <a:cubicBezTo>
                  <a:pt x="5140850" y="4544177"/>
                  <a:pt x="5124326" y="4497457"/>
                  <a:pt x="5144286" y="4462290"/>
                </a:cubicBezTo>
                <a:cubicBezTo>
                  <a:pt x="5151378" y="4449714"/>
                  <a:pt x="5162345" y="4439844"/>
                  <a:pt x="5171338" y="4428512"/>
                </a:cubicBezTo>
                <a:cubicBezTo>
                  <a:pt x="5237067" y="4345601"/>
                  <a:pt x="5181720" y="4225111"/>
                  <a:pt x="5125642" y="4135401"/>
                </a:cubicBezTo>
                <a:cubicBezTo>
                  <a:pt x="4896579" y="3769251"/>
                  <a:pt x="4667443" y="3403102"/>
                  <a:pt x="4438380" y="3036952"/>
                </a:cubicBezTo>
                <a:cubicBezTo>
                  <a:pt x="4438892" y="3037829"/>
                  <a:pt x="4384569" y="3217614"/>
                  <a:pt x="4391003" y="3254097"/>
                </a:cubicBezTo>
                <a:cubicBezTo>
                  <a:pt x="4410671" y="3365887"/>
                  <a:pt x="4514125" y="3437099"/>
                  <a:pt x="4553168" y="3542017"/>
                </a:cubicBezTo>
                <a:cubicBezTo>
                  <a:pt x="4636809" y="3766985"/>
                  <a:pt x="4558505" y="4006503"/>
                  <a:pt x="4311163" y="4045180"/>
                </a:cubicBezTo>
                <a:cubicBezTo>
                  <a:pt x="4146952" y="4070843"/>
                  <a:pt x="3982740" y="4096505"/>
                  <a:pt x="3818528" y="4122241"/>
                </a:cubicBezTo>
                <a:cubicBezTo>
                  <a:pt x="3720045" y="4137668"/>
                  <a:pt x="3648394" y="4181974"/>
                  <a:pt x="3622585" y="4285868"/>
                </a:cubicBezTo>
                <a:cubicBezTo>
                  <a:pt x="3603868" y="4361175"/>
                  <a:pt x="3615493" y="4440356"/>
                  <a:pt x="3627630" y="4516978"/>
                </a:cubicBezTo>
                <a:cubicBezTo>
                  <a:pt x="3653146" y="4678047"/>
                  <a:pt x="3640644" y="4836775"/>
                  <a:pt x="3614470" y="4997111"/>
                </a:cubicBezTo>
                <a:cubicBezTo>
                  <a:pt x="3590562" y="5143557"/>
                  <a:pt x="3575866" y="5291464"/>
                  <a:pt x="3557076" y="5438714"/>
                </a:cubicBezTo>
                <a:cubicBezTo>
                  <a:pt x="2755246" y="5438714"/>
                  <a:pt x="1953488" y="5438714"/>
                  <a:pt x="1151658" y="5438714"/>
                </a:cubicBezTo>
                <a:cubicBezTo>
                  <a:pt x="1152901" y="5426723"/>
                  <a:pt x="1153193" y="5414587"/>
                  <a:pt x="1155533" y="5402816"/>
                </a:cubicBezTo>
                <a:cubicBezTo>
                  <a:pt x="1207955" y="5140048"/>
                  <a:pt x="1215193" y="4876109"/>
                  <a:pt x="1179148" y="4610636"/>
                </a:cubicBezTo>
                <a:cubicBezTo>
                  <a:pt x="1143469" y="4348014"/>
                  <a:pt x="1052955" y="4092631"/>
                  <a:pt x="893277" y="3879214"/>
                </a:cubicBezTo>
                <a:cubicBezTo>
                  <a:pt x="791650" y="3743370"/>
                  <a:pt x="667577" y="3626901"/>
                  <a:pt x="555495" y="3500050"/>
                </a:cubicBezTo>
                <a:cubicBezTo>
                  <a:pt x="440049" y="3369470"/>
                  <a:pt x="372054" y="3235454"/>
                  <a:pt x="293238" y="3083378"/>
                </a:cubicBezTo>
                <a:cubicBezTo>
                  <a:pt x="107604" y="2724979"/>
                  <a:pt x="-12301" y="2384418"/>
                  <a:pt x="1005" y="1973084"/>
                </a:cubicBezTo>
                <a:close/>
                <a:moveTo>
                  <a:pt x="5932591" y="4678631"/>
                </a:moveTo>
                <a:cubicBezTo>
                  <a:pt x="5975581" y="4723449"/>
                  <a:pt x="6016963" y="4767610"/>
                  <a:pt x="6059881" y="4810162"/>
                </a:cubicBezTo>
                <a:cubicBezTo>
                  <a:pt x="6065291" y="4815572"/>
                  <a:pt x="6080645" y="4816523"/>
                  <a:pt x="6088541" y="4813013"/>
                </a:cubicBezTo>
                <a:cubicBezTo>
                  <a:pt x="6143010" y="4789178"/>
                  <a:pt x="6197260" y="4764685"/>
                  <a:pt x="6250413" y="4738072"/>
                </a:cubicBezTo>
                <a:cubicBezTo>
                  <a:pt x="6273443" y="4726521"/>
                  <a:pt x="6293769" y="4709485"/>
                  <a:pt x="6321479" y="4690841"/>
                </a:cubicBezTo>
                <a:cubicBezTo>
                  <a:pt x="6305321" y="4683457"/>
                  <a:pt x="6296986" y="4676146"/>
                  <a:pt x="6288943" y="4676438"/>
                </a:cubicBezTo>
                <a:cubicBezTo>
                  <a:pt x="6200916" y="4679947"/>
                  <a:pt x="6122173" y="4649020"/>
                  <a:pt x="6044161" y="4613780"/>
                </a:cubicBezTo>
                <a:cubicBezTo>
                  <a:pt x="6036338" y="4610271"/>
                  <a:pt x="6022520" y="4611368"/>
                  <a:pt x="6015428" y="4616193"/>
                </a:cubicBezTo>
                <a:cubicBezTo>
                  <a:pt x="5988449" y="4634544"/>
                  <a:pt x="5963152" y="4655235"/>
                  <a:pt x="5932591" y="4678631"/>
                </a:cubicBezTo>
                <a:close/>
              </a:path>
            </a:pathLst>
          </a:custGeom>
          <a:solidFill>
            <a:schemeClr val="accent4"/>
          </a:solidFill>
          <a:ln w="73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ED6E6E6-D092-4E55-BEC9-9AAA39FA9600}"/>
              </a:ext>
            </a:extLst>
          </p:cNvPr>
          <p:cNvSpPr/>
          <p:nvPr/>
        </p:nvSpPr>
        <p:spPr>
          <a:xfrm>
            <a:off x="4119827" y="1136286"/>
            <a:ext cx="2545025" cy="1805189"/>
          </a:xfrm>
          <a:custGeom>
            <a:avLst/>
            <a:gdLst>
              <a:gd name="connsiteX0" fmla="*/ 3658104 w 3658104"/>
              <a:gd name="connsiteY0" fmla="*/ 1440326 h 2594697"/>
              <a:gd name="connsiteX1" fmla="*/ 3639022 w 3658104"/>
              <a:gd name="connsiteY1" fmla="*/ 1517826 h 2594697"/>
              <a:gd name="connsiteX2" fmla="*/ 3252108 w 3658104"/>
              <a:gd name="connsiteY2" fmla="*/ 1916804 h 2594697"/>
              <a:gd name="connsiteX3" fmla="*/ 3127596 w 3658104"/>
              <a:gd name="connsiteY3" fmla="*/ 1956358 h 2594697"/>
              <a:gd name="connsiteX4" fmla="*/ 3113339 w 3658104"/>
              <a:gd name="connsiteY4" fmla="*/ 2085841 h 2594697"/>
              <a:gd name="connsiteX5" fmla="*/ 2703029 w 3658104"/>
              <a:gd name="connsiteY5" fmla="*/ 2528175 h 2594697"/>
              <a:gd name="connsiteX6" fmla="*/ 1985352 w 3658104"/>
              <a:gd name="connsiteY6" fmla="*/ 2427937 h 2594697"/>
              <a:gd name="connsiteX7" fmla="*/ 1882628 w 3658104"/>
              <a:gd name="connsiteY7" fmla="*/ 2494397 h 2594697"/>
              <a:gd name="connsiteX8" fmla="*/ 976977 w 3658104"/>
              <a:gd name="connsiteY8" fmla="*/ 2376027 h 2594697"/>
              <a:gd name="connsiteX9" fmla="*/ 888145 w 3658104"/>
              <a:gd name="connsiteY9" fmla="*/ 2256121 h 2594697"/>
              <a:gd name="connsiteX10" fmla="*/ 833968 w 3658104"/>
              <a:gd name="connsiteY10" fmla="*/ 2231701 h 2594697"/>
              <a:gd name="connsiteX11" fmla="*/ 204100 w 3658104"/>
              <a:gd name="connsiteY11" fmla="*/ 2073046 h 2594697"/>
              <a:gd name="connsiteX12" fmla="*/ 162352 w 3658104"/>
              <a:gd name="connsiteY12" fmla="*/ 1269388 h 2594697"/>
              <a:gd name="connsiteX13" fmla="*/ 177560 w 3658104"/>
              <a:gd name="connsiteY13" fmla="*/ 1252133 h 2594697"/>
              <a:gd name="connsiteX14" fmla="*/ 110369 w 3658104"/>
              <a:gd name="connsiteY14" fmla="*/ 989511 h 2594697"/>
              <a:gd name="connsiteX15" fmla="*/ 421099 w 3658104"/>
              <a:gd name="connsiteY15" fmla="*/ 502433 h 2594697"/>
              <a:gd name="connsiteX16" fmla="*/ 858023 w 3658104"/>
              <a:gd name="connsiteY16" fmla="*/ 411114 h 2594697"/>
              <a:gd name="connsiteX17" fmla="*/ 895383 w 3658104"/>
              <a:gd name="connsiteY17" fmla="*/ 393494 h 2594697"/>
              <a:gd name="connsiteX18" fmla="*/ 1430059 w 3658104"/>
              <a:gd name="connsiteY18" fmla="*/ 7311 h 2594697"/>
              <a:gd name="connsiteX19" fmla="*/ 1457403 w 3658104"/>
              <a:gd name="connsiteY19" fmla="*/ 0 h 2594697"/>
              <a:gd name="connsiteX20" fmla="*/ 1618252 w 3658104"/>
              <a:gd name="connsiteY20" fmla="*/ 0 h 2594697"/>
              <a:gd name="connsiteX21" fmla="*/ 1645669 w 3658104"/>
              <a:gd name="connsiteY21" fmla="*/ 7092 h 2594697"/>
              <a:gd name="connsiteX22" fmla="*/ 2088587 w 3658104"/>
              <a:gd name="connsiteY22" fmla="*/ 239226 h 2594697"/>
              <a:gd name="connsiteX23" fmla="*/ 2135014 w 3658104"/>
              <a:gd name="connsiteY23" fmla="*/ 247122 h 2594697"/>
              <a:gd name="connsiteX24" fmla="*/ 2670786 w 3658104"/>
              <a:gd name="connsiteY24" fmla="*/ 213417 h 2594697"/>
              <a:gd name="connsiteX25" fmla="*/ 3140903 w 3658104"/>
              <a:gd name="connsiteY25" fmla="*/ 782821 h 2594697"/>
              <a:gd name="connsiteX26" fmla="*/ 3164299 w 3658104"/>
              <a:gd name="connsiteY26" fmla="*/ 810677 h 2594697"/>
              <a:gd name="connsiteX27" fmla="*/ 3254009 w 3658104"/>
              <a:gd name="connsiteY27" fmla="*/ 841165 h 2594697"/>
              <a:gd name="connsiteX28" fmla="*/ 3639899 w 3658104"/>
              <a:gd name="connsiteY28" fmla="*/ 1246504 h 2594697"/>
              <a:gd name="connsiteX29" fmla="*/ 3657958 w 3658104"/>
              <a:gd name="connsiteY29" fmla="*/ 1316107 h 2594697"/>
              <a:gd name="connsiteX30" fmla="*/ 3658104 w 3658104"/>
              <a:gd name="connsiteY30" fmla="*/ 1440326 h 2594697"/>
              <a:gd name="connsiteX31" fmla="*/ 2443039 w 3658104"/>
              <a:gd name="connsiteY31" fmla="*/ 2463104 h 2594697"/>
              <a:gd name="connsiteX32" fmla="*/ 2853861 w 3658104"/>
              <a:gd name="connsiteY32" fmla="*/ 2324774 h 2594697"/>
              <a:gd name="connsiteX33" fmla="*/ 3023776 w 3658104"/>
              <a:gd name="connsiteY33" fmla="*/ 1922653 h 2594697"/>
              <a:gd name="connsiteX34" fmla="*/ 3079050 w 3658104"/>
              <a:gd name="connsiteY34" fmla="*/ 1849174 h 2594697"/>
              <a:gd name="connsiteX35" fmla="*/ 3379909 w 3658104"/>
              <a:gd name="connsiteY35" fmla="*/ 1726271 h 2594697"/>
              <a:gd name="connsiteX36" fmla="*/ 3456020 w 3658104"/>
              <a:gd name="connsiteY36" fmla="*/ 1106931 h 2594697"/>
              <a:gd name="connsiteX37" fmla="*/ 3108441 w 3658104"/>
              <a:gd name="connsiteY37" fmla="*/ 913620 h 2594697"/>
              <a:gd name="connsiteX38" fmla="*/ 3042347 w 3658104"/>
              <a:gd name="connsiteY38" fmla="*/ 820694 h 2594697"/>
              <a:gd name="connsiteX39" fmla="*/ 3039422 w 3658104"/>
              <a:gd name="connsiteY39" fmla="*/ 704736 h 2594697"/>
              <a:gd name="connsiteX40" fmla="*/ 2745362 w 3658104"/>
              <a:gd name="connsiteY40" fmla="*/ 359716 h 2594697"/>
              <a:gd name="connsiteX41" fmla="*/ 2139109 w 3658104"/>
              <a:gd name="connsiteY41" fmla="*/ 365784 h 2594697"/>
              <a:gd name="connsiteX42" fmla="*/ 2044428 w 3658104"/>
              <a:gd name="connsiteY42" fmla="*/ 344289 h 2594697"/>
              <a:gd name="connsiteX43" fmla="*/ 1971680 w 3658104"/>
              <a:gd name="connsiteY43" fmla="*/ 267594 h 2594697"/>
              <a:gd name="connsiteX44" fmla="*/ 1386118 w 3658104"/>
              <a:gd name="connsiteY44" fmla="*/ 129337 h 2594697"/>
              <a:gd name="connsiteX45" fmla="*/ 960746 w 3658104"/>
              <a:gd name="connsiteY45" fmla="*/ 491831 h 2594697"/>
              <a:gd name="connsiteX46" fmla="*/ 895383 w 3658104"/>
              <a:gd name="connsiteY46" fmla="*/ 528607 h 2594697"/>
              <a:gd name="connsiteX47" fmla="*/ 402016 w 3658104"/>
              <a:gd name="connsiteY47" fmla="*/ 639739 h 2594697"/>
              <a:gd name="connsiteX48" fmla="*/ 272753 w 3658104"/>
              <a:gd name="connsiteY48" fmla="*/ 1217551 h 2594697"/>
              <a:gd name="connsiteX49" fmla="*/ 250600 w 3658104"/>
              <a:gd name="connsiteY49" fmla="*/ 1327367 h 2594697"/>
              <a:gd name="connsiteX50" fmla="*/ 268366 w 3658104"/>
              <a:gd name="connsiteY50" fmla="*/ 1989917 h 2594697"/>
              <a:gd name="connsiteX51" fmla="*/ 850053 w 3658104"/>
              <a:gd name="connsiteY51" fmla="*/ 2115013 h 2594697"/>
              <a:gd name="connsiteX52" fmla="*/ 948902 w 3658104"/>
              <a:gd name="connsiteY52" fmla="*/ 2160709 h 2594697"/>
              <a:gd name="connsiteX53" fmla="*/ 1029326 w 3658104"/>
              <a:gd name="connsiteY53" fmla="*/ 2281565 h 2594697"/>
              <a:gd name="connsiteX54" fmla="*/ 1936878 w 3658104"/>
              <a:gd name="connsiteY54" fmla="*/ 2328211 h 2594697"/>
              <a:gd name="connsiteX55" fmla="*/ 2028050 w 3658104"/>
              <a:gd name="connsiteY55" fmla="*/ 2324848 h 2594697"/>
              <a:gd name="connsiteX56" fmla="*/ 2443039 w 3658104"/>
              <a:gd name="connsiteY56" fmla="*/ 2463104 h 2594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3658104" h="2594697">
                <a:moveTo>
                  <a:pt x="3658104" y="1440326"/>
                </a:moveTo>
                <a:cubicBezTo>
                  <a:pt x="3651817" y="1466208"/>
                  <a:pt x="3646698" y="1492383"/>
                  <a:pt x="3639022" y="1517826"/>
                </a:cubicBezTo>
                <a:cubicBezTo>
                  <a:pt x="3578923" y="1717498"/>
                  <a:pt x="3441837" y="1843106"/>
                  <a:pt x="3252108" y="1916804"/>
                </a:cubicBezTo>
                <a:cubicBezTo>
                  <a:pt x="3211531" y="1932596"/>
                  <a:pt x="3168978" y="1943344"/>
                  <a:pt x="3127596" y="1956358"/>
                </a:cubicBezTo>
                <a:cubicBezTo>
                  <a:pt x="3123136" y="1999275"/>
                  <a:pt x="3122698" y="2043582"/>
                  <a:pt x="3113339" y="2085841"/>
                </a:cubicBezTo>
                <a:cubicBezTo>
                  <a:pt x="3063038" y="2312711"/>
                  <a:pt x="2914472" y="2453746"/>
                  <a:pt x="2703029" y="2528175"/>
                </a:cubicBezTo>
                <a:cubicBezTo>
                  <a:pt x="2449473" y="2617446"/>
                  <a:pt x="2208932" y="2579866"/>
                  <a:pt x="1985352" y="2427937"/>
                </a:cubicBezTo>
                <a:cubicBezTo>
                  <a:pt x="1951793" y="2449798"/>
                  <a:pt x="1918088" y="2473632"/>
                  <a:pt x="1882628" y="2494397"/>
                </a:cubicBezTo>
                <a:cubicBezTo>
                  <a:pt x="1592297" y="2664311"/>
                  <a:pt x="1203116" y="2614083"/>
                  <a:pt x="976977" y="2376027"/>
                </a:cubicBezTo>
                <a:cubicBezTo>
                  <a:pt x="942907" y="2340201"/>
                  <a:pt x="914319" y="2298308"/>
                  <a:pt x="888145" y="2256121"/>
                </a:cubicBezTo>
                <a:cubicBezTo>
                  <a:pt x="873523" y="2232506"/>
                  <a:pt x="861532" y="2226803"/>
                  <a:pt x="833968" y="2231701"/>
                </a:cubicBezTo>
                <a:cubicBezTo>
                  <a:pt x="600665" y="2273083"/>
                  <a:pt x="387248" y="2227168"/>
                  <a:pt x="204100" y="2073046"/>
                </a:cubicBezTo>
                <a:cubicBezTo>
                  <a:pt x="-51942" y="1857582"/>
                  <a:pt x="-68466" y="1511611"/>
                  <a:pt x="162352" y="1269388"/>
                </a:cubicBezTo>
                <a:cubicBezTo>
                  <a:pt x="167324" y="1264124"/>
                  <a:pt x="171930" y="1258567"/>
                  <a:pt x="177560" y="1252133"/>
                </a:cubicBezTo>
                <a:cubicBezTo>
                  <a:pt x="134643" y="1169662"/>
                  <a:pt x="107517" y="1083169"/>
                  <a:pt x="110369" y="989511"/>
                </a:cubicBezTo>
                <a:cubicBezTo>
                  <a:pt x="117168" y="765566"/>
                  <a:pt x="233491" y="610128"/>
                  <a:pt x="421099" y="502433"/>
                </a:cubicBezTo>
                <a:cubicBezTo>
                  <a:pt x="556066" y="425006"/>
                  <a:pt x="703681" y="399709"/>
                  <a:pt x="858023" y="411114"/>
                </a:cubicBezTo>
                <a:cubicBezTo>
                  <a:pt x="874546" y="412357"/>
                  <a:pt x="886390" y="413600"/>
                  <a:pt x="895383" y="393494"/>
                </a:cubicBezTo>
                <a:cubicBezTo>
                  <a:pt x="998984" y="161872"/>
                  <a:pt x="1187543" y="47085"/>
                  <a:pt x="1430059" y="7311"/>
                </a:cubicBezTo>
                <a:cubicBezTo>
                  <a:pt x="1439344" y="5776"/>
                  <a:pt x="1448337" y="2486"/>
                  <a:pt x="1457403" y="0"/>
                </a:cubicBezTo>
                <a:cubicBezTo>
                  <a:pt x="1510995" y="0"/>
                  <a:pt x="1564660" y="0"/>
                  <a:pt x="1618252" y="0"/>
                </a:cubicBezTo>
                <a:cubicBezTo>
                  <a:pt x="1627391" y="2413"/>
                  <a:pt x="1636383" y="5703"/>
                  <a:pt x="1645669" y="7092"/>
                </a:cubicBezTo>
                <a:cubicBezTo>
                  <a:pt x="1820409" y="32901"/>
                  <a:pt x="1971315" y="104698"/>
                  <a:pt x="2088587" y="239226"/>
                </a:cubicBezTo>
                <a:cubicBezTo>
                  <a:pt x="2104819" y="257870"/>
                  <a:pt x="2116590" y="254945"/>
                  <a:pt x="2135014" y="247122"/>
                </a:cubicBezTo>
                <a:cubicBezTo>
                  <a:pt x="2309535" y="172839"/>
                  <a:pt x="2488662" y="160922"/>
                  <a:pt x="2670786" y="213417"/>
                </a:cubicBezTo>
                <a:cubicBezTo>
                  <a:pt x="2956658" y="295815"/>
                  <a:pt x="3145290" y="531532"/>
                  <a:pt x="3140903" y="782821"/>
                </a:cubicBezTo>
                <a:cubicBezTo>
                  <a:pt x="3140757" y="792253"/>
                  <a:pt x="3154063" y="806363"/>
                  <a:pt x="3164299" y="810677"/>
                </a:cubicBezTo>
                <a:cubicBezTo>
                  <a:pt x="3193398" y="822887"/>
                  <a:pt x="3224910" y="829102"/>
                  <a:pt x="3254009" y="841165"/>
                </a:cubicBezTo>
                <a:cubicBezTo>
                  <a:pt x="3442494" y="919104"/>
                  <a:pt x="3581263" y="1044785"/>
                  <a:pt x="3639899" y="1246504"/>
                </a:cubicBezTo>
                <a:cubicBezTo>
                  <a:pt x="3646553" y="1269534"/>
                  <a:pt x="3651963" y="1292930"/>
                  <a:pt x="3657958" y="1316107"/>
                </a:cubicBezTo>
                <a:cubicBezTo>
                  <a:pt x="3658104" y="1357489"/>
                  <a:pt x="3658104" y="1398871"/>
                  <a:pt x="3658104" y="1440326"/>
                </a:cubicBezTo>
                <a:close/>
                <a:moveTo>
                  <a:pt x="2443039" y="2463104"/>
                </a:moveTo>
                <a:cubicBezTo>
                  <a:pt x="2594383" y="2459595"/>
                  <a:pt x="2734468" y="2420918"/>
                  <a:pt x="2853861" y="2324774"/>
                </a:cubicBezTo>
                <a:cubicBezTo>
                  <a:pt x="2981736" y="2221758"/>
                  <a:pt x="3051120" y="2092348"/>
                  <a:pt x="3023776" y="1922653"/>
                </a:cubicBezTo>
                <a:cubicBezTo>
                  <a:pt x="3016904" y="1880174"/>
                  <a:pt x="3036205" y="1856120"/>
                  <a:pt x="3079050" y="1849174"/>
                </a:cubicBezTo>
                <a:cubicBezTo>
                  <a:pt x="3188792" y="1831335"/>
                  <a:pt x="3290127" y="1793243"/>
                  <a:pt x="3379909" y="1726271"/>
                </a:cubicBezTo>
                <a:cubicBezTo>
                  <a:pt x="3593180" y="1567250"/>
                  <a:pt x="3626374" y="1304921"/>
                  <a:pt x="3456020" y="1106931"/>
                </a:cubicBezTo>
                <a:cubicBezTo>
                  <a:pt x="3364409" y="1000478"/>
                  <a:pt x="3244577" y="941330"/>
                  <a:pt x="3108441" y="913620"/>
                </a:cubicBezTo>
                <a:cubicBezTo>
                  <a:pt x="3045856" y="900899"/>
                  <a:pt x="3036278" y="885399"/>
                  <a:pt x="3042347" y="820694"/>
                </a:cubicBezTo>
                <a:cubicBezTo>
                  <a:pt x="3045929" y="782382"/>
                  <a:pt x="3047391" y="741951"/>
                  <a:pt x="3039422" y="704736"/>
                </a:cubicBezTo>
                <a:cubicBezTo>
                  <a:pt x="3003670" y="537746"/>
                  <a:pt x="2894731" y="428588"/>
                  <a:pt x="2745362" y="359716"/>
                </a:cubicBezTo>
                <a:cubicBezTo>
                  <a:pt x="2543716" y="266643"/>
                  <a:pt x="2340169" y="269421"/>
                  <a:pt x="2139109" y="365784"/>
                </a:cubicBezTo>
                <a:cubicBezTo>
                  <a:pt x="2087125" y="390716"/>
                  <a:pt x="2081057" y="388742"/>
                  <a:pt x="2044428" y="344289"/>
                </a:cubicBezTo>
                <a:cubicBezTo>
                  <a:pt x="2022055" y="317164"/>
                  <a:pt x="1998659" y="289893"/>
                  <a:pt x="1971680" y="267594"/>
                </a:cubicBezTo>
                <a:cubicBezTo>
                  <a:pt x="1799499" y="125462"/>
                  <a:pt x="1601436" y="82106"/>
                  <a:pt x="1386118" y="129337"/>
                </a:cubicBezTo>
                <a:cubicBezTo>
                  <a:pt x="1182205" y="174009"/>
                  <a:pt x="1028229" y="283825"/>
                  <a:pt x="960746" y="491831"/>
                </a:cubicBezTo>
                <a:cubicBezTo>
                  <a:pt x="950364" y="523855"/>
                  <a:pt x="928284" y="533286"/>
                  <a:pt x="895383" y="528607"/>
                </a:cubicBezTo>
                <a:cubicBezTo>
                  <a:pt x="717061" y="503310"/>
                  <a:pt x="550655" y="535845"/>
                  <a:pt x="402016" y="639739"/>
                </a:cubicBezTo>
                <a:cubicBezTo>
                  <a:pt x="215871" y="769880"/>
                  <a:pt x="131426" y="1000844"/>
                  <a:pt x="272753" y="1217551"/>
                </a:cubicBezTo>
                <a:cubicBezTo>
                  <a:pt x="302364" y="1262954"/>
                  <a:pt x="295783" y="1286862"/>
                  <a:pt x="250600" y="1327367"/>
                </a:cubicBezTo>
                <a:cubicBezTo>
                  <a:pt x="33746" y="1521847"/>
                  <a:pt x="39815" y="1808596"/>
                  <a:pt x="268366" y="1989917"/>
                </a:cubicBezTo>
                <a:cubicBezTo>
                  <a:pt x="440401" y="2126419"/>
                  <a:pt x="636856" y="2163780"/>
                  <a:pt x="850053" y="2115013"/>
                </a:cubicBezTo>
                <a:cubicBezTo>
                  <a:pt x="915051" y="2100171"/>
                  <a:pt x="918121" y="2102876"/>
                  <a:pt x="948902" y="2160709"/>
                </a:cubicBezTo>
                <a:cubicBezTo>
                  <a:pt x="971567" y="2203334"/>
                  <a:pt x="997156" y="2246032"/>
                  <a:pt x="1029326" y="2281565"/>
                </a:cubicBezTo>
                <a:cubicBezTo>
                  <a:pt x="1254149" y="2530076"/>
                  <a:pt x="1673671" y="2550694"/>
                  <a:pt x="1936878" y="2328211"/>
                </a:cubicBezTo>
                <a:cubicBezTo>
                  <a:pt x="1978040" y="2293409"/>
                  <a:pt x="1986302" y="2292751"/>
                  <a:pt x="2028050" y="2324848"/>
                </a:cubicBezTo>
                <a:cubicBezTo>
                  <a:pt x="2150515" y="2418944"/>
                  <a:pt x="2290452" y="2459741"/>
                  <a:pt x="2443039" y="2463104"/>
                </a:cubicBezTo>
                <a:close/>
              </a:path>
            </a:pathLst>
          </a:custGeom>
          <a:solidFill>
            <a:schemeClr val="accent3"/>
          </a:solidFill>
          <a:ln w="73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BB229F4-6EE5-4CAB-B548-1AD1CF936547}"/>
              </a:ext>
            </a:extLst>
          </p:cNvPr>
          <p:cNvSpPr/>
          <p:nvPr/>
        </p:nvSpPr>
        <p:spPr>
          <a:xfrm>
            <a:off x="3053570" y="1969300"/>
            <a:ext cx="974620" cy="666881"/>
          </a:xfrm>
          <a:custGeom>
            <a:avLst/>
            <a:gdLst>
              <a:gd name="connsiteX0" fmla="*/ 1269220 w 1400875"/>
              <a:gd name="connsiteY0" fmla="*/ 632077 h 958544"/>
              <a:gd name="connsiteX1" fmla="*/ 1057046 w 1400875"/>
              <a:gd name="connsiteY1" fmla="*/ 894041 h 958544"/>
              <a:gd name="connsiteX2" fmla="*/ 905995 w 1400875"/>
              <a:gd name="connsiteY2" fmla="*/ 880149 h 958544"/>
              <a:gd name="connsiteX3" fmla="*/ 868342 w 1400875"/>
              <a:gd name="connsiteY3" fmla="*/ 887022 h 958544"/>
              <a:gd name="connsiteX4" fmla="*/ 468048 w 1400875"/>
              <a:gd name="connsiteY4" fmla="*/ 885633 h 958544"/>
              <a:gd name="connsiteX5" fmla="*/ 406560 w 1400875"/>
              <a:gd name="connsiteY5" fmla="*/ 872107 h 958544"/>
              <a:gd name="connsiteX6" fmla="*/ 86179 w 1400875"/>
              <a:gd name="connsiteY6" fmla="*/ 770699 h 958544"/>
              <a:gd name="connsiteX7" fmla="*/ 48379 w 1400875"/>
              <a:gd name="connsiteY7" fmla="*/ 565252 h 958544"/>
              <a:gd name="connsiteX8" fmla="*/ 46698 w 1400875"/>
              <a:gd name="connsiteY8" fmla="*/ 529719 h 958544"/>
              <a:gd name="connsiteX9" fmla="*/ 190657 w 1400875"/>
              <a:gd name="connsiteY9" fmla="*/ 193399 h 958544"/>
              <a:gd name="connsiteX10" fmla="*/ 242348 w 1400875"/>
              <a:gd name="connsiteY10" fmla="*/ 148654 h 958544"/>
              <a:gd name="connsiteX11" fmla="*/ 444213 w 1400875"/>
              <a:gd name="connsiteY11" fmla="*/ 3232 h 958544"/>
              <a:gd name="connsiteX12" fmla="*/ 654925 w 1400875"/>
              <a:gd name="connsiteY12" fmla="*/ 45930 h 958544"/>
              <a:gd name="connsiteX13" fmla="*/ 704276 w 1400875"/>
              <a:gd name="connsiteY13" fmla="*/ 45637 h 958544"/>
              <a:gd name="connsiteX14" fmla="*/ 1067429 w 1400875"/>
              <a:gd name="connsiteY14" fmla="*/ 99229 h 958544"/>
              <a:gd name="connsiteX15" fmla="*/ 1087608 w 1400875"/>
              <a:gd name="connsiteY15" fmla="*/ 120286 h 958544"/>
              <a:gd name="connsiteX16" fmla="*/ 1231348 w 1400875"/>
              <a:gd name="connsiteY16" fmla="*/ 222132 h 958544"/>
              <a:gd name="connsiteX17" fmla="*/ 1392196 w 1400875"/>
              <a:gd name="connsiteY17" fmla="*/ 384735 h 958544"/>
              <a:gd name="connsiteX18" fmla="*/ 1325810 w 1400875"/>
              <a:gd name="connsiteY18" fmla="*/ 593839 h 958544"/>
              <a:gd name="connsiteX19" fmla="*/ 1269220 w 1400875"/>
              <a:gd name="connsiteY19" fmla="*/ 632077 h 958544"/>
              <a:gd name="connsiteX20" fmla="*/ 1009596 w 1400875"/>
              <a:gd name="connsiteY20" fmla="*/ 827946 h 958544"/>
              <a:gd name="connsiteX21" fmla="*/ 1154871 w 1400875"/>
              <a:gd name="connsiteY21" fmla="*/ 779546 h 958544"/>
              <a:gd name="connsiteX22" fmla="*/ 1206855 w 1400875"/>
              <a:gd name="connsiteY22" fmla="*/ 655839 h 958544"/>
              <a:gd name="connsiteX23" fmla="*/ 1254379 w 1400875"/>
              <a:gd name="connsiteY23" fmla="*/ 552530 h 958544"/>
              <a:gd name="connsiteX24" fmla="*/ 1277994 w 1400875"/>
              <a:gd name="connsiteY24" fmla="*/ 329901 h 958544"/>
              <a:gd name="connsiteX25" fmla="*/ 1123360 w 1400875"/>
              <a:gd name="connsiteY25" fmla="*/ 271995 h 958544"/>
              <a:gd name="connsiteX26" fmla="*/ 1072327 w 1400875"/>
              <a:gd name="connsiteY26" fmla="*/ 231929 h 958544"/>
              <a:gd name="connsiteX27" fmla="*/ 1006452 w 1400875"/>
              <a:gd name="connsiteY27" fmla="*/ 139368 h 958544"/>
              <a:gd name="connsiteX28" fmla="*/ 712611 w 1400875"/>
              <a:gd name="connsiteY28" fmla="*/ 127231 h 958544"/>
              <a:gd name="connsiteX29" fmla="*/ 646882 w 1400875"/>
              <a:gd name="connsiteY29" fmla="*/ 125038 h 958544"/>
              <a:gd name="connsiteX30" fmla="*/ 460737 w 1400875"/>
              <a:gd name="connsiteY30" fmla="*/ 75833 h 958544"/>
              <a:gd name="connsiteX31" fmla="*/ 299376 w 1400875"/>
              <a:gd name="connsiteY31" fmla="*/ 190328 h 958544"/>
              <a:gd name="connsiteX32" fmla="*/ 210398 w 1400875"/>
              <a:gd name="connsiteY32" fmla="*/ 267023 h 958544"/>
              <a:gd name="connsiteX33" fmla="*/ 71410 w 1400875"/>
              <a:gd name="connsiteY33" fmla="*/ 365214 h 958544"/>
              <a:gd name="connsiteX34" fmla="*/ 119299 w 1400875"/>
              <a:gd name="connsiteY34" fmla="*/ 507419 h 958544"/>
              <a:gd name="connsiteX35" fmla="*/ 120469 w 1400875"/>
              <a:gd name="connsiteY35" fmla="*/ 576730 h 958544"/>
              <a:gd name="connsiteX36" fmla="*/ 143353 w 1400875"/>
              <a:gd name="connsiteY36" fmla="*/ 734069 h 958544"/>
              <a:gd name="connsiteX37" fmla="*/ 406779 w 1400875"/>
              <a:gd name="connsiteY37" fmla="*/ 793510 h 958544"/>
              <a:gd name="connsiteX38" fmla="*/ 489982 w 1400875"/>
              <a:gd name="connsiteY38" fmla="*/ 811569 h 958544"/>
              <a:gd name="connsiteX39" fmla="*/ 835075 w 1400875"/>
              <a:gd name="connsiteY39" fmla="*/ 815810 h 958544"/>
              <a:gd name="connsiteX40" fmla="*/ 905044 w 1400875"/>
              <a:gd name="connsiteY40" fmla="*/ 800310 h 958544"/>
              <a:gd name="connsiteX41" fmla="*/ 1009596 w 1400875"/>
              <a:gd name="connsiteY41" fmla="*/ 827946 h 958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400875" h="958544">
                <a:moveTo>
                  <a:pt x="1269220" y="632077"/>
                </a:moveTo>
                <a:cubicBezTo>
                  <a:pt x="1285524" y="779838"/>
                  <a:pt x="1205393" y="881758"/>
                  <a:pt x="1057046" y="894041"/>
                </a:cubicBezTo>
                <a:cubicBezTo>
                  <a:pt x="1007476" y="898135"/>
                  <a:pt x="956443" y="884244"/>
                  <a:pt x="905995" y="880149"/>
                </a:cubicBezTo>
                <a:cubicBezTo>
                  <a:pt x="893492" y="879126"/>
                  <a:pt x="876969" y="879857"/>
                  <a:pt x="868342" y="887022"/>
                </a:cubicBezTo>
                <a:cubicBezTo>
                  <a:pt x="753262" y="982142"/>
                  <a:pt x="585321" y="983092"/>
                  <a:pt x="468048" y="885633"/>
                </a:cubicBezTo>
                <a:cubicBezTo>
                  <a:pt x="447723" y="868744"/>
                  <a:pt x="431419" y="866916"/>
                  <a:pt x="406560" y="872107"/>
                </a:cubicBezTo>
                <a:cubicBezTo>
                  <a:pt x="281464" y="898281"/>
                  <a:pt x="171575" y="868670"/>
                  <a:pt x="86179" y="770699"/>
                </a:cubicBezTo>
                <a:cubicBezTo>
                  <a:pt x="34195" y="711039"/>
                  <a:pt x="23814" y="640924"/>
                  <a:pt x="48379" y="565252"/>
                </a:cubicBezTo>
                <a:cubicBezTo>
                  <a:pt x="51889" y="554431"/>
                  <a:pt x="52766" y="537469"/>
                  <a:pt x="46698" y="529719"/>
                </a:cubicBezTo>
                <a:cubicBezTo>
                  <a:pt x="-51786" y="404403"/>
                  <a:pt x="9849" y="228712"/>
                  <a:pt x="190657" y="193399"/>
                </a:cubicBezTo>
                <a:cubicBezTo>
                  <a:pt x="219318" y="187769"/>
                  <a:pt x="232186" y="176802"/>
                  <a:pt x="242348" y="148654"/>
                </a:cubicBezTo>
                <a:cubicBezTo>
                  <a:pt x="275834" y="55654"/>
                  <a:pt x="352164" y="15880"/>
                  <a:pt x="444213" y="3232"/>
                </a:cubicBezTo>
                <a:cubicBezTo>
                  <a:pt x="518642" y="-7004"/>
                  <a:pt x="590147" y="7034"/>
                  <a:pt x="654925" y="45930"/>
                </a:cubicBezTo>
                <a:cubicBezTo>
                  <a:pt x="673496" y="57043"/>
                  <a:pt x="686510" y="54484"/>
                  <a:pt x="704276" y="45637"/>
                </a:cubicBezTo>
                <a:cubicBezTo>
                  <a:pt x="823670" y="-13877"/>
                  <a:pt x="970627" y="8350"/>
                  <a:pt x="1067429" y="99229"/>
                </a:cubicBezTo>
                <a:cubicBezTo>
                  <a:pt x="1074520" y="105882"/>
                  <a:pt x="1081320" y="112901"/>
                  <a:pt x="1087608" y="120286"/>
                </a:cubicBezTo>
                <a:cubicBezTo>
                  <a:pt x="1145440" y="187988"/>
                  <a:pt x="1145659" y="187477"/>
                  <a:pt x="1231348" y="222132"/>
                </a:cubicBezTo>
                <a:cubicBezTo>
                  <a:pt x="1307970" y="253132"/>
                  <a:pt x="1367776" y="301972"/>
                  <a:pt x="1392196" y="384735"/>
                </a:cubicBezTo>
                <a:cubicBezTo>
                  <a:pt x="1415666" y="464356"/>
                  <a:pt x="1390880" y="542733"/>
                  <a:pt x="1325810" y="593839"/>
                </a:cubicBezTo>
                <a:cubicBezTo>
                  <a:pt x="1307751" y="607876"/>
                  <a:pt x="1287791" y="619574"/>
                  <a:pt x="1269220" y="632077"/>
                </a:cubicBezTo>
                <a:close/>
                <a:moveTo>
                  <a:pt x="1009596" y="827946"/>
                </a:moveTo>
                <a:cubicBezTo>
                  <a:pt x="1063627" y="823706"/>
                  <a:pt x="1112758" y="811789"/>
                  <a:pt x="1154871" y="779546"/>
                </a:cubicBezTo>
                <a:cubicBezTo>
                  <a:pt x="1195157" y="748692"/>
                  <a:pt x="1218772" y="708480"/>
                  <a:pt x="1206855" y="655839"/>
                </a:cubicBezTo>
                <a:cubicBezTo>
                  <a:pt x="1190770" y="584992"/>
                  <a:pt x="1189893" y="585211"/>
                  <a:pt x="1254379" y="552530"/>
                </a:cubicBezTo>
                <a:cubicBezTo>
                  <a:pt x="1355274" y="501351"/>
                  <a:pt x="1366022" y="401040"/>
                  <a:pt x="1277994" y="329901"/>
                </a:cubicBezTo>
                <a:cubicBezTo>
                  <a:pt x="1233029" y="293564"/>
                  <a:pt x="1180315" y="275724"/>
                  <a:pt x="1123360" y="271995"/>
                </a:cubicBezTo>
                <a:cubicBezTo>
                  <a:pt x="1095065" y="270167"/>
                  <a:pt x="1084098" y="257373"/>
                  <a:pt x="1072327" y="231929"/>
                </a:cubicBezTo>
                <a:cubicBezTo>
                  <a:pt x="1056608" y="197932"/>
                  <a:pt x="1035112" y="162326"/>
                  <a:pt x="1006452" y="139368"/>
                </a:cubicBezTo>
                <a:cubicBezTo>
                  <a:pt x="923030" y="72689"/>
                  <a:pt x="803052" y="69911"/>
                  <a:pt x="712611" y="127231"/>
                </a:cubicBezTo>
                <a:cubicBezTo>
                  <a:pt x="688484" y="142512"/>
                  <a:pt x="669986" y="142366"/>
                  <a:pt x="646882" y="125038"/>
                </a:cubicBezTo>
                <a:cubicBezTo>
                  <a:pt x="591901" y="83949"/>
                  <a:pt x="528512" y="69911"/>
                  <a:pt x="460737" y="75833"/>
                </a:cubicBezTo>
                <a:cubicBezTo>
                  <a:pt x="380751" y="82779"/>
                  <a:pt x="305299" y="129059"/>
                  <a:pt x="299376" y="190328"/>
                </a:cubicBezTo>
                <a:cubicBezTo>
                  <a:pt x="293308" y="253205"/>
                  <a:pt x="261211" y="260955"/>
                  <a:pt x="210398" y="267023"/>
                </a:cubicBezTo>
                <a:cubicBezTo>
                  <a:pt x="149129" y="274335"/>
                  <a:pt x="95756" y="302995"/>
                  <a:pt x="71410" y="365214"/>
                </a:cubicBezTo>
                <a:cubicBezTo>
                  <a:pt x="48087" y="424728"/>
                  <a:pt x="79233" y="468230"/>
                  <a:pt x="119299" y="507419"/>
                </a:cubicBezTo>
                <a:cubicBezTo>
                  <a:pt x="142841" y="530450"/>
                  <a:pt x="133775" y="553042"/>
                  <a:pt x="120469" y="576730"/>
                </a:cubicBezTo>
                <a:cubicBezTo>
                  <a:pt x="86837" y="636683"/>
                  <a:pt x="92832" y="686985"/>
                  <a:pt x="143353" y="734069"/>
                </a:cubicBezTo>
                <a:cubicBezTo>
                  <a:pt x="219025" y="804477"/>
                  <a:pt x="308296" y="824803"/>
                  <a:pt x="406779" y="793510"/>
                </a:cubicBezTo>
                <a:cubicBezTo>
                  <a:pt x="440338" y="782836"/>
                  <a:pt x="463223" y="782397"/>
                  <a:pt x="489982" y="811569"/>
                </a:cubicBezTo>
                <a:cubicBezTo>
                  <a:pt x="576036" y="905446"/>
                  <a:pt x="761816" y="907128"/>
                  <a:pt x="835075" y="815810"/>
                </a:cubicBezTo>
                <a:cubicBezTo>
                  <a:pt x="854816" y="791171"/>
                  <a:pt x="875361" y="788392"/>
                  <a:pt x="905044" y="800310"/>
                </a:cubicBezTo>
                <a:cubicBezTo>
                  <a:pt x="938238" y="813543"/>
                  <a:pt x="974575" y="819027"/>
                  <a:pt x="1009596" y="827946"/>
                </a:cubicBezTo>
                <a:close/>
              </a:path>
            </a:pathLst>
          </a:custGeom>
          <a:solidFill>
            <a:schemeClr val="accent3"/>
          </a:solidFill>
          <a:ln w="73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EEF25ED-9956-4CB7-A0BD-816C636EDC45}"/>
              </a:ext>
            </a:extLst>
          </p:cNvPr>
          <p:cNvSpPr/>
          <p:nvPr/>
        </p:nvSpPr>
        <p:spPr>
          <a:xfrm>
            <a:off x="2476078" y="2379060"/>
            <a:ext cx="558912" cy="486189"/>
          </a:xfrm>
          <a:custGeom>
            <a:avLst/>
            <a:gdLst>
              <a:gd name="connsiteX0" fmla="*/ 803355 w 803355"/>
              <a:gd name="connsiteY0" fmla="*/ 398362 h 698826"/>
              <a:gd name="connsiteX1" fmla="*/ 709112 w 803355"/>
              <a:gd name="connsiteY1" fmla="*/ 542614 h 698826"/>
              <a:gd name="connsiteX2" fmla="*/ 673360 w 803355"/>
              <a:gd name="connsiteY2" fmla="*/ 582094 h 698826"/>
              <a:gd name="connsiteX3" fmla="*/ 430991 w 803355"/>
              <a:gd name="connsiteY3" fmla="*/ 675167 h 698826"/>
              <a:gd name="connsiteX4" fmla="*/ 392314 w 803355"/>
              <a:gd name="connsiteY4" fmla="*/ 672974 h 698826"/>
              <a:gd name="connsiteX5" fmla="*/ 187378 w 803355"/>
              <a:gd name="connsiteY5" fmla="*/ 611047 h 698826"/>
              <a:gd name="connsiteX6" fmla="*/ 151260 w 803355"/>
              <a:gd name="connsiteY6" fmla="*/ 588309 h 698826"/>
              <a:gd name="connsiteX7" fmla="*/ 23312 w 803355"/>
              <a:gd name="connsiteY7" fmla="*/ 332048 h 698826"/>
              <a:gd name="connsiteX8" fmla="*/ 35595 w 803355"/>
              <a:gd name="connsiteY8" fmla="*/ 275239 h 698826"/>
              <a:gd name="connsiteX9" fmla="*/ 184527 w 803355"/>
              <a:gd name="connsiteY9" fmla="*/ 91214 h 698826"/>
              <a:gd name="connsiteX10" fmla="*/ 235779 w 803355"/>
              <a:gd name="connsiteY10" fmla="*/ 64162 h 698826"/>
              <a:gd name="connsiteX11" fmla="*/ 472446 w 803355"/>
              <a:gd name="connsiteY11" fmla="*/ 47785 h 698826"/>
              <a:gd name="connsiteX12" fmla="*/ 523113 w 803355"/>
              <a:gd name="connsiteY12" fmla="*/ 64674 h 698826"/>
              <a:gd name="connsiteX13" fmla="*/ 706261 w 803355"/>
              <a:gd name="connsiteY13" fmla="*/ 207098 h 698826"/>
              <a:gd name="connsiteX14" fmla="*/ 734263 w 803355"/>
              <a:gd name="connsiteY14" fmla="*/ 253598 h 698826"/>
              <a:gd name="connsiteX15" fmla="*/ 803355 w 803355"/>
              <a:gd name="connsiteY15" fmla="*/ 398362 h 698826"/>
              <a:gd name="connsiteX16" fmla="*/ 514632 w 803355"/>
              <a:gd name="connsiteY16" fmla="*/ 635760 h 698826"/>
              <a:gd name="connsiteX17" fmla="*/ 618087 w 803355"/>
              <a:gd name="connsiteY17" fmla="*/ 535887 h 698826"/>
              <a:gd name="connsiteX18" fmla="*/ 659615 w 803355"/>
              <a:gd name="connsiteY18" fmla="*/ 486024 h 698826"/>
              <a:gd name="connsiteX19" fmla="*/ 699681 w 803355"/>
              <a:gd name="connsiteY19" fmla="*/ 469647 h 698826"/>
              <a:gd name="connsiteX20" fmla="*/ 679428 w 803355"/>
              <a:gd name="connsiteY20" fmla="*/ 300244 h 698826"/>
              <a:gd name="connsiteX21" fmla="*/ 645431 w 803355"/>
              <a:gd name="connsiteY21" fmla="*/ 246652 h 698826"/>
              <a:gd name="connsiteX22" fmla="*/ 509953 w 803355"/>
              <a:gd name="connsiteY22" fmla="*/ 138079 h 698826"/>
              <a:gd name="connsiteX23" fmla="*/ 441592 w 803355"/>
              <a:gd name="connsiteY23" fmla="*/ 117534 h 698826"/>
              <a:gd name="connsiteX24" fmla="*/ 265755 w 803355"/>
              <a:gd name="connsiteY24" fmla="*/ 132888 h 698826"/>
              <a:gd name="connsiteX25" fmla="*/ 214503 w 803355"/>
              <a:gd name="connsiteY25" fmla="*/ 161329 h 698826"/>
              <a:gd name="connsiteX26" fmla="*/ 103005 w 803355"/>
              <a:gd name="connsiteY26" fmla="*/ 287157 h 698826"/>
              <a:gd name="connsiteX27" fmla="*/ 90942 w 803355"/>
              <a:gd name="connsiteY27" fmla="*/ 346159 h 698826"/>
              <a:gd name="connsiteX28" fmla="*/ 73980 w 803355"/>
              <a:gd name="connsiteY28" fmla="*/ 460873 h 698826"/>
              <a:gd name="connsiteX29" fmla="*/ 179335 w 803355"/>
              <a:gd name="connsiteY29" fmla="*/ 516805 h 698826"/>
              <a:gd name="connsiteX30" fmla="*/ 232123 w 803355"/>
              <a:gd name="connsiteY30" fmla="*/ 549121 h 698826"/>
              <a:gd name="connsiteX31" fmla="*/ 388585 w 803355"/>
              <a:gd name="connsiteY31" fmla="*/ 596205 h 698826"/>
              <a:gd name="connsiteX32" fmla="*/ 449854 w 803355"/>
              <a:gd name="connsiteY32" fmla="*/ 599642 h 698826"/>
              <a:gd name="connsiteX33" fmla="*/ 514632 w 803355"/>
              <a:gd name="connsiteY33" fmla="*/ 635760 h 69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803355" h="698826">
                <a:moveTo>
                  <a:pt x="803355" y="398362"/>
                </a:moveTo>
                <a:cubicBezTo>
                  <a:pt x="799699" y="459630"/>
                  <a:pt x="767530" y="508470"/>
                  <a:pt x="709112" y="542614"/>
                </a:cubicBezTo>
                <a:cubicBezTo>
                  <a:pt x="694344" y="551241"/>
                  <a:pt x="678990" y="566522"/>
                  <a:pt x="673360" y="582094"/>
                </a:cubicBezTo>
                <a:cubicBezTo>
                  <a:pt x="634976" y="688767"/>
                  <a:pt x="531813" y="728686"/>
                  <a:pt x="430991" y="675167"/>
                </a:cubicBezTo>
                <a:cubicBezTo>
                  <a:pt x="420462" y="669611"/>
                  <a:pt x="403427" y="668587"/>
                  <a:pt x="392314" y="672974"/>
                </a:cubicBezTo>
                <a:cubicBezTo>
                  <a:pt x="310281" y="704998"/>
                  <a:pt x="238484" y="683210"/>
                  <a:pt x="187378" y="611047"/>
                </a:cubicBezTo>
                <a:cubicBezTo>
                  <a:pt x="179701" y="600153"/>
                  <a:pt x="164347" y="590283"/>
                  <a:pt x="151260" y="588309"/>
                </a:cubicBezTo>
                <a:cubicBezTo>
                  <a:pt x="25506" y="569958"/>
                  <a:pt x="-37298" y="444057"/>
                  <a:pt x="23312" y="332048"/>
                </a:cubicBezTo>
                <a:cubicBezTo>
                  <a:pt x="32232" y="315598"/>
                  <a:pt x="36911" y="293956"/>
                  <a:pt x="35595" y="275239"/>
                </a:cubicBezTo>
                <a:cubicBezTo>
                  <a:pt x="28942" y="181216"/>
                  <a:pt x="90869" y="102400"/>
                  <a:pt x="184527" y="91214"/>
                </a:cubicBezTo>
                <a:cubicBezTo>
                  <a:pt x="206168" y="88655"/>
                  <a:pt x="221375" y="82879"/>
                  <a:pt x="235779" y="64162"/>
                </a:cubicBezTo>
                <a:cubicBezTo>
                  <a:pt x="296097" y="-14727"/>
                  <a:pt x="399844" y="-21673"/>
                  <a:pt x="472446" y="47785"/>
                </a:cubicBezTo>
                <a:cubicBezTo>
                  <a:pt x="488092" y="62773"/>
                  <a:pt x="501618" y="67379"/>
                  <a:pt x="523113" y="64674"/>
                </a:cubicBezTo>
                <a:cubicBezTo>
                  <a:pt x="615674" y="53122"/>
                  <a:pt x="694417" y="114171"/>
                  <a:pt x="706261" y="207098"/>
                </a:cubicBezTo>
                <a:cubicBezTo>
                  <a:pt x="709039" y="228739"/>
                  <a:pt x="717520" y="241169"/>
                  <a:pt x="734263" y="253598"/>
                </a:cubicBezTo>
                <a:cubicBezTo>
                  <a:pt x="780105" y="287668"/>
                  <a:pt x="802990" y="334461"/>
                  <a:pt x="803355" y="398362"/>
                </a:cubicBezTo>
                <a:close/>
                <a:moveTo>
                  <a:pt x="514632" y="635760"/>
                </a:moveTo>
                <a:cubicBezTo>
                  <a:pt x="575023" y="630130"/>
                  <a:pt x="613115" y="595767"/>
                  <a:pt x="618087" y="535887"/>
                </a:cubicBezTo>
                <a:cubicBezTo>
                  <a:pt x="620426" y="507958"/>
                  <a:pt x="628981" y="490118"/>
                  <a:pt x="659615" y="486024"/>
                </a:cubicBezTo>
                <a:cubicBezTo>
                  <a:pt x="673506" y="484196"/>
                  <a:pt x="687910" y="477616"/>
                  <a:pt x="699681" y="469647"/>
                </a:cubicBezTo>
                <a:cubicBezTo>
                  <a:pt x="762485" y="427241"/>
                  <a:pt x="751957" y="336800"/>
                  <a:pt x="679428" y="300244"/>
                </a:cubicBezTo>
                <a:cubicBezTo>
                  <a:pt x="655959" y="288400"/>
                  <a:pt x="640825" y="279919"/>
                  <a:pt x="645431" y="246652"/>
                </a:cubicBezTo>
                <a:cubicBezTo>
                  <a:pt x="655740" y="172004"/>
                  <a:pt x="582188" y="114098"/>
                  <a:pt x="509953" y="138079"/>
                </a:cubicBezTo>
                <a:cubicBezTo>
                  <a:pt x="479830" y="148096"/>
                  <a:pt x="461040" y="143782"/>
                  <a:pt x="441592" y="117534"/>
                </a:cubicBezTo>
                <a:cubicBezTo>
                  <a:pt x="389462" y="47273"/>
                  <a:pt x="305675" y="54657"/>
                  <a:pt x="265755" y="132888"/>
                </a:cubicBezTo>
                <a:cubicBezTo>
                  <a:pt x="253765" y="156431"/>
                  <a:pt x="240239" y="164108"/>
                  <a:pt x="214503" y="161329"/>
                </a:cubicBezTo>
                <a:cubicBezTo>
                  <a:pt x="131666" y="152263"/>
                  <a:pt x="85824" y="206659"/>
                  <a:pt x="103005" y="287157"/>
                </a:cubicBezTo>
                <a:cubicBezTo>
                  <a:pt x="106954" y="305508"/>
                  <a:pt x="102275" y="331829"/>
                  <a:pt x="90942" y="346159"/>
                </a:cubicBezTo>
                <a:cubicBezTo>
                  <a:pt x="62062" y="382715"/>
                  <a:pt x="52265" y="419637"/>
                  <a:pt x="73980" y="460873"/>
                </a:cubicBezTo>
                <a:cubicBezTo>
                  <a:pt x="95841" y="502328"/>
                  <a:pt x="131593" y="523312"/>
                  <a:pt x="179335" y="516805"/>
                </a:cubicBezTo>
                <a:cubicBezTo>
                  <a:pt x="207192" y="513003"/>
                  <a:pt x="221303" y="524189"/>
                  <a:pt x="232123" y="549121"/>
                </a:cubicBezTo>
                <a:cubicBezTo>
                  <a:pt x="263415" y="621503"/>
                  <a:pt x="324026" y="640073"/>
                  <a:pt x="388585" y="596205"/>
                </a:cubicBezTo>
                <a:cubicBezTo>
                  <a:pt x="412420" y="579974"/>
                  <a:pt x="428505" y="582753"/>
                  <a:pt x="449854" y="599642"/>
                </a:cubicBezTo>
                <a:cubicBezTo>
                  <a:pt x="469083" y="614703"/>
                  <a:pt x="492917" y="623915"/>
                  <a:pt x="514632" y="635760"/>
                </a:cubicBezTo>
                <a:close/>
              </a:path>
            </a:pathLst>
          </a:custGeom>
          <a:solidFill>
            <a:schemeClr val="accent3"/>
          </a:solidFill>
          <a:ln w="730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D9B9D58-353C-4011-8A03-CC97ECDC66F2}"/>
              </a:ext>
            </a:extLst>
          </p:cNvPr>
          <p:cNvGrpSpPr/>
          <p:nvPr/>
        </p:nvGrpSpPr>
        <p:grpSpPr>
          <a:xfrm>
            <a:off x="4929154" y="1579103"/>
            <a:ext cx="862340" cy="1087064"/>
            <a:chOff x="6804248" y="2144238"/>
            <a:chExt cx="1305367" cy="1645545"/>
          </a:xfrm>
          <a:solidFill>
            <a:schemeClr val="accent3">
              <a:lumMod val="75000"/>
            </a:schemeClr>
          </a:solidFill>
        </p:grpSpPr>
        <p:sp>
          <p:nvSpPr>
            <p:cNvPr id="25" name="Oval 1">
              <a:extLst>
                <a:ext uri="{FF2B5EF4-FFF2-40B4-BE49-F238E27FC236}">
                  <a16:creationId xmlns:a16="http://schemas.microsoft.com/office/drawing/2014/main" id="{F89B3116-0673-4E3F-B774-F7DA912D6100}"/>
                </a:ext>
              </a:extLst>
            </p:cNvPr>
            <p:cNvSpPr/>
            <p:nvPr/>
          </p:nvSpPr>
          <p:spPr>
            <a:xfrm flipH="1">
              <a:off x="7253541" y="3472481"/>
              <a:ext cx="406780" cy="72647"/>
            </a:xfrm>
            <a:custGeom>
              <a:avLst/>
              <a:gdLst/>
              <a:ahLst/>
              <a:cxnLst/>
              <a:rect l="l" t="t" r="r" b="b"/>
              <a:pathLst>
                <a:path w="920008" h="164304">
                  <a:moveTo>
                    <a:pt x="852708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5"/>
                  </a:lnTo>
                  <a:cubicBezTo>
                    <a:pt x="0" y="134173"/>
                    <a:pt x="30131" y="164304"/>
                    <a:pt x="67299" y="164304"/>
                  </a:cubicBezTo>
                  <a:lnTo>
                    <a:pt x="852708" y="164304"/>
                  </a:lnTo>
                  <a:cubicBezTo>
                    <a:pt x="889877" y="164304"/>
                    <a:pt x="920008" y="134173"/>
                    <a:pt x="920008" y="97005"/>
                  </a:cubicBezTo>
                  <a:lnTo>
                    <a:pt x="920008" y="67299"/>
                  </a:lnTo>
                  <a:cubicBezTo>
                    <a:pt x="920008" y="30131"/>
                    <a:pt x="889877" y="0"/>
                    <a:pt x="852708" y="0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" name="Oval 1">
              <a:extLst>
                <a:ext uri="{FF2B5EF4-FFF2-40B4-BE49-F238E27FC236}">
                  <a16:creationId xmlns:a16="http://schemas.microsoft.com/office/drawing/2014/main" id="{E272CB76-89B6-4C31-B558-8608890C77D8}"/>
                </a:ext>
              </a:extLst>
            </p:cNvPr>
            <p:cNvSpPr/>
            <p:nvPr/>
          </p:nvSpPr>
          <p:spPr>
            <a:xfrm flipH="1">
              <a:off x="7297125" y="3673561"/>
              <a:ext cx="319612" cy="116222"/>
            </a:xfrm>
            <a:custGeom>
              <a:avLst/>
              <a:gdLst/>
              <a:ahLst/>
              <a:cxnLst/>
              <a:rect l="l" t="t" r="r" b="b"/>
              <a:pathLst>
                <a:path w="722862" h="262858">
                  <a:moveTo>
                    <a:pt x="722862" y="0"/>
                  </a:moveTo>
                  <a:lnTo>
                    <a:pt x="0" y="0"/>
                  </a:lnTo>
                  <a:lnTo>
                    <a:pt x="0" y="131429"/>
                  </a:lnTo>
                  <a:cubicBezTo>
                    <a:pt x="0" y="204015"/>
                    <a:pt x="161818" y="262858"/>
                    <a:pt x="361431" y="262858"/>
                  </a:cubicBezTo>
                  <a:cubicBezTo>
                    <a:pt x="561044" y="262858"/>
                    <a:pt x="722862" y="204015"/>
                    <a:pt x="722862" y="131429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7" name="Oval 1">
              <a:extLst>
                <a:ext uri="{FF2B5EF4-FFF2-40B4-BE49-F238E27FC236}">
                  <a16:creationId xmlns:a16="http://schemas.microsoft.com/office/drawing/2014/main" id="{F51E797E-3A1E-421B-95CB-09592430CDD0}"/>
                </a:ext>
              </a:extLst>
            </p:cNvPr>
            <p:cNvSpPr/>
            <p:nvPr/>
          </p:nvSpPr>
          <p:spPr>
            <a:xfrm flipH="1">
              <a:off x="7268070" y="3573021"/>
              <a:ext cx="377724" cy="72648"/>
            </a:xfrm>
            <a:custGeom>
              <a:avLst/>
              <a:gdLst/>
              <a:ahLst/>
              <a:cxnLst/>
              <a:rect l="l" t="t" r="r" b="b"/>
              <a:pathLst>
                <a:path w="854293" h="164306">
                  <a:moveTo>
                    <a:pt x="786994" y="0"/>
                  </a:moveTo>
                  <a:lnTo>
                    <a:pt x="67299" y="0"/>
                  </a:lnTo>
                  <a:cubicBezTo>
                    <a:pt x="30131" y="0"/>
                    <a:pt x="0" y="30131"/>
                    <a:pt x="0" y="67299"/>
                  </a:cubicBezTo>
                  <a:lnTo>
                    <a:pt x="0" y="97007"/>
                  </a:lnTo>
                  <a:cubicBezTo>
                    <a:pt x="0" y="134174"/>
                    <a:pt x="30131" y="164306"/>
                    <a:pt x="67299" y="164306"/>
                  </a:cubicBezTo>
                  <a:lnTo>
                    <a:pt x="786994" y="164306"/>
                  </a:lnTo>
                  <a:cubicBezTo>
                    <a:pt x="824162" y="164306"/>
                    <a:pt x="854293" y="134174"/>
                    <a:pt x="854293" y="97007"/>
                  </a:cubicBezTo>
                  <a:lnTo>
                    <a:pt x="854293" y="67299"/>
                  </a:lnTo>
                  <a:cubicBezTo>
                    <a:pt x="854293" y="30131"/>
                    <a:pt x="824162" y="0"/>
                    <a:pt x="786994" y="0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8" name="Oval 1">
              <a:extLst>
                <a:ext uri="{FF2B5EF4-FFF2-40B4-BE49-F238E27FC236}">
                  <a16:creationId xmlns:a16="http://schemas.microsoft.com/office/drawing/2014/main" id="{D091C229-4E78-43A7-9045-57FA081F90A2}"/>
                </a:ext>
              </a:extLst>
            </p:cNvPr>
            <p:cNvSpPr/>
            <p:nvPr/>
          </p:nvSpPr>
          <p:spPr>
            <a:xfrm flipH="1">
              <a:off x="7239014" y="3371941"/>
              <a:ext cx="435836" cy="72647"/>
            </a:xfrm>
            <a:custGeom>
              <a:avLst/>
              <a:gdLst/>
              <a:ahLst/>
              <a:cxnLst/>
              <a:rect l="l" t="t" r="r" b="b"/>
              <a:pathLst>
                <a:path w="985723" h="164305">
                  <a:moveTo>
                    <a:pt x="918424" y="0"/>
                  </a:moveTo>
                  <a:lnTo>
                    <a:pt x="67300" y="0"/>
                  </a:lnTo>
                  <a:cubicBezTo>
                    <a:pt x="30131" y="0"/>
                    <a:pt x="0" y="30130"/>
                    <a:pt x="0" y="67298"/>
                  </a:cubicBezTo>
                  <a:lnTo>
                    <a:pt x="0" y="97006"/>
                  </a:lnTo>
                  <a:cubicBezTo>
                    <a:pt x="0" y="134173"/>
                    <a:pt x="30131" y="164305"/>
                    <a:pt x="67300" y="164305"/>
                  </a:cubicBezTo>
                  <a:lnTo>
                    <a:pt x="918424" y="164305"/>
                  </a:lnTo>
                  <a:cubicBezTo>
                    <a:pt x="955592" y="164305"/>
                    <a:pt x="985723" y="134173"/>
                    <a:pt x="985723" y="97006"/>
                  </a:cubicBezTo>
                  <a:lnTo>
                    <a:pt x="985723" y="67298"/>
                  </a:lnTo>
                  <a:cubicBezTo>
                    <a:pt x="985723" y="30130"/>
                    <a:pt x="955592" y="0"/>
                    <a:pt x="918424" y="0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9" name="Oval 1">
              <a:extLst>
                <a:ext uri="{FF2B5EF4-FFF2-40B4-BE49-F238E27FC236}">
                  <a16:creationId xmlns:a16="http://schemas.microsoft.com/office/drawing/2014/main" id="{806EE27B-DD71-415E-ABBC-6FEA91E1AD5C}"/>
                </a:ext>
              </a:extLst>
            </p:cNvPr>
            <p:cNvSpPr/>
            <p:nvPr/>
          </p:nvSpPr>
          <p:spPr>
            <a:xfrm flipH="1">
              <a:off x="6804248" y="2144238"/>
              <a:ext cx="1305367" cy="580151"/>
            </a:xfrm>
            <a:custGeom>
              <a:avLst/>
              <a:gdLst/>
              <a:ahLst/>
              <a:cxnLst/>
              <a:rect l="l" t="t" r="r" b="b"/>
              <a:pathLst>
                <a:path w="2952328" h="1312117">
                  <a:moveTo>
                    <a:pt x="0" y="1083508"/>
                  </a:moveTo>
                  <a:lnTo>
                    <a:pt x="0" y="1312117"/>
                  </a:lnTo>
                  <a:lnTo>
                    <a:pt x="326584" y="1266395"/>
                  </a:lnTo>
                  <a:lnTo>
                    <a:pt x="326584" y="1129230"/>
                  </a:lnTo>
                  <a:close/>
                  <a:moveTo>
                    <a:pt x="2952328" y="1083508"/>
                  </a:moveTo>
                  <a:lnTo>
                    <a:pt x="2625744" y="1129230"/>
                  </a:lnTo>
                  <a:lnTo>
                    <a:pt x="2625744" y="1266395"/>
                  </a:lnTo>
                  <a:lnTo>
                    <a:pt x="2952328" y="1312117"/>
                  </a:lnTo>
                  <a:close/>
                  <a:moveTo>
                    <a:pt x="602354" y="225997"/>
                  </a:moveTo>
                  <a:lnTo>
                    <a:pt x="427229" y="372943"/>
                  </a:lnTo>
                  <a:lnTo>
                    <a:pt x="672178" y="593732"/>
                  </a:lnTo>
                  <a:lnTo>
                    <a:pt x="777253" y="505564"/>
                  </a:lnTo>
                  <a:close/>
                  <a:moveTo>
                    <a:pt x="2333760" y="225997"/>
                  </a:moveTo>
                  <a:lnTo>
                    <a:pt x="2158860" y="505564"/>
                  </a:lnTo>
                  <a:lnTo>
                    <a:pt x="2263935" y="593732"/>
                  </a:lnTo>
                  <a:lnTo>
                    <a:pt x="2508884" y="372943"/>
                  </a:lnTo>
                  <a:close/>
                  <a:moveTo>
                    <a:pt x="1614138" y="0"/>
                  </a:moveTo>
                  <a:lnTo>
                    <a:pt x="1385529" y="0"/>
                  </a:lnTo>
                  <a:lnTo>
                    <a:pt x="1431251" y="326584"/>
                  </a:lnTo>
                  <a:lnTo>
                    <a:pt x="1568416" y="326584"/>
                  </a:ln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0" name="Oval 1">
              <a:extLst>
                <a:ext uri="{FF2B5EF4-FFF2-40B4-BE49-F238E27FC236}">
                  <a16:creationId xmlns:a16="http://schemas.microsoft.com/office/drawing/2014/main" id="{7C6D8136-F487-4749-B824-2A01B27A0B30}"/>
                </a:ext>
              </a:extLst>
            </p:cNvPr>
            <p:cNvSpPr/>
            <p:nvPr/>
          </p:nvSpPr>
          <p:spPr>
            <a:xfrm flipH="1">
              <a:off x="7023065" y="2349405"/>
              <a:ext cx="867734" cy="957278"/>
            </a:xfrm>
            <a:custGeom>
              <a:avLst/>
              <a:gdLst/>
              <a:ahLst/>
              <a:cxnLst/>
              <a:rect l="l" t="t" r="r" b="b"/>
              <a:pathLst>
                <a:path w="1962541" h="2165060">
                  <a:moveTo>
                    <a:pt x="983432" y="198538"/>
                  </a:moveTo>
                  <a:cubicBezTo>
                    <a:pt x="1424692" y="199056"/>
                    <a:pt x="1782226" y="556942"/>
                    <a:pt x="1782226" y="998335"/>
                  </a:cubicBezTo>
                  <a:cubicBezTo>
                    <a:pt x="1782226" y="1297141"/>
                    <a:pt x="1568968" y="1592048"/>
                    <a:pt x="1401058" y="1726777"/>
                  </a:cubicBezTo>
                  <a:cubicBezTo>
                    <a:pt x="1324499" y="1815355"/>
                    <a:pt x="1330568" y="1817170"/>
                    <a:pt x="1299456" y="1930538"/>
                  </a:cubicBezTo>
                  <a:cubicBezTo>
                    <a:pt x="1287062" y="2010030"/>
                    <a:pt x="1312171" y="2017975"/>
                    <a:pt x="1240941" y="2022107"/>
                  </a:cubicBezTo>
                  <a:lnTo>
                    <a:pt x="1199256" y="2021773"/>
                  </a:lnTo>
                  <a:lnTo>
                    <a:pt x="1196081" y="2038665"/>
                  </a:lnTo>
                  <a:lnTo>
                    <a:pt x="738881" y="2038665"/>
                  </a:lnTo>
                  <a:lnTo>
                    <a:pt x="735747" y="2021994"/>
                  </a:lnTo>
                  <a:lnTo>
                    <a:pt x="721599" y="2022107"/>
                  </a:lnTo>
                  <a:cubicBezTo>
                    <a:pt x="650369" y="2017975"/>
                    <a:pt x="675479" y="2010030"/>
                    <a:pt x="663084" y="1930538"/>
                  </a:cubicBezTo>
                  <a:cubicBezTo>
                    <a:pt x="631973" y="1817170"/>
                    <a:pt x="638043" y="1815355"/>
                    <a:pt x="561482" y="1726777"/>
                  </a:cubicBezTo>
                  <a:cubicBezTo>
                    <a:pt x="393573" y="1592048"/>
                    <a:pt x="180314" y="1297141"/>
                    <a:pt x="180314" y="998335"/>
                  </a:cubicBezTo>
                  <a:cubicBezTo>
                    <a:pt x="180314" y="556942"/>
                    <a:pt x="537849" y="199056"/>
                    <a:pt x="979110" y="198538"/>
                  </a:cubicBezTo>
                  <a:lnTo>
                    <a:pt x="979110" y="198736"/>
                  </a:lnTo>
                  <a:lnTo>
                    <a:pt x="981272" y="198569"/>
                  </a:lnTo>
                  <a:lnTo>
                    <a:pt x="983432" y="198736"/>
                  </a:lnTo>
                  <a:close/>
                  <a:moveTo>
                    <a:pt x="983110" y="0"/>
                  </a:moveTo>
                  <a:lnTo>
                    <a:pt x="981272" y="142"/>
                  </a:lnTo>
                  <a:lnTo>
                    <a:pt x="979432" y="0"/>
                  </a:lnTo>
                  <a:cubicBezTo>
                    <a:pt x="438507" y="0"/>
                    <a:pt x="0" y="438506"/>
                    <a:pt x="0" y="979431"/>
                  </a:cubicBezTo>
                  <a:cubicBezTo>
                    <a:pt x="0" y="1345477"/>
                    <a:pt x="261357" y="1706742"/>
                    <a:pt x="466993" y="1871641"/>
                  </a:cubicBezTo>
                  <a:cubicBezTo>
                    <a:pt x="528256" y="1942221"/>
                    <a:pt x="501219" y="1979308"/>
                    <a:pt x="514383" y="2071318"/>
                  </a:cubicBezTo>
                  <a:cubicBezTo>
                    <a:pt x="548609" y="2142347"/>
                    <a:pt x="579223" y="2165060"/>
                    <a:pt x="639719" y="2165060"/>
                  </a:cubicBezTo>
                  <a:lnTo>
                    <a:pt x="981272" y="2163837"/>
                  </a:lnTo>
                  <a:lnTo>
                    <a:pt x="1322821" y="2165060"/>
                  </a:lnTo>
                  <a:cubicBezTo>
                    <a:pt x="1383319" y="2165060"/>
                    <a:pt x="1413932" y="2142347"/>
                    <a:pt x="1448157" y="2071318"/>
                  </a:cubicBezTo>
                  <a:cubicBezTo>
                    <a:pt x="1461321" y="1979308"/>
                    <a:pt x="1434285" y="1942221"/>
                    <a:pt x="1495548" y="1871641"/>
                  </a:cubicBezTo>
                  <a:cubicBezTo>
                    <a:pt x="1701183" y="1706742"/>
                    <a:pt x="1962541" y="1345477"/>
                    <a:pt x="1962541" y="979431"/>
                  </a:cubicBezTo>
                  <a:cubicBezTo>
                    <a:pt x="1962541" y="438506"/>
                    <a:pt x="1524034" y="0"/>
                    <a:pt x="983110" y="0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1" name="Oval 1">
              <a:extLst>
                <a:ext uri="{FF2B5EF4-FFF2-40B4-BE49-F238E27FC236}">
                  <a16:creationId xmlns:a16="http://schemas.microsoft.com/office/drawing/2014/main" id="{DD63435D-C00C-4BF5-A2A5-C398EB453CF8}"/>
                </a:ext>
              </a:extLst>
            </p:cNvPr>
            <p:cNvSpPr/>
            <p:nvPr/>
          </p:nvSpPr>
          <p:spPr>
            <a:xfrm>
              <a:off x="7295982" y="2781927"/>
              <a:ext cx="314505" cy="479278"/>
            </a:xfrm>
            <a:custGeom>
              <a:avLst/>
              <a:gdLst/>
              <a:ahLst/>
              <a:cxnLst/>
              <a:rect l="l" t="t" r="r" b="b"/>
              <a:pathLst>
                <a:path w="652160" h="993834">
                  <a:moveTo>
                    <a:pt x="198701" y="0"/>
                  </a:moveTo>
                  <a:cubicBezTo>
                    <a:pt x="224613" y="0"/>
                    <a:pt x="248174" y="10856"/>
                    <a:pt x="265274" y="29005"/>
                  </a:cubicBezTo>
                  <a:cubicBezTo>
                    <a:pt x="282373" y="10856"/>
                    <a:pt x="305935" y="0"/>
                    <a:pt x="331846" y="0"/>
                  </a:cubicBezTo>
                  <a:cubicBezTo>
                    <a:pt x="357757" y="0"/>
                    <a:pt x="381319" y="10856"/>
                    <a:pt x="398419" y="29005"/>
                  </a:cubicBezTo>
                  <a:cubicBezTo>
                    <a:pt x="415518" y="10856"/>
                    <a:pt x="439080" y="0"/>
                    <a:pt x="464991" y="0"/>
                  </a:cubicBezTo>
                  <a:cubicBezTo>
                    <a:pt x="493781" y="0"/>
                    <a:pt x="519672" y="13403"/>
                    <a:pt x="536964" y="35278"/>
                  </a:cubicBezTo>
                  <a:cubicBezTo>
                    <a:pt x="547749" y="12292"/>
                    <a:pt x="572873" y="-1398"/>
                    <a:pt x="599292" y="2787"/>
                  </a:cubicBezTo>
                  <a:lnTo>
                    <a:pt x="601385" y="3119"/>
                  </a:lnTo>
                  <a:cubicBezTo>
                    <a:pt x="634213" y="8318"/>
                    <a:pt x="656609" y="39145"/>
                    <a:pt x="651411" y="71971"/>
                  </a:cubicBezTo>
                  <a:lnTo>
                    <a:pt x="505401" y="993834"/>
                  </a:lnTo>
                  <a:lnTo>
                    <a:pt x="381396" y="993834"/>
                  </a:lnTo>
                  <a:lnTo>
                    <a:pt x="507063" y="200404"/>
                  </a:lnTo>
                  <a:cubicBezTo>
                    <a:pt x="494607" y="207834"/>
                    <a:pt x="480204" y="211576"/>
                    <a:pt x="464991" y="211576"/>
                  </a:cubicBezTo>
                  <a:cubicBezTo>
                    <a:pt x="439080" y="211576"/>
                    <a:pt x="415518" y="200720"/>
                    <a:pt x="398419" y="182571"/>
                  </a:cubicBezTo>
                  <a:cubicBezTo>
                    <a:pt x="381319" y="200720"/>
                    <a:pt x="357757" y="211576"/>
                    <a:pt x="331846" y="211576"/>
                  </a:cubicBezTo>
                  <a:cubicBezTo>
                    <a:pt x="305935" y="211576"/>
                    <a:pt x="282373" y="200720"/>
                    <a:pt x="265274" y="182571"/>
                  </a:cubicBezTo>
                  <a:cubicBezTo>
                    <a:pt x="248174" y="200720"/>
                    <a:pt x="224613" y="211576"/>
                    <a:pt x="198701" y="211576"/>
                  </a:cubicBezTo>
                  <a:cubicBezTo>
                    <a:pt x="177469" y="211576"/>
                    <a:pt x="157813" y="204286"/>
                    <a:pt x="142909" y="190419"/>
                  </a:cubicBezTo>
                  <a:lnTo>
                    <a:pt x="270158" y="993834"/>
                  </a:lnTo>
                  <a:lnTo>
                    <a:pt x="146152" y="993834"/>
                  </a:lnTo>
                  <a:lnTo>
                    <a:pt x="750" y="75802"/>
                  </a:lnTo>
                  <a:cubicBezTo>
                    <a:pt x="-4449" y="42974"/>
                    <a:pt x="17947" y="12148"/>
                    <a:pt x="50775" y="6949"/>
                  </a:cubicBezTo>
                  <a:lnTo>
                    <a:pt x="52868" y="6617"/>
                  </a:lnTo>
                  <a:cubicBezTo>
                    <a:pt x="82704" y="1892"/>
                    <a:pt x="110887" y="19962"/>
                    <a:pt x="118608" y="48277"/>
                  </a:cubicBezTo>
                  <a:cubicBezTo>
                    <a:pt x="134584" y="18793"/>
                    <a:pt x="164609" y="0"/>
                    <a:pt x="198701" y="0"/>
                  </a:cubicBezTo>
                  <a:close/>
                </a:path>
              </a:pathLst>
            </a:custGeom>
            <a:solidFill>
              <a:schemeClr val="accent1"/>
            </a:solidFill>
            <a:ln w="28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8" name="TextBox 37">
            <a:hlinkClick r:id="rId2" action="ppaction://hlinksldjump"/>
            <a:extLst>
              <a:ext uri="{FF2B5EF4-FFF2-40B4-BE49-F238E27FC236}">
                <a16:creationId xmlns:a16="http://schemas.microsoft.com/office/drawing/2014/main" id="{A1C96C9F-4EFC-443F-A151-FB4CEF79D7F5}"/>
              </a:ext>
            </a:extLst>
          </p:cNvPr>
          <p:cNvSpPr txBox="1"/>
          <p:nvPr/>
        </p:nvSpPr>
        <p:spPr>
          <a:xfrm>
            <a:off x="4506686" y="3422298"/>
            <a:ext cx="6246193" cy="1288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80000"/>
              </a:lnSpc>
            </a:pPr>
            <a:r>
              <a:rPr lang="ar-AE" altLang="ko-KR" sz="4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مُتطلّبات إلزاميّة </a:t>
            </a:r>
            <a:r>
              <a:rPr lang="ar-SA" altLang="ko-KR" sz="48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وتقيدات</a:t>
            </a:r>
            <a:endParaRPr lang="ar-AE" altLang="ko-KR" sz="48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>
              <a:lnSpc>
                <a:spcPct val="80000"/>
              </a:lnSpc>
            </a:pPr>
            <a:endParaRPr lang="en-US" altLang="ko-KR" sz="4800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TextBox 40">
            <a:hlinkClick r:id="rId3" action="ppaction://hlinksldjump"/>
            <a:extLst>
              <a:ext uri="{FF2B5EF4-FFF2-40B4-BE49-F238E27FC236}">
                <a16:creationId xmlns:a16="http://schemas.microsoft.com/office/drawing/2014/main" id="{C00E26AB-7B63-4B22-9B72-E3B45E68809B}"/>
              </a:ext>
            </a:extLst>
          </p:cNvPr>
          <p:cNvSpPr txBox="1"/>
          <p:nvPr/>
        </p:nvSpPr>
        <p:spPr>
          <a:xfrm>
            <a:off x="6172423" y="5525187"/>
            <a:ext cx="46627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ar-AE" sz="4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متطلبات غير إلزاميّة</a:t>
            </a:r>
            <a:endParaRPr lang="en-US" sz="4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E4DECE50-47CD-456A-A34A-522E51E1BC53}"/>
              </a:ext>
            </a:extLst>
          </p:cNvPr>
          <p:cNvGrpSpPr/>
          <p:nvPr/>
        </p:nvGrpSpPr>
        <p:grpSpPr>
          <a:xfrm>
            <a:off x="11047445" y="3259519"/>
            <a:ext cx="792050" cy="980899"/>
            <a:chOff x="6684770" y="2124235"/>
            <a:chExt cx="1488513" cy="1936837"/>
          </a:xfrm>
        </p:grpSpPr>
        <p:grpSp>
          <p:nvGrpSpPr>
            <p:cNvPr id="50" name="Group 51">
              <a:extLst>
                <a:ext uri="{FF2B5EF4-FFF2-40B4-BE49-F238E27FC236}">
                  <a16:creationId xmlns:a16="http://schemas.microsoft.com/office/drawing/2014/main" id="{AFF40918-FD13-4182-AE92-FC344436ADDB}"/>
                </a:ext>
              </a:extLst>
            </p:cNvPr>
            <p:cNvGrpSpPr/>
            <p:nvPr/>
          </p:nvGrpSpPr>
          <p:grpSpPr>
            <a:xfrm flipH="1">
              <a:off x="7044810" y="3570530"/>
              <a:ext cx="511666" cy="490542"/>
              <a:chOff x="4964627" y="3703863"/>
              <a:chExt cx="393594" cy="377344"/>
            </a:xfrm>
            <a:solidFill>
              <a:schemeClr val="tx2">
                <a:lumMod val="50000"/>
                <a:alpha val="70000"/>
              </a:schemeClr>
            </a:solidFill>
          </p:grpSpPr>
          <p:sp>
            <p:nvSpPr>
              <p:cNvPr id="51" name="Oval 1">
                <a:extLst>
                  <a:ext uri="{FF2B5EF4-FFF2-40B4-BE49-F238E27FC236}">
                    <a16:creationId xmlns:a16="http://schemas.microsoft.com/office/drawing/2014/main" id="{E2330D24-148E-4DBF-88FE-BF542A211E1D}"/>
                  </a:ext>
                </a:extLst>
              </p:cNvPr>
              <p:cNvSpPr/>
              <p:nvPr/>
            </p:nvSpPr>
            <p:spPr>
              <a:xfrm flipH="1">
                <a:off x="4977747" y="3794659"/>
                <a:ext cx="36735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920008" h="164304">
                    <a:moveTo>
                      <a:pt x="852708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5"/>
                    </a:lnTo>
                    <a:cubicBezTo>
                      <a:pt x="0" y="134173"/>
                      <a:pt x="30131" y="164304"/>
                      <a:pt x="67299" y="164304"/>
                    </a:cubicBezTo>
                    <a:lnTo>
                      <a:pt x="852708" y="164304"/>
                    </a:lnTo>
                    <a:cubicBezTo>
                      <a:pt x="889877" y="164304"/>
                      <a:pt x="920008" y="134173"/>
                      <a:pt x="920008" y="97005"/>
                    </a:cubicBezTo>
                    <a:lnTo>
                      <a:pt x="920008" y="67299"/>
                    </a:lnTo>
                    <a:cubicBezTo>
                      <a:pt x="920008" y="30131"/>
                      <a:pt x="889877" y="0"/>
                      <a:pt x="8527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2" name="Oval 1">
                <a:extLst>
                  <a:ext uri="{FF2B5EF4-FFF2-40B4-BE49-F238E27FC236}">
                    <a16:creationId xmlns:a16="http://schemas.microsoft.com/office/drawing/2014/main" id="{0F025990-E660-4528-9F31-546614C6F0FD}"/>
                  </a:ext>
                </a:extLst>
              </p:cNvPr>
              <p:cNvSpPr/>
              <p:nvPr/>
            </p:nvSpPr>
            <p:spPr>
              <a:xfrm flipH="1">
                <a:off x="5017106" y="3976249"/>
                <a:ext cx="288634" cy="104958"/>
              </a:xfrm>
              <a:custGeom>
                <a:avLst/>
                <a:gdLst/>
                <a:ahLst/>
                <a:cxnLst/>
                <a:rect l="l" t="t" r="r" b="b"/>
                <a:pathLst>
                  <a:path w="722862" h="262858">
                    <a:moveTo>
                      <a:pt x="722862" y="0"/>
                    </a:moveTo>
                    <a:lnTo>
                      <a:pt x="0" y="0"/>
                    </a:lnTo>
                    <a:lnTo>
                      <a:pt x="0" y="131429"/>
                    </a:lnTo>
                    <a:cubicBezTo>
                      <a:pt x="0" y="204015"/>
                      <a:pt x="161818" y="262858"/>
                      <a:pt x="361431" y="262858"/>
                    </a:cubicBezTo>
                    <a:cubicBezTo>
                      <a:pt x="561044" y="262858"/>
                      <a:pt x="722862" y="204015"/>
                      <a:pt x="722862" y="131429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3" name="Oval 1">
                <a:extLst>
                  <a:ext uri="{FF2B5EF4-FFF2-40B4-BE49-F238E27FC236}">
                    <a16:creationId xmlns:a16="http://schemas.microsoft.com/office/drawing/2014/main" id="{7B416FC1-8BD6-444E-8934-CB6D5F37611B}"/>
                  </a:ext>
                </a:extLst>
              </p:cNvPr>
              <p:cNvSpPr/>
              <p:nvPr/>
            </p:nvSpPr>
            <p:spPr>
              <a:xfrm flipH="1">
                <a:off x="4990867" y="3885454"/>
                <a:ext cx="34111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854293" h="164306">
                    <a:moveTo>
                      <a:pt x="786994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7"/>
                    </a:lnTo>
                    <a:cubicBezTo>
                      <a:pt x="0" y="134174"/>
                      <a:pt x="30131" y="164306"/>
                      <a:pt x="67299" y="164306"/>
                    </a:cubicBezTo>
                    <a:lnTo>
                      <a:pt x="786994" y="164306"/>
                    </a:lnTo>
                    <a:cubicBezTo>
                      <a:pt x="824162" y="164306"/>
                      <a:pt x="854293" y="134174"/>
                      <a:pt x="854293" y="97007"/>
                    </a:cubicBezTo>
                    <a:lnTo>
                      <a:pt x="854293" y="67299"/>
                    </a:lnTo>
                    <a:cubicBezTo>
                      <a:pt x="854293" y="30131"/>
                      <a:pt x="824162" y="0"/>
                      <a:pt x="78699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4" name="Oval 1">
                <a:extLst>
                  <a:ext uri="{FF2B5EF4-FFF2-40B4-BE49-F238E27FC236}">
                    <a16:creationId xmlns:a16="http://schemas.microsoft.com/office/drawing/2014/main" id="{0A6C3AB1-D03D-4500-96E7-E2AAA7363280}"/>
                  </a:ext>
                </a:extLst>
              </p:cNvPr>
              <p:cNvSpPr/>
              <p:nvPr/>
            </p:nvSpPr>
            <p:spPr>
              <a:xfrm flipH="1">
                <a:off x="4964627" y="3703863"/>
                <a:ext cx="393594" cy="65606"/>
              </a:xfrm>
              <a:custGeom>
                <a:avLst/>
                <a:gdLst/>
                <a:ahLst/>
                <a:cxnLst/>
                <a:rect l="l" t="t" r="r" b="b"/>
                <a:pathLst>
                  <a:path w="985723" h="164305">
                    <a:moveTo>
                      <a:pt x="918424" y="0"/>
                    </a:moveTo>
                    <a:lnTo>
                      <a:pt x="67300" y="0"/>
                    </a:lnTo>
                    <a:cubicBezTo>
                      <a:pt x="30131" y="0"/>
                      <a:pt x="0" y="30130"/>
                      <a:pt x="0" y="67298"/>
                    </a:cubicBezTo>
                    <a:lnTo>
                      <a:pt x="0" y="97006"/>
                    </a:lnTo>
                    <a:cubicBezTo>
                      <a:pt x="0" y="134173"/>
                      <a:pt x="30131" y="164305"/>
                      <a:pt x="67300" y="164305"/>
                    </a:cubicBezTo>
                    <a:lnTo>
                      <a:pt x="918424" y="164305"/>
                    </a:lnTo>
                    <a:cubicBezTo>
                      <a:pt x="955592" y="164305"/>
                      <a:pt x="985723" y="134173"/>
                      <a:pt x="985723" y="97006"/>
                    </a:cubicBezTo>
                    <a:lnTo>
                      <a:pt x="985723" y="67298"/>
                    </a:lnTo>
                    <a:cubicBezTo>
                      <a:pt x="985723" y="30130"/>
                      <a:pt x="955592" y="0"/>
                      <a:pt x="918424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55" name="Chevron 2">
              <a:hlinkClick r:id="rId2" action="ppaction://hlinksldjump"/>
              <a:extLst>
                <a:ext uri="{FF2B5EF4-FFF2-40B4-BE49-F238E27FC236}">
                  <a16:creationId xmlns:a16="http://schemas.microsoft.com/office/drawing/2014/main" id="{82849F50-C0FD-4D9F-8474-5489E214D8DB}"/>
                </a:ext>
              </a:extLst>
            </p:cNvPr>
            <p:cNvSpPr/>
            <p:nvPr/>
          </p:nvSpPr>
          <p:spPr>
            <a:xfrm rot="5400000">
              <a:off x="6735110" y="2073895"/>
              <a:ext cx="1387834" cy="1488513"/>
            </a:xfrm>
            <a:custGeom>
              <a:avLst/>
              <a:gdLst/>
              <a:ahLst/>
              <a:cxnLst/>
              <a:rect l="l" t="t" r="r" b="b"/>
              <a:pathLst>
                <a:path w="3010478" h="2971924">
                  <a:moveTo>
                    <a:pt x="0" y="0"/>
                  </a:moveTo>
                  <a:cubicBezTo>
                    <a:pt x="597789" y="631968"/>
                    <a:pt x="1954851" y="1281936"/>
                    <a:pt x="3010478" y="1750136"/>
                  </a:cubicBezTo>
                  <a:lnTo>
                    <a:pt x="3010478" y="1766533"/>
                  </a:lnTo>
                  <a:cubicBezTo>
                    <a:pt x="2556291" y="2057095"/>
                    <a:pt x="1750264" y="2348261"/>
                    <a:pt x="1695591" y="2971924"/>
                  </a:cubicBezTo>
                  <a:lnTo>
                    <a:pt x="1167606" y="2794065"/>
                  </a:lnTo>
                  <a:cubicBezTo>
                    <a:pt x="1356560" y="2217270"/>
                    <a:pt x="1563728" y="2059107"/>
                    <a:pt x="1967797" y="1771109"/>
                  </a:cubicBezTo>
                  <a:cubicBezTo>
                    <a:pt x="1212626" y="1431720"/>
                    <a:pt x="908197" y="1282487"/>
                    <a:pt x="19210" y="696594"/>
                  </a:cubicBezTo>
                  <a:cubicBezTo>
                    <a:pt x="12874" y="464793"/>
                    <a:pt x="13037" y="311571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B28C2BA3-311F-4E00-B68E-D7654A9F93B5}"/>
              </a:ext>
            </a:extLst>
          </p:cNvPr>
          <p:cNvGrpSpPr/>
          <p:nvPr/>
        </p:nvGrpSpPr>
        <p:grpSpPr>
          <a:xfrm>
            <a:off x="11120964" y="5225143"/>
            <a:ext cx="523640" cy="993882"/>
            <a:chOff x="1627847" y="2151493"/>
            <a:chExt cx="1062264" cy="1909579"/>
          </a:xfrm>
        </p:grpSpPr>
        <p:grpSp>
          <p:nvGrpSpPr>
            <p:cNvPr id="56" name="그룹 14">
              <a:extLst>
                <a:ext uri="{FF2B5EF4-FFF2-40B4-BE49-F238E27FC236}">
                  <a16:creationId xmlns:a16="http://schemas.microsoft.com/office/drawing/2014/main" id="{1D29128E-E8DE-4A0E-9010-AFA6FD027639}"/>
                </a:ext>
              </a:extLst>
            </p:cNvPr>
            <p:cNvGrpSpPr/>
            <p:nvPr/>
          </p:nvGrpSpPr>
          <p:grpSpPr>
            <a:xfrm>
              <a:off x="1869148" y="3570530"/>
              <a:ext cx="511666" cy="490542"/>
              <a:chOff x="1869148" y="3350721"/>
              <a:chExt cx="511666" cy="490542"/>
            </a:xfrm>
          </p:grpSpPr>
          <p:sp>
            <p:nvSpPr>
              <p:cNvPr id="57" name="Oval 1">
                <a:extLst>
                  <a:ext uri="{FF2B5EF4-FFF2-40B4-BE49-F238E27FC236}">
                    <a16:creationId xmlns:a16="http://schemas.microsoft.com/office/drawing/2014/main" id="{7AE7D813-C95E-45D8-B82D-7C8780469A64}"/>
                  </a:ext>
                </a:extLst>
              </p:cNvPr>
              <p:cNvSpPr/>
              <p:nvPr/>
            </p:nvSpPr>
            <p:spPr>
              <a:xfrm>
                <a:off x="1886204" y="3468755"/>
                <a:ext cx="477554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920008" h="164304">
                    <a:moveTo>
                      <a:pt x="852708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5"/>
                    </a:lnTo>
                    <a:cubicBezTo>
                      <a:pt x="0" y="134173"/>
                      <a:pt x="30131" y="164304"/>
                      <a:pt x="67299" y="164304"/>
                    </a:cubicBezTo>
                    <a:lnTo>
                      <a:pt x="852708" y="164304"/>
                    </a:lnTo>
                    <a:cubicBezTo>
                      <a:pt x="889877" y="164304"/>
                      <a:pt x="920008" y="134173"/>
                      <a:pt x="920008" y="97005"/>
                    </a:cubicBezTo>
                    <a:lnTo>
                      <a:pt x="920008" y="67299"/>
                    </a:lnTo>
                    <a:cubicBezTo>
                      <a:pt x="920008" y="30131"/>
                      <a:pt x="889877" y="0"/>
                      <a:pt x="852708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8" name="Oval 1">
                <a:extLst>
                  <a:ext uri="{FF2B5EF4-FFF2-40B4-BE49-F238E27FC236}">
                    <a16:creationId xmlns:a16="http://schemas.microsoft.com/office/drawing/2014/main" id="{880B80C0-C52C-41F8-A0D3-8FF94A5C8493}"/>
                  </a:ext>
                </a:extLst>
              </p:cNvPr>
              <p:cNvSpPr/>
              <p:nvPr/>
            </p:nvSpPr>
            <p:spPr>
              <a:xfrm>
                <a:off x="1937372" y="3704819"/>
                <a:ext cx="375220" cy="136444"/>
              </a:xfrm>
              <a:custGeom>
                <a:avLst/>
                <a:gdLst/>
                <a:ahLst/>
                <a:cxnLst/>
                <a:rect l="l" t="t" r="r" b="b"/>
                <a:pathLst>
                  <a:path w="722862" h="262858">
                    <a:moveTo>
                      <a:pt x="722862" y="0"/>
                    </a:moveTo>
                    <a:lnTo>
                      <a:pt x="0" y="0"/>
                    </a:lnTo>
                    <a:lnTo>
                      <a:pt x="0" y="131429"/>
                    </a:lnTo>
                    <a:cubicBezTo>
                      <a:pt x="0" y="204015"/>
                      <a:pt x="161818" y="262858"/>
                      <a:pt x="361431" y="262858"/>
                    </a:cubicBezTo>
                    <a:cubicBezTo>
                      <a:pt x="561044" y="262858"/>
                      <a:pt x="722862" y="204015"/>
                      <a:pt x="722862" y="131429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59" name="Oval 1">
                <a:extLst>
                  <a:ext uri="{FF2B5EF4-FFF2-40B4-BE49-F238E27FC236}">
                    <a16:creationId xmlns:a16="http://schemas.microsoft.com/office/drawing/2014/main" id="{F0D491E9-2734-4064-9A37-AE79C5E768B6}"/>
                  </a:ext>
                </a:extLst>
              </p:cNvPr>
              <p:cNvSpPr/>
              <p:nvPr/>
            </p:nvSpPr>
            <p:spPr>
              <a:xfrm>
                <a:off x="1903260" y="3586787"/>
                <a:ext cx="443443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854293" h="164306">
                    <a:moveTo>
                      <a:pt x="786994" y="0"/>
                    </a:moveTo>
                    <a:lnTo>
                      <a:pt x="67299" y="0"/>
                    </a:lnTo>
                    <a:cubicBezTo>
                      <a:pt x="30131" y="0"/>
                      <a:pt x="0" y="30131"/>
                      <a:pt x="0" y="67299"/>
                    </a:cubicBezTo>
                    <a:lnTo>
                      <a:pt x="0" y="97007"/>
                    </a:lnTo>
                    <a:cubicBezTo>
                      <a:pt x="0" y="134174"/>
                      <a:pt x="30131" y="164306"/>
                      <a:pt x="67299" y="164306"/>
                    </a:cubicBezTo>
                    <a:lnTo>
                      <a:pt x="786994" y="164306"/>
                    </a:lnTo>
                    <a:cubicBezTo>
                      <a:pt x="824162" y="164306"/>
                      <a:pt x="854293" y="134174"/>
                      <a:pt x="854293" y="97007"/>
                    </a:cubicBezTo>
                    <a:lnTo>
                      <a:pt x="854293" y="67299"/>
                    </a:lnTo>
                    <a:cubicBezTo>
                      <a:pt x="854293" y="30131"/>
                      <a:pt x="824162" y="0"/>
                      <a:pt x="786994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60" name="Oval 1">
                <a:extLst>
                  <a:ext uri="{FF2B5EF4-FFF2-40B4-BE49-F238E27FC236}">
                    <a16:creationId xmlns:a16="http://schemas.microsoft.com/office/drawing/2014/main" id="{9AB275B5-6B37-4B1B-B077-56F2F81FF670}"/>
                  </a:ext>
                </a:extLst>
              </p:cNvPr>
              <p:cNvSpPr/>
              <p:nvPr/>
            </p:nvSpPr>
            <p:spPr>
              <a:xfrm>
                <a:off x="1869148" y="3350721"/>
                <a:ext cx="511666" cy="85287"/>
              </a:xfrm>
              <a:custGeom>
                <a:avLst/>
                <a:gdLst/>
                <a:ahLst/>
                <a:cxnLst/>
                <a:rect l="l" t="t" r="r" b="b"/>
                <a:pathLst>
                  <a:path w="985723" h="164305">
                    <a:moveTo>
                      <a:pt x="918424" y="0"/>
                    </a:moveTo>
                    <a:lnTo>
                      <a:pt x="67300" y="0"/>
                    </a:lnTo>
                    <a:cubicBezTo>
                      <a:pt x="30131" y="0"/>
                      <a:pt x="0" y="30130"/>
                      <a:pt x="0" y="67298"/>
                    </a:cubicBezTo>
                    <a:lnTo>
                      <a:pt x="0" y="97006"/>
                    </a:lnTo>
                    <a:cubicBezTo>
                      <a:pt x="0" y="134173"/>
                      <a:pt x="30131" y="164305"/>
                      <a:pt x="67300" y="164305"/>
                    </a:cubicBezTo>
                    <a:lnTo>
                      <a:pt x="918424" y="164305"/>
                    </a:lnTo>
                    <a:cubicBezTo>
                      <a:pt x="955592" y="164305"/>
                      <a:pt x="985723" y="134173"/>
                      <a:pt x="985723" y="97006"/>
                    </a:cubicBezTo>
                    <a:lnTo>
                      <a:pt x="985723" y="67298"/>
                    </a:lnTo>
                    <a:cubicBezTo>
                      <a:pt x="985723" y="30130"/>
                      <a:pt x="955592" y="0"/>
                      <a:pt x="918424" y="0"/>
                    </a:cubicBezTo>
                    <a:close/>
                  </a:path>
                </a:pathLst>
              </a:custGeom>
              <a:solidFill>
                <a:schemeClr val="tx2">
                  <a:lumMod val="50000"/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61" name="Block Arc 37">
              <a:hlinkClick r:id="rId3" action="ppaction://hlinksldjump"/>
              <a:extLst>
                <a:ext uri="{FF2B5EF4-FFF2-40B4-BE49-F238E27FC236}">
                  <a16:creationId xmlns:a16="http://schemas.microsoft.com/office/drawing/2014/main" id="{25CBA9CB-DB63-4E1C-8124-FC5D77D16977}"/>
                </a:ext>
              </a:extLst>
            </p:cNvPr>
            <p:cNvSpPr/>
            <p:nvPr/>
          </p:nvSpPr>
          <p:spPr>
            <a:xfrm>
              <a:off x="1627847" y="2151493"/>
              <a:ext cx="1062264" cy="1386291"/>
            </a:xfrm>
            <a:custGeom>
              <a:avLst/>
              <a:gdLst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5961 w 1128574"/>
                <a:gd name="connsiteY9" fmla="*/ 1347236 h 1471472"/>
                <a:gd name="connsiteX10" fmla="*/ 292410 w 1128574"/>
                <a:gd name="connsiteY10" fmla="*/ 1329645 h 1471472"/>
                <a:gd name="connsiteX11" fmla="*/ 300331 w 1128574"/>
                <a:gd name="connsiteY11" fmla="*/ 1290412 h 1471472"/>
                <a:gd name="connsiteX12" fmla="*/ 657787 w 1128574"/>
                <a:gd name="connsiteY12" fmla="*/ 834864 h 1471472"/>
                <a:gd name="connsiteX13" fmla="*/ 656254 w 1128574"/>
                <a:gd name="connsiteY13" fmla="*/ 830430 h 1471472"/>
                <a:gd name="connsiteX14" fmla="*/ 838945 w 1128574"/>
                <a:gd name="connsiteY14" fmla="*/ 502307 h 1471472"/>
                <a:gd name="connsiteX15" fmla="*/ 533067 w 1128574"/>
                <a:gd name="connsiteY15" fmla="*/ 284409 h 1471472"/>
                <a:gd name="connsiteX16" fmla="*/ 282643 w 1128574"/>
                <a:gd name="connsiteY16" fmla="*/ 564282 h 1471472"/>
                <a:gd name="connsiteX17" fmla="*/ 279666 w 1128574"/>
                <a:gd name="connsiteY17" fmla="*/ 564282 h 1471472"/>
                <a:gd name="connsiteX18" fmla="*/ 280029 w 1128574"/>
                <a:gd name="connsiteY18" fmla="*/ 567621 h 1471472"/>
                <a:gd name="connsiteX19" fmla="*/ 140015 w 1128574"/>
                <a:gd name="connsiteY19" fmla="*/ 697359 h 1471472"/>
                <a:gd name="connsiteX20" fmla="*/ 0 w 1128574"/>
                <a:gd name="connsiteY20" fmla="*/ 567621 h 1471472"/>
                <a:gd name="connsiteX21" fmla="*/ 363 w 1128574"/>
                <a:gd name="connsiteY21" fmla="*/ 564281 h 1471472"/>
                <a:gd name="connsiteX22" fmla="*/ 1 w 1128574"/>
                <a:gd name="connsiteY22" fmla="*/ 564281 h 1471472"/>
                <a:gd name="connsiteX23" fmla="*/ 501773 w 1128574"/>
                <a:gd name="connsiteY23" fmla="*/ 3505 h 1471472"/>
                <a:gd name="connsiteX24" fmla="*/ 555039 w 1128574"/>
                <a:gd name="connsiteY24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292410 w 1128574"/>
                <a:gd name="connsiteY9" fmla="*/ 1329645 h 1471472"/>
                <a:gd name="connsiteX10" fmla="*/ 300331 w 1128574"/>
                <a:gd name="connsiteY10" fmla="*/ 1290412 h 1471472"/>
                <a:gd name="connsiteX11" fmla="*/ 657787 w 1128574"/>
                <a:gd name="connsiteY11" fmla="*/ 834864 h 1471472"/>
                <a:gd name="connsiteX12" fmla="*/ 656254 w 1128574"/>
                <a:gd name="connsiteY12" fmla="*/ 830430 h 1471472"/>
                <a:gd name="connsiteX13" fmla="*/ 838945 w 1128574"/>
                <a:gd name="connsiteY13" fmla="*/ 502307 h 1471472"/>
                <a:gd name="connsiteX14" fmla="*/ 533067 w 1128574"/>
                <a:gd name="connsiteY14" fmla="*/ 284409 h 1471472"/>
                <a:gd name="connsiteX15" fmla="*/ 282643 w 1128574"/>
                <a:gd name="connsiteY15" fmla="*/ 564282 h 1471472"/>
                <a:gd name="connsiteX16" fmla="*/ 279666 w 1128574"/>
                <a:gd name="connsiteY16" fmla="*/ 564282 h 1471472"/>
                <a:gd name="connsiteX17" fmla="*/ 280029 w 1128574"/>
                <a:gd name="connsiteY17" fmla="*/ 567621 h 1471472"/>
                <a:gd name="connsiteX18" fmla="*/ 140015 w 1128574"/>
                <a:gd name="connsiteY18" fmla="*/ 697359 h 1471472"/>
                <a:gd name="connsiteX19" fmla="*/ 0 w 1128574"/>
                <a:gd name="connsiteY19" fmla="*/ 567621 h 1471472"/>
                <a:gd name="connsiteX20" fmla="*/ 363 w 1128574"/>
                <a:gd name="connsiteY20" fmla="*/ 564281 h 1471472"/>
                <a:gd name="connsiteX21" fmla="*/ 1 w 1128574"/>
                <a:gd name="connsiteY21" fmla="*/ 564281 h 1471472"/>
                <a:gd name="connsiteX22" fmla="*/ 501773 w 1128574"/>
                <a:gd name="connsiteY22" fmla="*/ 3505 h 1471472"/>
                <a:gd name="connsiteX23" fmla="*/ 555039 w 1128574"/>
                <a:gd name="connsiteY23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294969 w 1128574"/>
                <a:gd name="connsiteY8" fmla="*/ 1360143 h 1471472"/>
                <a:gd name="connsiteX9" fmla="*/ 300331 w 1128574"/>
                <a:gd name="connsiteY9" fmla="*/ 1290412 h 1471472"/>
                <a:gd name="connsiteX10" fmla="*/ 657787 w 1128574"/>
                <a:gd name="connsiteY10" fmla="*/ 834864 h 1471472"/>
                <a:gd name="connsiteX11" fmla="*/ 656254 w 1128574"/>
                <a:gd name="connsiteY11" fmla="*/ 830430 h 1471472"/>
                <a:gd name="connsiteX12" fmla="*/ 838945 w 1128574"/>
                <a:gd name="connsiteY12" fmla="*/ 502307 h 1471472"/>
                <a:gd name="connsiteX13" fmla="*/ 533067 w 1128574"/>
                <a:gd name="connsiteY13" fmla="*/ 284409 h 1471472"/>
                <a:gd name="connsiteX14" fmla="*/ 282643 w 1128574"/>
                <a:gd name="connsiteY14" fmla="*/ 564282 h 1471472"/>
                <a:gd name="connsiteX15" fmla="*/ 279666 w 1128574"/>
                <a:gd name="connsiteY15" fmla="*/ 564282 h 1471472"/>
                <a:gd name="connsiteX16" fmla="*/ 280029 w 1128574"/>
                <a:gd name="connsiteY16" fmla="*/ 567621 h 1471472"/>
                <a:gd name="connsiteX17" fmla="*/ 140015 w 1128574"/>
                <a:gd name="connsiteY17" fmla="*/ 697359 h 1471472"/>
                <a:gd name="connsiteX18" fmla="*/ 0 w 1128574"/>
                <a:gd name="connsiteY18" fmla="*/ 567621 h 1471472"/>
                <a:gd name="connsiteX19" fmla="*/ 363 w 1128574"/>
                <a:gd name="connsiteY19" fmla="*/ 564281 h 1471472"/>
                <a:gd name="connsiteX20" fmla="*/ 1 w 1128574"/>
                <a:gd name="connsiteY20" fmla="*/ 564281 h 1471472"/>
                <a:gd name="connsiteX21" fmla="*/ 501773 w 1128574"/>
                <a:gd name="connsiteY21" fmla="*/ 3505 h 1471472"/>
                <a:gd name="connsiteX22" fmla="*/ 555039 w 1128574"/>
                <a:gd name="connsiteY22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772726 w 1128574"/>
                <a:gd name="connsiteY3" fmla="*/ 1088985 h 1471472"/>
                <a:gd name="connsiteX4" fmla="*/ 574598 w 1128574"/>
                <a:gd name="connsiteY4" fmla="*/ 1360143 h 1471472"/>
                <a:gd name="connsiteX5" fmla="*/ 569907 w 1128574"/>
                <a:gd name="connsiteY5" fmla="*/ 1360143 h 1471472"/>
                <a:gd name="connsiteX6" fmla="*/ 434237 w 1128574"/>
                <a:gd name="connsiteY6" fmla="*/ 1471472 h 1471472"/>
                <a:gd name="connsiteX7" fmla="*/ 298567 w 1128574"/>
                <a:gd name="connsiteY7" fmla="*/ 1360143 h 1471472"/>
                <a:gd name="connsiteX8" fmla="*/ 300331 w 1128574"/>
                <a:gd name="connsiteY8" fmla="*/ 1290412 h 1471472"/>
                <a:gd name="connsiteX9" fmla="*/ 657787 w 1128574"/>
                <a:gd name="connsiteY9" fmla="*/ 834864 h 1471472"/>
                <a:gd name="connsiteX10" fmla="*/ 656254 w 1128574"/>
                <a:gd name="connsiteY10" fmla="*/ 830430 h 1471472"/>
                <a:gd name="connsiteX11" fmla="*/ 838945 w 1128574"/>
                <a:gd name="connsiteY11" fmla="*/ 502307 h 1471472"/>
                <a:gd name="connsiteX12" fmla="*/ 533067 w 1128574"/>
                <a:gd name="connsiteY12" fmla="*/ 284409 h 1471472"/>
                <a:gd name="connsiteX13" fmla="*/ 282643 w 1128574"/>
                <a:gd name="connsiteY13" fmla="*/ 564282 h 1471472"/>
                <a:gd name="connsiteX14" fmla="*/ 279666 w 1128574"/>
                <a:gd name="connsiteY14" fmla="*/ 564282 h 1471472"/>
                <a:gd name="connsiteX15" fmla="*/ 280029 w 1128574"/>
                <a:gd name="connsiteY15" fmla="*/ 567621 h 1471472"/>
                <a:gd name="connsiteX16" fmla="*/ 140015 w 1128574"/>
                <a:gd name="connsiteY16" fmla="*/ 697359 h 1471472"/>
                <a:gd name="connsiteX17" fmla="*/ 0 w 1128574"/>
                <a:gd name="connsiteY17" fmla="*/ 567621 h 1471472"/>
                <a:gd name="connsiteX18" fmla="*/ 363 w 1128574"/>
                <a:gd name="connsiteY18" fmla="*/ 564281 h 1471472"/>
                <a:gd name="connsiteX19" fmla="*/ 1 w 1128574"/>
                <a:gd name="connsiteY19" fmla="*/ 564281 h 1471472"/>
                <a:gd name="connsiteX20" fmla="*/ 501773 w 1128574"/>
                <a:gd name="connsiteY20" fmla="*/ 3505 h 1471472"/>
                <a:gd name="connsiteX21" fmla="*/ 555039 w 1128574"/>
                <a:gd name="connsiteY21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472"/>
                <a:gd name="connsiteX1" fmla="*/ 1114657 w 1128574"/>
                <a:gd name="connsiteY1" fmla="*/ 440104 h 1471472"/>
                <a:gd name="connsiteX2" fmla="*/ 772429 w 1128574"/>
                <a:gd name="connsiteY2" fmla="*/ 1088053 h 1471472"/>
                <a:gd name="connsiteX3" fmla="*/ 574598 w 1128574"/>
                <a:gd name="connsiteY3" fmla="*/ 1360143 h 1471472"/>
                <a:gd name="connsiteX4" fmla="*/ 569907 w 1128574"/>
                <a:gd name="connsiteY4" fmla="*/ 1360143 h 1471472"/>
                <a:gd name="connsiteX5" fmla="*/ 434237 w 1128574"/>
                <a:gd name="connsiteY5" fmla="*/ 1471472 h 1471472"/>
                <a:gd name="connsiteX6" fmla="*/ 298567 w 1128574"/>
                <a:gd name="connsiteY6" fmla="*/ 1360143 h 1471472"/>
                <a:gd name="connsiteX7" fmla="*/ 300331 w 1128574"/>
                <a:gd name="connsiteY7" fmla="*/ 1290412 h 1471472"/>
                <a:gd name="connsiteX8" fmla="*/ 657787 w 1128574"/>
                <a:gd name="connsiteY8" fmla="*/ 834864 h 1471472"/>
                <a:gd name="connsiteX9" fmla="*/ 656254 w 1128574"/>
                <a:gd name="connsiteY9" fmla="*/ 830430 h 1471472"/>
                <a:gd name="connsiteX10" fmla="*/ 838945 w 1128574"/>
                <a:gd name="connsiteY10" fmla="*/ 502307 h 1471472"/>
                <a:gd name="connsiteX11" fmla="*/ 533067 w 1128574"/>
                <a:gd name="connsiteY11" fmla="*/ 284409 h 1471472"/>
                <a:gd name="connsiteX12" fmla="*/ 282643 w 1128574"/>
                <a:gd name="connsiteY12" fmla="*/ 564282 h 1471472"/>
                <a:gd name="connsiteX13" fmla="*/ 279666 w 1128574"/>
                <a:gd name="connsiteY13" fmla="*/ 564282 h 1471472"/>
                <a:gd name="connsiteX14" fmla="*/ 280029 w 1128574"/>
                <a:gd name="connsiteY14" fmla="*/ 567621 h 1471472"/>
                <a:gd name="connsiteX15" fmla="*/ 140015 w 1128574"/>
                <a:gd name="connsiteY15" fmla="*/ 697359 h 1471472"/>
                <a:gd name="connsiteX16" fmla="*/ 0 w 1128574"/>
                <a:gd name="connsiteY16" fmla="*/ 567621 h 1471472"/>
                <a:gd name="connsiteX17" fmla="*/ 363 w 1128574"/>
                <a:gd name="connsiteY17" fmla="*/ 564281 h 1471472"/>
                <a:gd name="connsiteX18" fmla="*/ 1 w 1128574"/>
                <a:gd name="connsiteY18" fmla="*/ 564281 h 1471472"/>
                <a:gd name="connsiteX19" fmla="*/ 501773 w 1128574"/>
                <a:gd name="connsiteY19" fmla="*/ 3505 h 1471472"/>
                <a:gd name="connsiteX20" fmla="*/ 555039 w 1128574"/>
                <a:gd name="connsiteY20" fmla="*/ 83 h 1471472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74598 w 1128574"/>
                <a:gd name="connsiteY3" fmla="*/ 1360143 h 1471551"/>
                <a:gd name="connsiteX4" fmla="*/ 567462 w 1128574"/>
                <a:gd name="connsiteY4" fmla="*/ 1372368 h 1471551"/>
                <a:gd name="connsiteX5" fmla="*/ 434237 w 1128574"/>
                <a:gd name="connsiteY5" fmla="*/ 1471472 h 1471551"/>
                <a:gd name="connsiteX6" fmla="*/ 298567 w 1128574"/>
                <a:gd name="connsiteY6" fmla="*/ 1360143 h 1471551"/>
                <a:gd name="connsiteX7" fmla="*/ 300331 w 1128574"/>
                <a:gd name="connsiteY7" fmla="*/ 1290412 h 1471551"/>
                <a:gd name="connsiteX8" fmla="*/ 657787 w 1128574"/>
                <a:gd name="connsiteY8" fmla="*/ 834864 h 1471551"/>
                <a:gd name="connsiteX9" fmla="*/ 656254 w 1128574"/>
                <a:gd name="connsiteY9" fmla="*/ 830430 h 1471551"/>
                <a:gd name="connsiteX10" fmla="*/ 838945 w 1128574"/>
                <a:gd name="connsiteY10" fmla="*/ 502307 h 1471551"/>
                <a:gd name="connsiteX11" fmla="*/ 533067 w 1128574"/>
                <a:gd name="connsiteY11" fmla="*/ 284409 h 1471551"/>
                <a:gd name="connsiteX12" fmla="*/ 282643 w 1128574"/>
                <a:gd name="connsiteY12" fmla="*/ 564282 h 1471551"/>
                <a:gd name="connsiteX13" fmla="*/ 279666 w 1128574"/>
                <a:gd name="connsiteY13" fmla="*/ 564282 h 1471551"/>
                <a:gd name="connsiteX14" fmla="*/ 280029 w 1128574"/>
                <a:gd name="connsiteY14" fmla="*/ 567621 h 1471551"/>
                <a:gd name="connsiteX15" fmla="*/ 140015 w 1128574"/>
                <a:gd name="connsiteY15" fmla="*/ 697359 h 1471551"/>
                <a:gd name="connsiteX16" fmla="*/ 0 w 1128574"/>
                <a:gd name="connsiteY16" fmla="*/ 567621 h 1471551"/>
                <a:gd name="connsiteX17" fmla="*/ 363 w 1128574"/>
                <a:gd name="connsiteY17" fmla="*/ 564281 h 1471551"/>
                <a:gd name="connsiteX18" fmla="*/ 1 w 1128574"/>
                <a:gd name="connsiteY18" fmla="*/ 564281 h 1471551"/>
                <a:gd name="connsiteX19" fmla="*/ 501773 w 1128574"/>
                <a:gd name="connsiteY19" fmla="*/ 3505 h 1471551"/>
                <a:gd name="connsiteX20" fmla="*/ 555039 w 1128574"/>
                <a:gd name="connsiteY20" fmla="*/ 83 h 1471551"/>
                <a:gd name="connsiteX0" fmla="*/ 555039 w 1128574"/>
                <a:gd name="connsiteY0" fmla="*/ 83 h 1471551"/>
                <a:gd name="connsiteX1" fmla="*/ 1114657 w 1128574"/>
                <a:gd name="connsiteY1" fmla="*/ 440104 h 1471551"/>
                <a:gd name="connsiteX2" fmla="*/ 772429 w 1128574"/>
                <a:gd name="connsiteY2" fmla="*/ 1088053 h 1471551"/>
                <a:gd name="connsiteX3" fmla="*/ 567462 w 1128574"/>
                <a:gd name="connsiteY3" fmla="*/ 1372368 h 1471551"/>
                <a:gd name="connsiteX4" fmla="*/ 434237 w 1128574"/>
                <a:gd name="connsiteY4" fmla="*/ 1471472 h 1471551"/>
                <a:gd name="connsiteX5" fmla="*/ 298567 w 1128574"/>
                <a:gd name="connsiteY5" fmla="*/ 1360143 h 1471551"/>
                <a:gd name="connsiteX6" fmla="*/ 300331 w 1128574"/>
                <a:gd name="connsiteY6" fmla="*/ 1290412 h 1471551"/>
                <a:gd name="connsiteX7" fmla="*/ 657787 w 1128574"/>
                <a:gd name="connsiteY7" fmla="*/ 834864 h 1471551"/>
                <a:gd name="connsiteX8" fmla="*/ 656254 w 1128574"/>
                <a:gd name="connsiteY8" fmla="*/ 830430 h 1471551"/>
                <a:gd name="connsiteX9" fmla="*/ 838945 w 1128574"/>
                <a:gd name="connsiteY9" fmla="*/ 502307 h 1471551"/>
                <a:gd name="connsiteX10" fmla="*/ 533067 w 1128574"/>
                <a:gd name="connsiteY10" fmla="*/ 284409 h 1471551"/>
                <a:gd name="connsiteX11" fmla="*/ 282643 w 1128574"/>
                <a:gd name="connsiteY11" fmla="*/ 564282 h 1471551"/>
                <a:gd name="connsiteX12" fmla="*/ 279666 w 1128574"/>
                <a:gd name="connsiteY12" fmla="*/ 564282 h 1471551"/>
                <a:gd name="connsiteX13" fmla="*/ 280029 w 1128574"/>
                <a:gd name="connsiteY13" fmla="*/ 567621 h 1471551"/>
                <a:gd name="connsiteX14" fmla="*/ 140015 w 1128574"/>
                <a:gd name="connsiteY14" fmla="*/ 697359 h 1471551"/>
                <a:gd name="connsiteX15" fmla="*/ 0 w 1128574"/>
                <a:gd name="connsiteY15" fmla="*/ 567621 h 1471551"/>
                <a:gd name="connsiteX16" fmla="*/ 363 w 1128574"/>
                <a:gd name="connsiteY16" fmla="*/ 564281 h 1471551"/>
                <a:gd name="connsiteX17" fmla="*/ 1 w 1128574"/>
                <a:gd name="connsiteY17" fmla="*/ 564281 h 1471551"/>
                <a:gd name="connsiteX18" fmla="*/ 501773 w 1128574"/>
                <a:gd name="connsiteY18" fmla="*/ 3505 h 1471551"/>
                <a:gd name="connsiteX19" fmla="*/ 555039 w 1128574"/>
                <a:gd name="connsiteY19" fmla="*/ 83 h 1471551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56"/>
                <a:gd name="connsiteX1" fmla="*/ 1114657 w 1128574"/>
                <a:gd name="connsiteY1" fmla="*/ 440104 h 1471556"/>
                <a:gd name="connsiteX2" fmla="*/ 772429 w 1128574"/>
                <a:gd name="connsiteY2" fmla="*/ 1088053 h 1471556"/>
                <a:gd name="connsiteX3" fmla="*/ 567462 w 1128574"/>
                <a:gd name="connsiteY3" fmla="*/ 1372368 h 1471556"/>
                <a:gd name="connsiteX4" fmla="*/ 434237 w 1128574"/>
                <a:gd name="connsiteY4" fmla="*/ 1471472 h 1471556"/>
                <a:gd name="connsiteX5" fmla="*/ 298567 w 1128574"/>
                <a:gd name="connsiteY5" fmla="*/ 1360143 h 1471556"/>
                <a:gd name="connsiteX6" fmla="*/ 300331 w 1128574"/>
                <a:gd name="connsiteY6" fmla="*/ 1290412 h 1471556"/>
                <a:gd name="connsiteX7" fmla="*/ 657787 w 1128574"/>
                <a:gd name="connsiteY7" fmla="*/ 834864 h 1471556"/>
                <a:gd name="connsiteX8" fmla="*/ 656254 w 1128574"/>
                <a:gd name="connsiteY8" fmla="*/ 830430 h 1471556"/>
                <a:gd name="connsiteX9" fmla="*/ 838945 w 1128574"/>
                <a:gd name="connsiteY9" fmla="*/ 502307 h 1471556"/>
                <a:gd name="connsiteX10" fmla="*/ 533067 w 1128574"/>
                <a:gd name="connsiteY10" fmla="*/ 284409 h 1471556"/>
                <a:gd name="connsiteX11" fmla="*/ 282643 w 1128574"/>
                <a:gd name="connsiteY11" fmla="*/ 564282 h 1471556"/>
                <a:gd name="connsiteX12" fmla="*/ 279666 w 1128574"/>
                <a:gd name="connsiteY12" fmla="*/ 564282 h 1471556"/>
                <a:gd name="connsiteX13" fmla="*/ 280029 w 1128574"/>
                <a:gd name="connsiteY13" fmla="*/ 567621 h 1471556"/>
                <a:gd name="connsiteX14" fmla="*/ 140015 w 1128574"/>
                <a:gd name="connsiteY14" fmla="*/ 697359 h 1471556"/>
                <a:gd name="connsiteX15" fmla="*/ 0 w 1128574"/>
                <a:gd name="connsiteY15" fmla="*/ 567621 h 1471556"/>
                <a:gd name="connsiteX16" fmla="*/ 363 w 1128574"/>
                <a:gd name="connsiteY16" fmla="*/ 564281 h 1471556"/>
                <a:gd name="connsiteX17" fmla="*/ 1 w 1128574"/>
                <a:gd name="connsiteY17" fmla="*/ 564281 h 1471556"/>
                <a:gd name="connsiteX18" fmla="*/ 501773 w 1128574"/>
                <a:gd name="connsiteY18" fmla="*/ 3505 h 1471556"/>
                <a:gd name="connsiteX19" fmla="*/ 555039 w 1128574"/>
                <a:gd name="connsiteY19" fmla="*/ 83 h 147155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7787 w 1128574"/>
                <a:gd name="connsiteY7" fmla="*/ 834864 h 1471576"/>
                <a:gd name="connsiteX8" fmla="*/ 656254 w 1128574"/>
                <a:gd name="connsiteY8" fmla="*/ 830430 h 1471576"/>
                <a:gd name="connsiteX9" fmla="*/ 838945 w 1128574"/>
                <a:gd name="connsiteY9" fmla="*/ 502307 h 1471576"/>
                <a:gd name="connsiteX10" fmla="*/ 533067 w 1128574"/>
                <a:gd name="connsiteY10" fmla="*/ 284409 h 1471576"/>
                <a:gd name="connsiteX11" fmla="*/ 282643 w 1128574"/>
                <a:gd name="connsiteY11" fmla="*/ 564282 h 1471576"/>
                <a:gd name="connsiteX12" fmla="*/ 279666 w 1128574"/>
                <a:gd name="connsiteY12" fmla="*/ 564282 h 1471576"/>
                <a:gd name="connsiteX13" fmla="*/ 280029 w 1128574"/>
                <a:gd name="connsiteY13" fmla="*/ 567621 h 1471576"/>
                <a:gd name="connsiteX14" fmla="*/ 140015 w 1128574"/>
                <a:gd name="connsiteY14" fmla="*/ 697359 h 1471576"/>
                <a:gd name="connsiteX15" fmla="*/ 0 w 1128574"/>
                <a:gd name="connsiteY15" fmla="*/ 567621 h 1471576"/>
                <a:gd name="connsiteX16" fmla="*/ 363 w 1128574"/>
                <a:gd name="connsiteY16" fmla="*/ 564281 h 1471576"/>
                <a:gd name="connsiteX17" fmla="*/ 1 w 1128574"/>
                <a:gd name="connsiteY17" fmla="*/ 564281 h 1471576"/>
                <a:gd name="connsiteX18" fmla="*/ 501773 w 1128574"/>
                <a:gd name="connsiteY18" fmla="*/ 3505 h 1471576"/>
                <a:gd name="connsiteX19" fmla="*/ 555039 w 1128574"/>
                <a:gd name="connsiteY19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430"/>
                <a:gd name="connsiteY0" fmla="*/ 83 h 1471576"/>
                <a:gd name="connsiteX1" fmla="*/ 1114657 w 1128430"/>
                <a:gd name="connsiteY1" fmla="*/ 440104 h 1471576"/>
                <a:gd name="connsiteX2" fmla="*/ 772429 w 1128430"/>
                <a:gd name="connsiteY2" fmla="*/ 1088053 h 1471576"/>
                <a:gd name="connsiteX3" fmla="*/ 567462 w 1128430"/>
                <a:gd name="connsiteY3" fmla="*/ 1372368 h 1471576"/>
                <a:gd name="connsiteX4" fmla="*/ 434237 w 1128430"/>
                <a:gd name="connsiteY4" fmla="*/ 1471472 h 1471576"/>
                <a:gd name="connsiteX5" fmla="*/ 298567 w 1128430"/>
                <a:gd name="connsiteY5" fmla="*/ 1360143 h 1471576"/>
                <a:gd name="connsiteX6" fmla="*/ 300331 w 1128430"/>
                <a:gd name="connsiteY6" fmla="*/ 1290412 h 1471576"/>
                <a:gd name="connsiteX7" fmla="*/ 656254 w 1128430"/>
                <a:gd name="connsiteY7" fmla="*/ 830430 h 1471576"/>
                <a:gd name="connsiteX8" fmla="*/ 838945 w 1128430"/>
                <a:gd name="connsiteY8" fmla="*/ 502307 h 1471576"/>
                <a:gd name="connsiteX9" fmla="*/ 533067 w 1128430"/>
                <a:gd name="connsiteY9" fmla="*/ 284409 h 1471576"/>
                <a:gd name="connsiteX10" fmla="*/ 282643 w 1128430"/>
                <a:gd name="connsiteY10" fmla="*/ 564282 h 1471576"/>
                <a:gd name="connsiteX11" fmla="*/ 279666 w 1128430"/>
                <a:gd name="connsiteY11" fmla="*/ 564282 h 1471576"/>
                <a:gd name="connsiteX12" fmla="*/ 280029 w 1128430"/>
                <a:gd name="connsiteY12" fmla="*/ 567621 h 1471576"/>
                <a:gd name="connsiteX13" fmla="*/ 140015 w 1128430"/>
                <a:gd name="connsiteY13" fmla="*/ 697359 h 1471576"/>
                <a:gd name="connsiteX14" fmla="*/ 0 w 1128430"/>
                <a:gd name="connsiteY14" fmla="*/ 567621 h 1471576"/>
                <a:gd name="connsiteX15" fmla="*/ 363 w 1128430"/>
                <a:gd name="connsiteY15" fmla="*/ 564281 h 1471576"/>
                <a:gd name="connsiteX16" fmla="*/ 1 w 1128430"/>
                <a:gd name="connsiteY16" fmla="*/ 564281 h 1471576"/>
                <a:gd name="connsiteX17" fmla="*/ 501773 w 1128430"/>
                <a:gd name="connsiteY17" fmla="*/ 3505 h 1471576"/>
                <a:gd name="connsiteX18" fmla="*/ 555039 w 1128430"/>
                <a:gd name="connsiteY18" fmla="*/ 83 h 1471576"/>
                <a:gd name="connsiteX0" fmla="*/ 555039 w 1128574"/>
                <a:gd name="connsiteY0" fmla="*/ 83 h 1471576"/>
                <a:gd name="connsiteX1" fmla="*/ 1114657 w 1128574"/>
                <a:gd name="connsiteY1" fmla="*/ 440104 h 1471576"/>
                <a:gd name="connsiteX2" fmla="*/ 772429 w 1128574"/>
                <a:gd name="connsiteY2" fmla="*/ 1088053 h 1471576"/>
                <a:gd name="connsiteX3" fmla="*/ 567462 w 1128574"/>
                <a:gd name="connsiteY3" fmla="*/ 1372368 h 1471576"/>
                <a:gd name="connsiteX4" fmla="*/ 434237 w 1128574"/>
                <a:gd name="connsiteY4" fmla="*/ 1471472 h 1471576"/>
                <a:gd name="connsiteX5" fmla="*/ 298567 w 1128574"/>
                <a:gd name="connsiteY5" fmla="*/ 1360143 h 1471576"/>
                <a:gd name="connsiteX6" fmla="*/ 300331 w 1128574"/>
                <a:gd name="connsiteY6" fmla="*/ 1290412 h 1471576"/>
                <a:gd name="connsiteX7" fmla="*/ 656254 w 1128574"/>
                <a:gd name="connsiteY7" fmla="*/ 830430 h 1471576"/>
                <a:gd name="connsiteX8" fmla="*/ 838945 w 1128574"/>
                <a:gd name="connsiteY8" fmla="*/ 502307 h 1471576"/>
                <a:gd name="connsiteX9" fmla="*/ 533067 w 1128574"/>
                <a:gd name="connsiteY9" fmla="*/ 284409 h 1471576"/>
                <a:gd name="connsiteX10" fmla="*/ 282643 w 1128574"/>
                <a:gd name="connsiteY10" fmla="*/ 564282 h 1471576"/>
                <a:gd name="connsiteX11" fmla="*/ 279666 w 1128574"/>
                <a:gd name="connsiteY11" fmla="*/ 564282 h 1471576"/>
                <a:gd name="connsiteX12" fmla="*/ 280029 w 1128574"/>
                <a:gd name="connsiteY12" fmla="*/ 567621 h 1471576"/>
                <a:gd name="connsiteX13" fmla="*/ 140015 w 1128574"/>
                <a:gd name="connsiteY13" fmla="*/ 697359 h 1471576"/>
                <a:gd name="connsiteX14" fmla="*/ 0 w 1128574"/>
                <a:gd name="connsiteY14" fmla="*/ 567621 h 1471576"/>
                <a:gd name="connsiteX15" fmla="*/ 363 w 1128574"/>
                <a:gd name="connsiteY15" fmla="*/ 564281 h 1471576"/>
                <a:gd name="connsiteX16" fmla="*/ 1 w 1128574"/>
                <a:gd name="connsiteY16" fmla="*/ 564281 h 1471576"/>
                <a:gd name="connsiteX17" fmla="*/ 501773 w 1128574"/>
                <a:gd name="connsiteY17" fmla="*/ 3505 h 1471576"/>
                <a:gd name="connsiteX18" fmla="*/ 555039 w 1128574"/>
                <a:gd name="connsiteY18" fmla="*/ 83 h 1471576"/>
                <a:gd name="connsiteX0" fmla="*/ 555039 w 1127615"/>
                <a:gd name="connsiteY0" fmla="*/ 83 h 1471576"/>
                <a:gd name="connsiteX1" fmla="*/ 1114657 w 1127615"/>
                <a:gd name="connsiteY1" fmla="*/ 440104 h 1471576"/>
                <a:gd name="connsiteX2" fmla="*/ 772429 w 1127615"/>
                <a:gd name="connsiteY2" fmla="*/ 1088053 h 1471576"/>
                <a:gd name="connsiteX3" fmla="*/ 567462 w 1127615"/>
                <a:gd name="connsiteY3" fmla="*/ 1372368 h 1471576"/>
                <a:gd name="connsiteX4" fmla="*/ 434237 w 1127615"/>
                <a:gd name="connsiteY4" fmla="*/ 1471472 h 1471576"/>
                <a:gd name="connsiteX5" fmla="*/ 298567 w 1127615"/>
                <a:gd name="connsiteY5" fmla="*/ 1360143 h 1471576"/>
                <a:gd name="connsiteX6" fmla="*/ 300331 w 1127615"/>
                <a:gd name="connsiteY6" fmla="*/ 1290412 h 1471576"/>
                <a:gd name="connsiteX7" fmla="*/ 656254 w 1127615"/>
                <a:gd name="connsiteY7" fmla="*/ 830430 h 1471576"/>
                <a:gd name="connsiteX8" fmla="*/ 838945 w 1127615"/>
                <a:gd name="connsiteY8" fmla="*/ 502307 h 1471576"/>
                <a:gd name="connsiteX9" fmla="*/ 533067 w 1127615"/>
                <a:gd name="connsiteY9" fmla="*/ 284409 h 1471576"/>
                <a:gd name="connsiteX10" fmla="*/ 282643 w 1127615"/>
                <a:gd name="connsiteY10" fmla="*/ 564282 h 1471576"/>
                <a:gd name="connsiteX11" fmla="*/ 279666 w 1127615"/>
                <a:gd name="connsiteY11" fmla="*/ 564282 h 1471576"/>
                <a:gd name="connsiteX12" fmla="*/ 280029 w 1127615"/>
                <a:gd name="connsiteY12" fmla="*/ 567621 h 1471576"/>
                <a:gd name="connsiteX13" fmla="*/ 140015 w 1127615"/>
                <a:gd name="connsiteY13" fmla="*/ 697359 h 1471576"/>
                <a:gd name="connsiteX14" fmla="*/ 0 w 1127615"/>
                <a:gd name="connsiteY14" fmla="*/ 567621 h 1471576"/>
                <a:gd name="connsiteX15" fmla="*/ 363 w 1127615"/>
                <a:gd name="connsiteY15" fmla="*/ 564281 h 1471576"/>
                <a:gd name="connsiteX16" fmla="*/ 1 w 1127615"/>
                <a:gd name="connsiteY16" fmla="*/ 564281 h 1471576"/>
                <a:gd name="connsiteX17" fmla="*/ 501773 w 1127615"/>
                <a:gd name="connsiteY17" fmla="*/ 3505 h 1471576"/>
                <a:gd name="connsiteX18" fmla="*/ 555039 w 1127615"/>
                <a:gd name="connsiteY18" fmla="*/ 83 h 1471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127615" h="1471576">
                  <a:moveTo>
                    <a:pt x="555039" y="83"/>
                  </a:moveTo>
                  <a:cubicBezTo>
                    <a:pt x="819662" y="-4458"/>
                    <a:pt x="1055349" y="177228"/>
                    <a:pt x="1114657" y="440104"/>
                  </a:cubicBezTo>
                  <a:cubicBezTo>
                    <a:pt x="1176026" y="712121"/>
                    <a:pt x="1012387" y="928036"/>
                    <a:pt x="772429" y="1088053"/>
                  </a:cubicBezTo>
                  <a:cubicBezTo>
                    <a:pt x="669004" y="1165193"/>
                    <a:pt x="628716" y="1262011"/>
                    <a:pt x="567462" y="1372368"/>
                  </a:cubicBezTo>
                  <a:cubicBezTo>
                    <a:pt x="530657" y="1446051"/>
                    <a:pt x="479053" y="1473509"/>
                    <a:pt x="434237" y="1471472"/>
                  </a:cubicBezTo>
                  <a:cubicBezTo>
                    <a:pt x="389421" y="1469435"/>
                    <a:pt x="310014" y="1424120"/>
                    <a:pt x="298567" y="1360143"/>
                  </a:cubicBezTo>
                  <a:lnTo>
                    <a:pt x="300331" y="1290412"/>
                  </a:lnTo>
                  <a:cubicBezTo>
                    <a:pt x="335496" y="1172787"/>
                    <a:pt x="473578" y="1003344"/>
                    <a:pt x="656254" y="830430"/>
                  </a:cubicBezTo>
                  <a:cubicBezTo>
                    <a:pt x="746023" y="699079"/>
                    <a:pt x="870517" y="642249"/>
                    <a:pt x="838945" y="502307"/>
                  </a:cubicBezTo>
                  <a:cubicBezTo>
                    <a:pt x="807373" y="362364"/>
                    <a:pt x="675644" y="268526"/>
                    <a:pt x="533067" y="284409"/>
                  </a:cubicBezTo>
                  <a:cubicBezTo>
                    <a:pt x="390490" y="300293"/>
                    <a:pt x="282643" y="420822"/>
                    <a:pt x="282643" y="564282"/>
                  </a:cubicBezTo>
                  <a:lnTo>
                    <a:pt x="279666" y="564282"/>
                  </a:lnTo>
                  <a:cubicBezTo>
                    <a:pt x="280014" y="565385"/>
                    <a:pt x="280029" y="566502"/>
                    <a:pt x="280029" y="567621"/>
                  </a:cubicBezTo>
                  <a:cubicBezTo>
                    <a:pt x="280029" y="639273"/>
                    <a:pt x="217342" y="697359"/>
                    <a:pt x="140015" y="697359"/>
                  </a:cubicBezTo>
                  <a:cubicBezTo>
                    <a:pt x="62687" y="697359"/>
                    <a:pt x="0" y="639273"/>
                    <a:pt x="0" y="567621"/>
                  </a:cubicBezTo>
                  <a:lnTo>
                    <a:pt x="363" y="564281"/>
                  </a:lnTo>
                  <a:lnTo>
                    <a:pt x="1" y="564281"/>
                  </a:lnTo>
                  <a:cubicBezTo>
                    <a:pt x="1" y="276833"/>
                    <a:pt x="216092" y="35331"/>
                    <a:pt x="501773" y="3505"/>
                  </a:cubicBezTo>
                  <a:cubicBezTo>
                    <a:pt x="519628" y="1516"/>
                    <a:pt x="537398" y="386"/>
                    <a:pt x="555039" y="8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0007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B36919-1966-46B8-83A4-1DED03493081}"/>
              </a:ext>
            </a:extLst>
          </p:cNvPr>
          <p:cNvSpPr/>
          <p:nvPr/>
        </p:nvSpPr>
        <p:spPr>
          <a:xfrm>
            <a:off x="231042" y="2576829"/>
            <a:ext cx="2854044" cy="530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000" b="1" dirty="0">
                <a:ln>
                  <a:solidFill>
                    <a:srgbClr val="C0000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Guttman Yad" panose="02010401010101010101" pitchFamily="2" charset="-79"/>
              </a:rPr>
              <a:t>اسم المنتج</a:t>
            </a:r>
            <a:endParaRPr lang="en-US" sz="2000" b="1" dirty="0">
              <a:ln>
                <a:solidFill>
                  <a:srgbClr val="C00000"/>
                </a:solidFill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Guttman Yad" panose="02010401010101010101" pitchFamily="2" charset="-79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CD11452D-6A37-4B85-A5ED-ACCF3E5CA4FE}"/>
              </a:ext>
            </a:extLst>
          </p:cNvPr>
          <p:cNvSpPr txBox="1">
            <a:spLocks/>
          </p:cNvSpPr>
          <p:nvPr/>
        </p:nvSpPr>
        <p:spPr>
          <a:xfrm>
            <a:off x="415846" y="3532262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schemeClr val="bg1"/>
                </a:solidFill>
              </a:rPr>
              <a:t>Name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CBA61184-F734-4165-8393-573ADB5D939E}"/>
              </a:ext>
            </a:extLst>
          </p:cNvPr>
          <p:cNvSpPr txBox="1">
            <a:spLocks/>
          </p:cNvSpPr>
          <p:nvPr/>
        </p:nvSpPr>
        <p:spPr>
          <a:xfrm>
            <a:off x="3354577" y="3532262"/>
            <a:ext cx="1980518" cy="324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14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12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600" dirty="0">
                <a:solidFill>
                  <a:schemeClr val="bg1"/>
                </a:solidFill>
              </a:rPr>
              <a:t>Name Here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368F81E-D2C6-4B01-B8DB-808D5D597C61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174183" y="3157093"/>
            <a:ext cx="2812211" cy="2948739"/>
          </a:xfrm>
        </p:spPr>
        <p:txBody>
          <a:bodyPr/>
          <a:lstStyle/>
          <a:p>
            <a:endParaRPr lang="ar-SA" dirty="0"/>
          </a:p>
        </p:txBody>
      </p:sp>
      <p:grpSp>
        <p:nvGrpSpPr>
          <p:cNvPr id="17" name="Group 2">
            <a:extLst>
              <a:ext uri="{FF2B5EF4-FFF2-40B4-BE49-F238E27FC236}">
                <a16:creationId xmlns:a16="http://schemas.microsoft.com/office/drawing/2014/main" id="{4DD98673-75F2-4BBC-9318-678E7DAF79BC}"/>
              </a:ext>
            </a:extLst>
          </p:cNvPr>
          <p:cNvGrpSpPr/>
          <p:nvPr/>
        </p:nvGrpSpPr>
        <p:grpSpPr>
          <a:xfrm>
            <a:off x="761686" y="1735227"/>
            <a:ext cx="8821691" cy="584775"/>
            <a:chOff x="-878810" y="1542541"/>
            <a:chExt cx="8821691" cy="584773"/>
          </a:xfrm>
        </p:grpSpPr>
        <p:sp>
          <p:nvSpPr>
            <p:cNvPr id="18" name="TextBox 3">
              <a:extLst>
                <a:ext uri="{FF2B5EF4-FFF2-40B4-BE49-F238E27FC236}">
                  <a16:creationId xmlns:a16="http://schemas.microsoft.com/office/drawing/2014/main" id="{9137E2F8-D968-4277-BBBA-22C95C060279}"/>
                </a:ext>
              </a:extLst>
            </p:cNvPr>
            <p:cNvSpPr txBox="1"/>
            <p:nvPr/>
          </p:nvSpPr>
          <p:spPr>
            <a:xfrm>
              <a:off x="-878810" y="1542541"/>
              <a:ext cx="8132379" cy="58477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harsh" dir="t"/>
              </a:scene3d>
              <a:sp3d extrusionH="57150" prstMaterial="matte">
                <a:bevelT w="63500" h="12700" prst="angle"/>
                <a:contourClr>
                  <a:schemeClr val="bg1">
                    <a:lumMod val="65000"/>
                  </a:schemeClr>
                </a:contourClr>
              </a:sp3d>
            </a:bodyPr>
            <a:lstStyle/>
            <a:p>
              <a:pPr algn="r" rtl="1"/>
              <a:r>
                <a:rPr lang="ar-SA" altLang="ko-KR" sz="3200" b="1" dirty="0">
                  <a:ln>
                    <a:solidFill>
                      <a:schemeClr val="accent2">
                        <a:lumMod val="50000"/>
                      </a:schemeClr>
                    </a:solidFill>
                  </a:ln>
                  <a:solidFill>
                    <a:schemeClr val="accent6">
                      <a:lumMod val="90000"/>
                      <a:lumOff val="1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uttman Yad" panose="02010401010101010101" pitchFamily="2" charset="-79"/>
                  <a:cs typeface="Guttman Yad" panose="02010401010101010101" pitchFamily="2" charset="-79"/>
                </a:rPr>
                <a:t>اكتب هنا عرض الحل المختار</a:t>
              </a:r>
              <a:endParaRPr lang="ko-KR" altLang="en-US" sz="3200" b="1" dirty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accent6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" panose="02010401010101010101" pitchFamily="2" charset="-79"/>
                <a:cs typeface="Guttman Yad" panose="02010401010101010101" pitchFamily="2" charset="-79"/>
              </a:endParaRPr>
            </a:p>
          </p:txBody>
        </p:sp>
        <p:sp>
          <p:nvSpPr>
            <p:cNvPr id="19" name="Freeform 4">
              <a:extLst>
                <a:ext uri="{FF2B5EF4-FFF2-40B4-BE49-F238E27FC236}">
                  <a16:creationId xmlns:a16="http://schemas.microsoft.com/office/drawing/2014/main" id="{2E59CC42-2536-4E01-A60A-34C1C3FC0ABC}"/>
                </a:ext>
              </a:extLst>
            </p:cNvPr>
            <p:cNvSpPr/>
            <p:nvPr/>
          </p:nvSpPr>
          <p:spPr>
            <a:xfrm>
              <a:off x="7157145" y="1810985"/>
              <a:ext cx="785736" cy="231591"/>
            </a:xfrm>
            <a:custGeom>
              <a:avLst/>
              <a:gdLst>
                <a:gd name="connsiteX0" fmla="*/ 0 w 757029"/>
                <a:gd name="connsiteY0" fmla="*/ 201059 h 282425"/>
                <a:gd name="connsiteX1" fmla="*/ 342900 w 757029"/>
                <a:gd name="connsiteY1" fmla="*/ 1034 h 282425"/>
                <a:gd name="connsiteX2" fmla="*/ 514350 w 757029"/>
                <a:gd name="connsiteY2" fmla="*/ 277259 h 282425"/>
                <a:gd name="connsiteX3" fmla="*/ 742950 w 757029"/>
                <a:gd name="connsiteY3" fmla="*/ 182009 h 282425"/>
                <a:gd name="connsiteX4" fmla="*/ 733425 w 757029"/>
                <a:gd name="connsiteY4" fmla="*/ 191534 h 282425"/>
                <a:gd name="connsiteX0" fmla="*/ 0 w 742950"/>
                <a:gd name="connsiteY0" fmla="*/ 201059 h 282425"/>
                <a:gd name="connsiteX1" fmla="*/ 342900 w 742950"/>
                <a:gd name="connsiteY1" fmla="*/ 1034 h 282425"/>
                <a:gd name="connsiteX2" fmla="*/ 514350 w 742950"/>
                <a:gd name="connsiteY2" fmla="*/ 277259 h 282425"/>
                <a:gd name="connsiteX3" fmla="*/ 742950 w 742950"/>
                <a:gd name="connsiteY3" fmla="*/ 182009 h 282425"/>
                <a:gd name="connsiteX0" fmla="*/ 0 w 742950"/>
                <a:gd name="connsiteY0" fmla="*/ 213115 h 282068"/>
                <a:gd name="connsiteX1" fmla="*/ 342900 w 742950"/>
                <a:gd name="connsiteY1" fmla="*/ 677 h 282068"/>
                <a:gd name="connsiteX2" fmla="*/ 514350 w 742950"/>
                <a:gd name="connsiteY2" fmla="*/ 276902 h 282068"/>
                <a:gd name="connsiteX3" fmla="*/ 742950 w 742950"/>
                <a:gd name="connsiteY3" fmla="*/ 181652 h 282068"/>
                <a:gd name="connsiteX0" fmla="*/ 0 w 742950"/>
                <a:gd name="connsiteY0" fmla="*/ 112016 h 177020"/>
                <a:gd name="connsiteX1" fmla="*/ 355313 w 742950"/>
                <a:gd name="connsiteY1" fmla="*/ 3016 h 177020"/>
                <a:gd name="connsiteX2" fmla="*/ 514350 w 742950"/>
                <a:gd name="connsiteY2" fmla="*/ 175803 h 177020"/>
                <a:gd name="connsiteX3" fmla="*/ 742950 w 742950"/>
                <a:gd name="connsiteY3" fmla="*/ 80553 h 177020"/>
                <a:gd name="connsiteX0" fmla="*/ 0 w 742950"/>
                <a:gd name="connsiteY0" fmla="*/ 112264 h 181358"/>
                <a:gd name="connsiteX1" fmla="*/ 355313 w 742950"/>
                <a:gd name="connsiteY1" fmla="*/ 3264 h 181358"/>
                <a:gd name="connsiteX2" fmla="*/ 377811 w 742950"/>
                <a:gd name="connsiteY2" fmla="*/ 180188 h 181358"/>
                <a:gd name="connsiteX3" fmla="*/ 742950 w 742950"/>
                <a:gd name="connsiteY3" fmla="*/ 80801 h 181358"/>
                <a:gd name="connsiteX0" fmla="*/ 0 w 742950"/>
                <a:gd name="connsiteY0" fmla="*/ 119934 h 189261"/>
                <a:gd name="connsiteX1" fmla="*/ 400826 w 742950"/>
                <a:gd name="connsiteY1" fmla="*/ 2659 h 189261"/>
                <a:gd name="connsiteX2" fmla="*/ 377811 w 742950"/>
                <a:gd name="connsiteY2" fmla="*/ 187858 h 189261"/>
                <a:gd name="connsiteX3" fmla="*/ 742950 w 742950"/>
                <a:gd name="connsiteY3" fmla="*/ 88471 h 189261"/>
                <a:gd name="connsiteX0" fmla="*/ 0 w 752817"/>
                <a:gd name="connsiteY0" fmla="*/ 122863 h 188900"/>
                <a:gd name="connsiteX1" fmla="*/ 410693 w 752817"/>
                <a:gd name="connsiteY1" fmla="*/ 2298 h 188900"/>
                <a:gd name="connsiteX2" fmla="*/ 387678 w 752817"/>
                <a:gd name="connsiteY2" fmla="*/ 187497 h 188900"/>
                <a:gd name="connsiteX3" fmla="*/ 752817 w 752817"/>
                <a:gd name="connsiteY3" fmla="*/ 88110 h 188900"/>
                <a:gd name="connsiteX0" fmla="*/ 0 w 767448"/>
                <a:gd name="connsiteY0" fmla="*/ 139778 h 187527"/>
                <a:gd name="connsiteX1" fmla="*/ 425324 w 767448"/>
                <a:gd name="connsiteY1" fmla="*/ 925 h 187527"/>
                <a:gd name="connsiteX2" fmla="*/ 402309 w 767448"/>
                <a:gd name="connsiteY2" fmla="*/ 186124 h 187527"/>
                <a:gd name="connsiteX3" fmla="*/ 767448 w 767448"/>
                <a:gd name="connsiteY3" fmla="*/ 86737 h 187527"/>
                <a:gd name="connsiteX0" fmla="*/ 0 w 767448"/>
                <a:gd name="connsiteY0" fmla="*/ 140230 h 187979"/>
                <a:gd name="connsiteX1" fmla="*/ 425324 w 767448"/>
                <a:gd name="connsiteY1" fmla="*/ 1377 h 187979"/>
                <a:gd name="connsiteX2" fmla="*/ 402309 w 767448"/>
                <a:gd name="connsiteY2" fmla="*/ 186576 h 187979"/>
                <a:gd name="connsiteX3" fmla="*/ 767448 w 767448"/>
                <a:gd name="connsiteY3" fmla="*/ 87189 h 187979"/>
                <a:gd name="connsiteX0" fmla="*/ 0 w 767448"/>
                <a:gd name="connsiteY0" fmla="*/ 141802 h 189551"/>
                <a:gd name="connsiteX1" fmla="*/ 425324 w 767448"/>
                <a:gd name="connsiteY1" fmla="*/ 2949 h 189551"/>
                <a:gd name="connsiteX2" fmla="*/ 402309 w 767448"/>
                <a:gd name="connsiteY2" fmla="*/ 188148 h 189551"/>
                <a:gd name="connsiteX3" fmla="*/ 767448 w 767448"/>
                <a:gd name="connsiteY3" fmla="*/ 88761 h 189551"/>
                <a:gd name="connsiteX0" fmla="*/ 0 w 785736"/>
                <a:gd name="connsiteY0" fmla="*/ 154570 h 187689"/>
                <a:gd name="connsiteX1" fmla="*/ 443612 w 785736"/>
                <a:gd name="connsiteY1" fmla="*/ 1087 h 187689"/>
                <a:gd name="connsiteX2" fmla="*/ 420597 w 785736"/>
                <a:gd name="connsiteY2" fmla="*/ 186286 h 187689"/>
                <a:gd name="connsiteX3" fmla="*/ 785736 w 785736"/>
                <a:gd name="connsiteY3" fmla="*/ 86899 h 187689"/>
                <a:gd name="connsiteX0" fmla="*/ 0 w 785736"/>
                <a:gd name="connsiteY0" fmla="*/ 158688 h 191807"/>
                <a:gd name="connsiteX1" fmla="*/ 443612 w 785736"/>
                <a:gd name="connsiteY1" fmla="*/ 5205 h 191807"/>
                <a:gd name="connsiteX2" fmla="*/ 420597 w 785736"/>
                <a:gd name="connsiteY2" fmla="*/ 190404 h 191807"/>
                <a:gd name="connsiteX3" fmla="*/ 785736 w 785736"/>
                <a:gd name="connsiteY3" fmla="*/ 91017 h 191807"/>
                <a:gd name="connsiteX0" fmla="*/ 0 w 785736"/>
                <a:gd name="connsiteY0" fmla="*/ 182905 h 216024"/>
                <a:gd name="connsiteX1" fmla="*/ 443612 w 785736"/>
                <a:gd name="connsiteY1" fmla="*/ 29422 h 216024"/>
                <a:gd name="connsiteX2" fmla="*/ 420597 w 785736"/>
                <a:gd name="connsiteY2" fmla="*/ 214621 h 216024"/>
                <a:gd name="connsiteX3" fmla="*/ 785736 w 785736"/>
                <a:gd name="connsiteY3" fmla="*/ 115234 h 216024"/>
                <a:gd name="connsiteX0" fmla="*/ 0 w 785736"/>
                <a:gd name="connsiteY0" fmla="*/ 191488 h 224939"/>
                <a:gd name="connsiteX1" fmla="*/ 414351 w 785736"/>
                <a:gd name="connsiteY1" fmla="*/ 27032 h 224939"/>
                <a:gd name="connsiteX2" fmla="*/ 420597 w 785736"/>
                <a:gd name="connsiteY2" fmla="*/ 223204 h 224939"/>
                <a:gd name="connsiteX3" fmla="*/ 785736 w 785736"/>
                <a:gd name="connsiteY3" fmla="*/ 123817 h 224939"/>
                <a:gd name="connsiteX0" fmla="*/ 0 w 785736"/>
                <a:gd name="connsiteY0" fmla="*/ 191488 h 231591"/>
                <a:gd name="connsiteX1" fmla="*/ 414351 w 785736"/>
                <a:gd name="connsiteY1" fmla="*/ 27032 h 231591"/>
                <a:gd name="connsiteX2" fmla="*/ 420597 w 785736"/>
                <a:gd name="connsiteY2" fmla="*/ 223204 h 231591"/>
                <a:gd name="connsiteX3" fmla="*/ 785736 w 785736"/>
                <a:gd name="connsiteY3" fmla="*/ 123817 h 23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736" h="231591">
                  <a:moveTo>
                    <a:pt x="0" y="191488"/>
                  </a:moveTo>
                  <a:cubicBezTo>
                    <a:pt x="227342" y="1001"/>
                    <a:pt x="355224" y="-33118"/>
                    <a:pt x="414351" y="27032"/>
                  </a:cubicBezTo>
                  <a:cubicBezTo>
                    <a:pt x="473478" y="87182"/>
                    <a:pt x="347727" y="181470"/>
                    <a:pt x="420597" y="223204"/>
                  </a:cubicBezTo>
                  <a:cubicBezTo>
                    <a:pt x="493467" y="264938"/>
                    <a:pt x="749224" y="138104"/>
                    <a:pt x="785736" y="123817"/>
                  </a:cubicBezTo>
                </a:path>
              </a:pathLst>
            </a:cu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20" name="Group 5">
            <a:extLst>
              <a:ext uri="{FF2B5EF4-FFF2-40B4-BE49-F238E27FC236}">
                <a16:creationId xmlns:a16="http://schemas.microsoft.com/office/drawing/2014/main" id="{81EF3BEE-9C4D-4DC4-9386-39C662EA36CB}"/>
              </a:ext>
            </a:extLst>
          </p:cNvPr>
          <p:cNvGrpSpPr/>
          <p:nvPr/>
        </p:nvGrpSpPr>
        <p:grpSpPr>
          <a:xfrm>
            <a:off x="169674" y="2185756"/>
            <a:ext cx="12183754" cy="4016330"/>
            <a:chOff x="-2312971" y="1930801"/>
            <a:chExt cx="12183754" cy="4016330"/>
          </a:xfrm>
        </p:grpSpPr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2B461390-21D9-4135-9ED2-B2FF558DC858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22" name="Isosceles Triangle 7">
              <a:extLst>
                <a:ext uri="{FF2B5EF4-FFF2-40B4-BE49-F238E27FC236}">
                  <a16:creationId xmlns:a16="http://schemas.microsoft.com/office/drawing/2014/main" id="{177DA76E-EB46-48B8-B775-09374563D3AD}"/>
                </a:ext>
              </a:extLst>
            </p:cNvPr>
            <p:cNvSpPr/>
            <p:nvPr/>
          </p:nvSpPr>
          <p:spPr>
            <a:xfrm>
              <a:off x="7003432" y="1930801"/>
              <a:ext cx="227917" cy="269617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23" name="Text Placeholder 1">
            <a:extLst>
              <a:ext uri="{FF2B5EF4-FFF2-40B4-BE49-F238E27FC236}">
                <a16:creationId xmlns:a16="http://schemas.microsoft.com/office/drawing/2014/main" id="{E2587CC4-421C-4B58-9164-66D0096D2C1A}"/>
              </a:ext>
            </a:extLst>
          </p:cNvPr>
          <p:cNvSpPr txBox="1">
            <a:spLocks/>
          </p:cNvSpPr>
          <p:nvPr/>
        </p:nvSpPr>
        <p:spPr>
          <a:xfrm>
            <a:off x="415846" y="359870"/>
            <a:ext cx="11573197" cy="724247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alpha val="60000"/>
              </a:schemeClr>
            </a:outerShdw>
          </a:effectLst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5400" b="0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/>
            <a:r>
              <a:rPr lang="ar-AE" b="1" dirty="0">
                <a:solidFill>
                  <a:srgbClr val="2064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عرض الحلّ المُختار</a:t>
            </a:r>
            <a:endParaRPr lang="en-US" b="1" dirty="0">
              <a:solidFill>
                <a:srgbClr val="20648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8420822E-C004-4416-9D2B-0E46F7623B97}"/>
              </a:ext>
            </a:extLst>
          </p:cNvPr>
          <p:cNvSpPr/>
          <p:nvPr/>
        </p:nvSpPr>
        <p:spPr>
          <a:xfrm>
            <a:off x="3085086" y="2626568"/>
            <a:ext cx="5384102" cy="3503644"/>
          </a:xfrm>
          <a:prstGeom prst="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اشرح هنا مبدأ العمل</a:t>
            </a:r>
            <a:r>
              <a:rPr lang="he-IL" sz="24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 المبدأ العلمي الذي يعتمد عليه الحل المختار</a:t>
            </a:r>
            <a:endParaRPr lang="he-I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26B24582-2996-06BD-1D13-7B9134A7C69F}"/>
              </a:ext>
            </a:extLst>
          </p:cNvPr>
          <p:cNvGrpSpPr/>
          <p:nvPr/>
        </p:nvGrpSpPr>
        <p:grpSpPr>
          <a:xfrm flipH="1">
            <a:off x="622679" y="120523"/>
            <a:ext cx="1773685" cy="1927189"/>
            <a:chOff x="622679" y="120523"/>
            <a:chExt cx="1773685" cy="1927189"/>
          </a:xfrm>
        </p:grpSpPr>
        <p:sp>
          <p:nvSpPr>
            <p:cNvPr id="2" name="Freeform: Shape 32">
              <a:extLst>
                <a:ext uri="{FF2B5EF4-FFF2-40B4-BE49-F238E27FC236}">
                  <a16:creationId xmlns:a16="http://schemas.microsoft.com/office/drawing/2014/main" id="{E2F9A1B4-8C34-9230-0734-5CD0E83FA0FE}"/>
                </a:ext>
              </a:extLst>
            </p:cNvPr>
            <p:cNvSpPr/>
            <p:nvPr/>
          </p:nvSpPr>
          <p:spPr>
            <a:xfrm>
              <a:off x="622679" y="120523"/>
              <a:ext cx="1773685" cy="1927189"/>
            </a:xfrm>
            <a:custGeom>
              <a:avLst/>
              <a:gdLst>
                <a:gd name="connsiteX0" fmla="*/ 2177431 w 6126139"/>
                <a:gd name="connsiteY0" fmla="*/ 6725058 h 6725057"/>
                <a:gd name="connsiteX1" fmla="*/ 2176098 w 6126139"/>
                <a:gd name="connsiteY1" fmla="*/ 6722867 h 6725057"/>
                <a:gd name="connsiteX2" fmla="*/ 2142665 w 6126139"/>
                <a:gd name="connsiteY2" fmla="*/ 6671527 h 6725057"/>
                <a:gd name="connsiteX3" fmla="*/ 1859677 w 6126139"/>
                <a:gd name="connsiteY3" fmla="*/ 5963820 h 6725057"/>
                <a:gd name="connsiteX4" fmla="*/ 1209310 w 6126139"/>
                <a:gd name="connsiteY4" fmla="*/ 5928196 h 6725057"/>
                <a:gd name="connsiteX5" fmla="*/ 495602 w 6126139"/>
                <a:gd name="connsiteY5" fmla="*/ 5616729 h 6725057"/>
                <a:gd name="connsiteX6" fmla="*/ 552752 w 6126139"/>
                <a:gd name="connsiteY6" fmla="*/ 5027703 h 6725057"/>
                <a:gd name="connsiteX7" fmla="*/ 569325 w 6126139"/>
                <a:gd name="connsiteY7" fmla="*/ 4913689 h 6725057"/>
                <a:gd name="connsiteX8" fmla="*/ 465979 w 6126139"/>
                <a:gd name="connsiteY8" fmla="*/ 4759193 h 6725057"/>
                <a:gd name="connsiteX9" fmla="*/ 399495 w 6126139"/>
                <a:gd name="connsiteY9" fmla="*/ 4591458 h 6725057"/>
                <a:gd name="connsiteX10" fmla="*/ 511032 w 6126139"/>
                <a:gd name="connsiteY10" fmla="*/ 4438582 h 6725057"/>
                <a:gd name="connsiteX11" fmla="*/ 363490 w 6126139"/>
                <a:gd name="connsiteY11" fmla="*/ 4273513 h 6725057"/>
                <a:gd name="connsiteX12" fmla="*/ 454549 w 6126139"/>
                <a:gd name="connsiteY12" fmla="*/ 4036341 h 6725057"/>
                <a:gd name="connsiteX13" fmla="*/ 477695 w 6126139"/>
                <a:gd name="connsiteY13" fmla="*/ 3793644 h 6725057"/>
                <a:gd name="connsiteX14" fmla="*/ 386541 w 6126139"/>
                <a:gd name="connsiteY14" fmla="*/ 3771451 h 6725057"/>
                <a:gd name="connsiteX15" fmla="*/ 96314 w 6126139"/>
                <a:gd name="connsiteY15" fmla="*/ 3645911 h 6725057"/>
                <a:gd name="connsiteX16" fmla="*/ 8112 w 6126139"/>
                <a:gd name="connsiteY16" fmla="*/ 3529611 h 6725057"/>
                <a:gd name="connsiteX17" fmla="*/ 57642 w 6126139"/>
                <a:gd name="connsiteY17" fmla="*/ 3296534 h 6725057"/>
                <a:gd name="connsiteX18" fmla="*/ 512842 w 6126139"/>
                <a:gd name="connsiteY18" fmla="*/ 2672551 h 6725057"/>
                <a:gd name="connsiteX19" fmla="*/ 829739 w 6126139"/>
                <a:gd name="connsiteY19" fmla="*/ 2257547 h 6725057"/>
                <a:gd name="connsiteX20" fmla="*/ 834120 w 6126139"/>
                <a:gd name="connsiteY20" fmla="*/ 2216971 h 6725057"/>
                <a:gd name="connsiteX21" fmla="*/ 1065387 w 6126139"/>
                <a:gd name="connsiteY21" fmla="*/ 1136550 h 6725057"/>
                <a:gd name="connsiteX22" fmla="*/ 1956165 w 6126139"/>
                <a:gd name="connsiteY22" fmla="*/ 298350 h 6725057"/>
                <a:gd name="connsiteX23" fmla="*/ 3503978 w 6126139"/>
                <a:gd name="connsiteY23" fmla="*/ 7551 h 6725057"/>
                <a:gd name="connsiteX24" fmla="*/ 5464032 w 6126139"/>
                <a:gd name="connsiteY24" fmla="*/ 777743 h 6725057"/>
                <a:gd name="connsiteX25" fmla="*/ 5967238 w 6126139"/>
                <a:gd name="connsiteY25" fmla="*/ 3418740 h 6725057"/>
                <a:gd name="connsiteX26" fmla="*/ 5624720 w 6126139"/>
                <a:gd name="connsiteY26" fmla="*/ 4085204 h 6725057"/>
                <a:gd name="connsiteX27" fmla="*/ 5268580 w 6126139"/>
                <a:gd name="connsiteY27" fmla="*/ 4724237 h 6725057"/>
                <a:gd name="connsiteX28" fmla="*/ 5352780 w 6126139"/>
                <a:gd name="connsiteY28" fmla="*/ 6013731 h 6725057"/>
                <a:gd name="connsiteX29" fmla="*/ 5400882 w 6126139"/>
                <a:gd name="connsiteY29" fmla="*/ 6292813 h 6725057"/>
                <a:gd name="connsiteX30" fmla="*/ 5303060 w 6126139"/>
                <a:gd name="connsiteY30" fmla="*/ 6518175 h 6725057"/>
                <a:gd name="connsiteX31" fmla="*/ 5056458 w 6126139"/>
                <a:gd name="connsiteY31" fmla="*/ 6629141 h 6725057"/>
                <a:gd name="connsiteX32" fmla="*/ 4201780 w 6126139"/>
                <a:gd name="connsiteY32" fmla="*/ 6537606 h 6725057"/>
                <a:gd name="connsiteX33" fmla="*/ 3504168 w 6126139"/>
                <a:gd name="connsiteY33" fmla="*/ 6062023 h 6725057"/>
                <a:gd name="connsiteX34" fmla="*/ 3196035 w 6126139"/>
                <a:gd name="connsiteY34" fmla="*/ 5247444 h 6725057"/>
                <a:gd name="connsiteX35" fmla="*/ 3196225 w 6126139"/>
                <a:gd name="connsiteY35" fmla="*/ 4708520 h 6725057"/>
                <a:gd name="connsiteX36" fmla="*/ 3280902 w 6126139"/>
                <a:gd name="connsiteY36" fmla="*/ 4708425 h 6725057"/>
                <a:gd name="connsiteX37" fmla="*/ 3265377 w 6126139"/>
                <a:gd name="connsiteY37" fmla="*/ 5088187 h 6725057"/>
                <a:gd name="connsiteX38" fmla="*/ 3635709 w 6126139"/>
                <a:gd name="connsiteY38" fmla="*/ 6097170 h 6725057"/>
                <a:gd name="connsiteX39" fmla="*/ 4317127 w 6126139"/>
                <a:gd name="connsiteY39" fmla="*/ 6482932 h 6725057"/>
                <a:gd name="connsiteX40" fmla="*/ 5247244 w 6126139"/>
                <a:gd name="connsiteY40" fmla="*/ 6454548 h 6725057"/>
                <a:gd name="connsiteX41" fmla="*/ 5312490 w 6126139"/>
                <a:gd name="connsiteY41" fmla="*/ 6278716 h 6725057"/>
                <a:gd name="connsiteX42" fmla="*/ 5179711 w 6126139"/>
                <a:gd name="connsiteY42" fmla="*/ 5377652 h 6725057"/>
                <a:gd name="connsiteX43" fmla="*/ 5250101 w 6126139"/>
                <a:gd name="connsiteY43" fmla="*/ 4534308 h 6725057"/>
                <a:gd name="connsiteX44" fmla="*/ 5631673 w 6126139"/>
                <a:gd name="connsiteY44" fmla="*/ 3916230 h 6725057"/>
                <a:gd name="connsiteX45" fmla="*/ 5932853 w 6126139"/>
                <a:gd name="connsiteY45" fmla="*/ 3243670 h 6725057"/>
                <a:gd name="connsiteX46" fmla="*/ 5303917 w 6126139"/>
                <a:gd name="connsiteY46" fmla="*/ 746691 h 6725057"/>
                <a:gd name="connsiteX47" fmla="*/ 3209084 w 6126139"/>
                <a:gd name="connsiteY47" fmla="*/ 85466 h 6725057"/>
                <a:gd name="connsiteX48" fmla="*/ 1982169 w 6126139"/>
                <a:gd name="connsiteY48" fmla="*/ 383789 h 6725057"/>
                <a:gd name="connsiteX49" fmla="*/ 1173210 w 6126139"/>
                <a:gd name="connsiteY49" fmla="*/ 1118262 h 6725057"/>
                <a:gd name="connsiteX50" fmla="*/ 890889 w 6126139"/>
                <a:gd name="connsiteY50" fmla="*/ 2059332 h 6725057"/>
                <a:gd name="connsiteX51" fmla="*/ 909844 w 6126139"/>
                <a:gd name="connsiteY51" fmla="*/ 2294695 h 6725057"/>
                <a:gd name="connsiteX52" fmla="*/ 849456 w 6126139"/>
                <a:gd name="connsiteY52" fmla="*/ 2389087 h 6725057"/>
                <a:gd name="connsiteX53" fmla="*/ 412925 w 6126139"/>
                <a:gd name="connsiteY53" fmla="*/ 2916296 h 6725057"/>
                <a:gd name="connsiteX54" fmla="*/ 90599 w 6126139"/>
                <a:gd name="connsiteY54" fmla="*/ 3448172 h 6725057"/>
                <a:gd name="connsiteX55" fmla="*/ 93933 w 6126139"/>
                <a:gd name="connsiteY55" fmla="*/ 3512847 h 6725057"/>
                <a:gd name="connsiteX56" fmla="*/ 147558 w 6126139"/>
                <a:gd name="connsiteY56" fmla="*/ 3579331 h 6725057"/>
                <a:gd name="connsiteX57" fmla="*/ 327962 w 6126139"/>
                <a:gd name="connsiteY57" fmla="*/ 3670867 h 6725057"/>
                <a:gd name="connsiteX58" fmla="*/ 576183 w 6126139"/>
                <a:gd name="connsiteY58" fmla="*/ 3769546 h 6725057"/>
                <a:gd name="connsiteX59" fmla="*/ 496554 w 6126139"/>
                <a:gd name="connsiteY59" fmla="*/ 4125019 h 6725057"/>
                <a:gd name="connsiteX60" fmla="*/ 446453 w 6126139"/>
                <a:gd name="connsiteY60" fmla="*/ 4265512 h 6725057"/>
                <a:gd name="connsiteX61" fmla="*/ 599139 w 6126139"/>
                <a:gd name="connsiteY61" fmla="*/ 4450107 h 6725057"/>
                <a:gd name="connsiteX62" fmla="*/ 486267 w 6126139"/>
                <a:gd name="connsiteY62" fmla="*/ 4641655 h 6725057"/>
                <a:gd name="connsiteX63" fmla="*/ 546370 w 6126139"/>
                <a:gd name="connsiteY63" fmla="*/ 4717855 h 6725057"/>
                <a:gd name="connsiteX64" fmla="*/ 546942 w 6126139"/>
                <a:gd name="connsiteY64" fmla="*/ 5328217 h 6725057"/>
                <a:gd name="connsiteX65" fmla="*/ 541608 w 6126139"/>
                <a:gd name="connsiteY65" fmla="*/ 5507382 h 6725057"/>
                <a:gd name="connsiteX66" fmla="*/ 939181 w 6126139"/>
                <a:gd name="connsiteY66" fmla="*/ 5820945 h 6725057"/>
                <a:gd name="connsiteX67" fmla="*/ 1403334 w 6126139"/>
                <a:gd name="connsiteY67" fmla="*/ 5838185 h 6725057"/>
                <a:gd name="connsiteX68" fmla="*/ 1929591 w 6126139"/>
                <a:gd name="connsiteY68" fmla="*/ 5900384 h 6725057"/>
                <a:gd name="connsiteX69" fmla="*/ 2225247 w 6126139"/>
                <a:gd name="connsiteY69" fmla="*/ 6706579 h 6725057"/>
                <a:gd name="connsiteX70" fmla="*/ 2224866 w 6126139"/>
                <a:gd name="connsiteY70" fmla="*/ 6724963 h 6725057"/>
                <a:gd name="connsiteX71" fmla="*/ 2177431 w 6126139"/>
                <a:gd name="connsiteY71" fmla="*/ 6725058 h 6725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6126139" h="6725057">
                  <a:moveTo>
                    <a:pt x="2177431" y="6725058"/>
                  </a:moveTo>
                  <a:cubicBezTo>
                    <a:pt x="2176955" y="6724296"/>
                    <a:pt x="2176669" y="6723058"/>
                    <a:pt x="2176098" y="6722867"/>
                  </a:cubicBezTo>
                  <a:cubicBezTo>
                    <a:pt x="2139141" y="6711152"/>
                    <a:pt x="2139903" y="6711247"/>
                    <a:pt x="2142665" y="6671527"/>
                  </a:cubicBezTo>
                  <a:cubicBezTo>
                    <a:pt x="2158572" y="6437593"/>
                    <a:pt x="2095230" y="6076786"/>
                    <a:pt x="1859677" y="5963820"/>
                  </a:cubicBezTo>
                  <a:cubicBezTo>
                    <a:pt x="1660414" y="5868284"/>
                    <a:pt x="1420479" y="5926863"/>
                    <a:pt x="1209310" y="5928196"/>
                  </a:cubicBezTo>
                  <a:cubicBezTo>
                    <a:pt x="933942" y="5929911"/>
                    <a:pt x="646668" y="5869808"/>
                    <a:pt x="495602" y="5616729"/>
                  </a:cubicBezTo>
                  <a:cubicBezTo>
                    <a:pt x="385017" y="5431563"/>
                    <a:pt x="497507" y="5212679"/>
                    <a:pt x="552752" y="5027703"/>
                  </a:cubicBezTo>
                  <a:cubicBezTo>
                    <a:pt x="563801" y="4990555"/>
                    <a:pt x="575040" y="4951979"/>
                    <a:pt x="569325" y="4913689"/>
                  </a:cubicBezTo>
                  <a:cubicBezTo>
                    <a:pt x="559991" y="4851300"/>
                    <a:pt x="509223" y="4805104"/>
                    <a:pt x="465979" y="4759193"/>
                  </a:cubicBezTo>
                  <a:cubicBezTo>
                    <a:pt x="422736" y="4713283"/>
                    <a:pt x="382159" y="4652037"/>
                    <a:pt x="399495" y="4591458"/>
                  </a:cubicBezTo>
                  <a:cubicBezTo>
                    <a:pt x="417021" y="4530212"/>
                    <a:pt x="486458" y="4497256"/>
                    <a:pt x="511032" y="4438582"/>
                  </a:cubicBezTo>
                  <a:cubicBezTo>
                    <a:pt x="436737" y="4416103"/>
                    <a:pt x="377587" y="4349809"/>
                    <a:pt x="363490" y="4273513"/>
                  </a:cubicBezTo>
                  <a:cubicBezTo>
                    <a:pt x="344916" y="4172358"/>
                    <a:pt x="408924" y="4114922"/>
                    <a:pt x="454549" y="4036341"/>
                  </a:cubicBezTo>
                  <a:cubicBezTo>
                    <a:pt x="485505" y="3982905"/>
                    <a:pt x="553514" y="3839078"/>
                    <a:pt x="477695" y="3793644"/>
                  </a:cubicBezTo>
                  <a:cubicBezTo>
                    <a:pt x="450644" y="3777451"/>
                    <a:pt x="417783" y="3775546"/>
                    <a:pt x="386541" y="3771451"/>
                  </a:cubicBezTo>
                  <a:cubicBezTo>
                    <a:pt x="280623" y="3757639"/>
                    <a:pt x="178896" y="3713538"/>
                    <a:pt x="96314" y="3645911"/>
                  </a:cubicBezTo>
                  <a:cubicBezTo>
                    <a:pt x="58119" y="3614574"/>
                    <a:pt x="22971" y="3576664"/>
                    <a:pt x="8112" y="3529611"/>
                  </a:cubicBezTo>
                  <a:cubicBezTo>
                    <a:pt x="-16462" y="3451696"/>
                    <a:pt x="19066" y="3368543"/>
                    <a:pt x="57642" y="3296534"/>
                  </a:cubicBezTo>
                  <a:cubicBezTo>
                    <a:pt x="180515" y="3067458"/>
                    <a:pt x="350060" y="2873243"/>
                    <a:pt x="512842" y="2672551"/>
                  </a:cubicBezTo>
                  <a:cubicBezTo>
                    <a:pt x="622570" y="2537296"/>
                    <a:pt x="734203" y="2403661"/>
                    <a:pt x="829739" y="2257547"/>
                  </a:cubicBezTo>
                  <a:cubicBezTo>
                    <a:pt x="838883" y="2243545"/>
                    <a:pt x="840883" y="2232592"/>
                    <a:pt x="834120" y="2216971"/>
                  </a:cubicBezTo>
                  <a:cubicBezTo>
                    <a:pt x="689912" y="1883310"/>
                    <a:pt x="888794" y="1421061"/>
                    <a:pt x="1065387" y="1136550"/>
                  </a:cubicBezTo>
                  <a:cubicBezTo>
                    <a:pt x="1282748" y="786125"/>
                    <a:pt x="1593263" y="494088"/>
                    <a:pt x="1956165" y="298350"/>
                  </a:cubicBezTo>
                  <a:cubicBezTo>
                    <a:pt x="2426796" y="44508"/>
                    <a:pt x="2976865" y="-25215"/>
                    <a:pt x="3503978" y="7551"/>
                  </a:cubicBezTo>
                  <a:cubicBezTo>
                    <a:pt x="4206447" y="51271"/>
                    <a:pt x="4951207" y="275013"/>
                    <a:pt x="5464032" y="777743"/>
                  </a:cubicBezTo>
                  <a:cubicBezTo>
                    <a:pt x="6165168" y="1465067"/>
                    <a:pt x="6267371" y="2522056"/>
                    <a:pt x="5967238" y="3418740"/>
                  </a:cubicBezTo>
                  <a:cubicBezTo>
                    <a:pt x="5886466" y="3659913"/>
                    <a:pt x="5770452" y="3877559"/>
                    <a:pt x="5624720" y="4085204"/>
                  </a:cubicBezTo>
                  <a:cubicBezTo>
                    <a:pt x="5484702" y="4284562"/>
                    <a:pt x="5331254" y="4484492"/>
                    <a:pt x="5268580" y="4724237"/>
                  </a:cubicBezTo>
                  <a:cubicBezTo>
                    <a:pt x="5163329" y="5126858"/>
                    <a:pt x="5284296" y="5611586"/>
                    <a:pt x="5352780" y="6013731"/>
                  </a:cubicBezTo>
                  <a:cubicBezTo>
                    <a:pt x="5368592" y="6106790"/>
                    <a:pt x="5388023" y="6199373"/>
                    <a:pt x="5400882" y="6292813"/>
                  </a:cubicBezTo>
                  <a:cubicBezTo>
                    <a:pt x="5413741" y="6385968"/>
                    <a:pt x="5373259" y="6459977"/>
                    <a:pt x="5303060" y="6518175"/>
                  </a:cubicBezTo>
                  <a:cubicBezTo>
                    <a:pt x="5231337" y="6577706"/>
                    <a:pt x="5145422" y="6607805"/>
                    <a:pt x="5056458" y="6629141"/>
                  </a:cubicBezTo>
                  <a:cubicBezTo>
                    <a:pt x="4772613" y="6697245"/>
                    <a:pt x="4470289" y="6638857"/>
                    <a:pt x="4201780" y="6537606"/>
                  </a:cubicBezTo>
                  <a:cubicBezTo>
                    <a:pt x="3936603" y="6437498"/>
                    <a:pt x="3664950" y="6303100"/>
                    <a:pt x="3504168" y="6062023"/>
                  </a:cubicBezTo>
                  <a:cubicBezTo>
                    <a:pt x="3338815" y="5814087"/>
                    <a:pt x="3237183" y="5542243"/>
                    <a:pt x="3196035" y="5247444"/>
                  </a:cubicBezTo>
                  <a:cubicBezTo>
                    <a:pt x="3170889" y="5067708"/>
                    <a:pt x="3170222" y="4888162"/>
                    <a:pt x="3196225" y="4708520"/>
                  </a:cubicBezTo>
                  <a:cubicBezTo>
                    <a:pt x="3226229" y="4707472"/>
                    <a:pt x="3252708" y="4705758"/>
                    <a:pt x="3280902" y="4708425"/>
                  </a:cubicBezTo>
                  <a:cubicBezTo>
                    <a:pt x="3263376" y="4834536"/>
                    <a:pt x="3256804" y="4961218"/>
                    <a:pt x="3265377" y="5088187"/>
                  </a:cubicBezTo>
                  <a:cubicBezTo>
                    <a:pt x="3290427" y="5460424"/>
                    <a:pt x="3406728" y="5799704"/>
                    <a:pt x="3635709" y="6097170"/>
                  </a:cubicBezTo>
                  <a:cubicBezTo>
                    <a:pt x="3788109" y="6295100"/>
                    <a:pt x="4084146" y="6415210"/>
                    <a:pt x="4317127" y="6482932"/>
                  </a:cubicBezTo>
                  <a:cubicBezTo>
                    <a:pt x="4580684" y="6559608"/>
                    <a:pt x="5014738" y="6644953"/>
                    <a:pt x="5247244" y="6454548"/>
                  </a:cubicBezTo>
                  <a:cubicBezTo>
                    <a:pt x="5303060" y="6408828"/>
                    <a:pt x="5325634" y="6353583"/>
                    <a:pt x="5312490" y="6278716"/>
                  </a:cubicBezTo>
                  <a:cubicBezTo>
                    <a:pt x="5259531" y="5978774"/>
                    <a:pt x="5217049" y="5679022"/>
                    <a:pt x="5179711" y="5377652"/>
                  </a:cubicBezTo>
                  <a:cubicBezTo>
                    <a:pt x="5143040" y="5081900"/>
                    <a:pt x="5130467" y="4816724"/>
                    <a:pt x="5250101" y="4534308"/>
                  </a:cubicBezTo>
                  <a:cubicBezTo>
                    <a:pt x="5345161" y="4309994"/>
                    <a:pt x="5496894" y="4117113"/>
                    <a:pt x="5631673" y="3916230"/>
                  </a:cubicBezTo>
                  <a:cubicBezTo>
                    <a:pt x="5774738" y="3702966"/>
                    <a:pt x="5862559" y="3489320"/>
                    <a:pt x="5932853" y="3243670"/>
                  </a:cubicBezTo>
                  <a:cubicBezTo>
                    <a:pt x="6184123" y="2365751"/>
                    <a:pt x="6018578" y="1365150"/>
                    <a:pt x="5303917" y="746691"/>
                  </a:cubicBezTo>
                  <a:cubicBezTo>
                    <a:pt x="4742419" y="260821"/>
                    <a:pt x="3936889" y="74988"/>
                    <a:pt x="3209084" y="85466"/>
                  </a:cubicBezTo>
                  <a:cubicBezTo>
                    <a:pt x="2777982" y="91752"/>
                    <a:pt x="2365169" y="178811"/>
                    <a:pt x="1982169" y="383789"/>
                  </a:cubicBezTo>
                  <a:cubicBezTo>
                    <a:pt x="1651365" y="560859"/>
                    <a:pt x="1373807" y="798317"/>
                    <a:pt x="1173210" y="1118262"/>
                  </a:cubicBezTo>
                  <a:cubicBezTo>
                    <a:pt x="1004808" y="1386867"/>
                    <a:pt x="820976" y="1732434"/>
                    <a:pt x="890889" y="2059332"/>
                  </a:cubicBezTo>
                  <a:cubicBezTo>
                    <a:pt x="907558" y="2137437"/>
                    <a:pt x="936895" y="2219447"/>
                    <a:pt x="909844" y="2294695"/>
                  </a:cubicBezTo>
                  <a:cubicBezTo>
                    <a:pt x="897176" y="2330032"/>
                    <a:pt x="873078" y="2359941"/>
                    <a:pt x="849456" y="2389087"/>
                  </a:cubicBezTo>
                  <a:cubicBezTo>
                    <a:pt x="699246" y="2560823"/>
                    <a:pt x="551133" y="2734749"/>
                    <a:pt x="412925" y="2916296"/>
                  </a:cubicBezTo>
                  <a:cubicBezTo>
                    <a:pt x="300720" y="3063553"/>
                    <a:pt x="118888" y="3258148"/>
                    <a:pt x="90599" y="3448172"/>
                  </a:cubicBezTo>
                  <a:cubicBezTo>
                    <a:pt x="87360" y="3469698"/>
                    <a:pt x="86884" y="3492273"/>
                    <a:pt x="93933" y="3512847"/>
                  </a:cubicBezTo>
                  <a:cubicBezTo>
                    <a:pt x="103362" y="3540184"/>
                    <a:pt x="124984" y="3561329"/>
                    <a:pt x="147558" y="3579331"/>
                  </a:cubicBezTo>
                  <a:cubicBezTo>
                    <a:pt x="200517" y="3621813"/>
                    <a:pt x="262335" y="3653150"/>
                    <a:pt x="327962" y="3670867"/>
                  </a:cubicBezTo>
                  <a:cubicBezTo>
                    <a:pt x="404638" y="3691536"/>
                    <a:pt x="526939" y="3696584"/>
                    <a:pt x="576183" y="3769546"/>
                  </a:cubicBezTo>
                  <a:cubicBezTo>
                    <a:pt x="640382" y="3864891"/>
                    <a:pt x="550656" y="4042342"/>
                    <a:pt x="496554" y="4125019"/>
                  </a:cubicBezTo>
                  <a:cubicBezTo>
                    <a:pt x="468360" y="4167976"/>
                    <a:pt x="433023" y="4215887"/>
                    <a:pt x="446453" y="4265512"/>
                  </a:cubicBezTo>
                  <a:cubicBezTo>
                    <a:pt x="468075" y="4345427"/>
                    <a:pt x="601044" y="4367335"/>
                    <a:pt x="599139" y="4450107"/>
                  </a:cubicBezTo>
                  <a:cubicBezTo>
                    <a:pt x="597424" y="4527069"/>
                    <a:pt x="473218" y="4565740"/>
                    <a:pt x="486267" y="4641655"/>
                  </a:cubicBezTo>
                  <a:cubicBezTo>
                    <a:pt x="491887" y="4674230"/>
                    <a:pt x="521796" y="4695757"/>
                    <a:pt x="546370" y="4717855"/>
                  </a:cubicBezTo>
                  <a:cubicBezTo>
                    <a:pt x="749253" y="4899877"/>
                    <a:pt x="594852" y="5120381"/>
                    <a:pt x="546942" y="5328217"/>
                  </a:cubicBezTo>
                  <a:cubicBezTo>
                    <a:pt x="533226" y="5387653"/>
                    <a:pt x="524367" y="5448136"/>
                    <a:pt x="541608" y="5507382"/>
                  </a:cubicBezTo>
                  <a:cubicBezTo>
                    <a:pt x="592662" y="5683499"/>
                    <a:pt x="769255" y="5783892"/>
                    <a:pt x="939181" y="5820945"/>
                  </a:cubicBezTo>
                  <a:cubicBezTo>
                    <a:pt x="1090914" y="5853997"/>
                    <a:pt x="1248172" y="5844757"/>
                    <a:pt x="1403334" y="5838185"/>
                  </a:cubicBezTo>
                  <a:cubicBezTo>
                    <a:pt x="1576118" y="5830946"/>
                    <a:pt x="1772428" y="5812372"/>
                    <a:pt x="1929591" y="5900384"/>
                  </a:cubicBezTo>
                  <a:cubicBezTo>
                    <a:pt x="2183051" y="6042306"/>
                    <a:pt x="2250583" y="6444547"/>
                    <a:pt x="2225247" y="6706579"/>
                  </a:cubicBezTo>
                  <a:cubicBezTo>
                    <a:pt x="2224675" y="6712675"/>
                    <a:pt x="2224961" y="6718771"/>
                    <a:pt x="2224866" y="6724963"/>
                  </a:cubicBezTo>
                  <a:cubicBezTo>
                    <a:pt x="2208959" y="6725058"/>
                    <a:pt x="2193147" y="6725058"/>
                    <a:pt x="2177431" y="672505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" name="Freeform: Shape 36">
              <a:extLst>
                <a:ext uri="{FF2B5EF4-FFF2-40B4-BE49-F238E27FC236}">
                  <a16:creationId xmlns:a16="http://schemas.microsoft.com/office/drawing/2014/main" id="{5DCE01E4-A168-AA62-8719-842F8E3B09F3}"/>
                </a:ext>
              </a:extLst>
            </p:cNvPr>
            <p:cNvSpPr/>
            <p:nvPr/>
          </p:nvSpPr>
          <p:spPr>
            <a:xfrm>
              <a:off x="1234594" y="440922"/>
              <a:ext cx="673191" cy="805992"/>
            </a:xfrm>
            <a:custGeom>
              <a:avLst/>
              <a:gdLst>
                <a:gd name="connsiteX0" fmla="*/ 2301359 w 2325139"/>
                <a:gd name="connsiteY0" fmla="*/ 902042 h 2834763"/>
                <a:gd name="connsiteX1" fmla="*/ 1949886 w 2325139"/>
                <a:gd name="connsiteY1" fmla="*/ 307015 h 2834763"/>
                <a:gd name="connsiteX2" fmla="*/ 971002 w 2325139"/>
                <a:gd name="connsiteY2" fmla="*/ 15836 h 2834763"/>
                <a:gd name="connsiteX3" fmla="*/ 242720 w 2325139"/>
                <a:gd name="connsiteY3" fmla="*/ 442270 h 2834763"/>
                <a:gd name="connsiteX4" fmla="*/ 6405 w 2325139"/>
                <a:gd name="connsiteY4" fmla="*/ 1229987 h 2834763"/>
                <a:gd name="connsiteX5" fmla="*/ 249483 w 2325139"/>
                <a:gd name="connsiteY5" fmla="*/ 1818633 h 2834763"/>
                <a:gd name="connsiteX6" fmla="*/ 495800 w 2325139"/>
                <a:gd name="connsiteY6" fmla="*/ 2180678 h 2834763"/>
                <a:gd name="connsiteX7" fmla="*/ 644485 w 2325139"/>
                <a:gd name="connsiteY7" fmla="*/ 2806756 h 2834763"/>
                <a:gd name="connsiteX8" fmla="*/ 671250 w 2325139"/>
                <a:gd name="connsiteY8" fmla="*/ 2834760 h 2834763"/>
                <a:gd name="connsiteX9" fmla="*/ 1162264 w 2325139"/>
                <a:gd name="connsiteY9" fmla="*/ 2834188 h 2834763"/>
                <a:gd name="connsiteX10" fmla="*/ 1653278 w 2325139"/>
                <a:gd name="connsiteY10" fmla="*/ 2834760 h 2834763"/>
                <a:gd name="connsiteX11" fmla="*/ 1681567 w 2325139"/>
                <a:gd name="connsiteY11" fmla="*/ 2805327 h 2834763"/>
                <a:gd name="connsiteX12" fmla="*/ 1702712 w 2325139"/>
                <a:gd name="connsiteY12" fmla="*/ 2525959 h 2834763"/>
                <a:gd name="connsiteX13" fmla="*/ 1892546 w 2325139"/>
                <a:gd name="connsiteY13" fmla="*/ 2067140 h 2834763"/>
                <a:gd name="connsiteX14" fmla="*/ 2127718 w 2325139"/>
                <a:gd name="connsiteY14" fmla="*/ 1741670 h 2834763"/>
                <a:gd name="connsiteX15" fmla="*/ 2301359 w 2325139"/>
                <a:gd name="connsiteY15" fmla="*/ 902042 h 2834763"/>
                <a:gd name="connsiteX16" fmla="*/ 1992272 w 2325139"/>
                <a:gd name="connsiteY16" fmla="*/ 1704809 h 2834763"/>
                <a:gd name="connsiteX17" fmla="*/ 1679948 w 2325139"/>
                <a:gd name="connsiteY17" fmla="*/ 2179059 h 2834763"/>
                <a:gd name="connsiteX18" fmla="*/ 1552694 w 2325139"/>
                <a:gd name="connsiteY18" fmla="*/ 2678550 h 2834763"/>
                <a:gd name="connsiteX19" fmla="*/ 1524595 w 2325139"/>
                <a:gd name="connsiteY19" fmla="*/ 2706648 h 2834763"/>
                <a:gd name="connsiteX20" fmla="*/ 1448490 w 2325139"/>
                <a:gd name="connsiteY20" fmla="*/ 2706553 h 2834763"/>
                <a:gd name="connsiteX21" fmla="*/ 1423630 w 2325139"/>
                <a:gd name="connsiteY21" fmla="*/ 2681407 h 2834763"/>
                <a:gd name="connsiteX22" fmla="*/ 1424106 w 2325139"/>
                <a:gd name="connsiteY22" fmla="*/ 2250687 h 2834763"/>
                <a:gd name="connsiteX23" fmla="*/ 1423916 w 2325139"/>
                <a:gd name="connsiteY23" fmla="*/ 1827776 h 2834763"/>
                <a:gd name="connsiteX24" fmla="*/ 1434393 w 2325139"/>
                <a:gd name="connsiteY24" fmla="*/ 1782628 h 2834763"/>
                <a:gd name="connsiteX25" fmla="*/ 1669185 w 2325139"/>
                <a:gd name="connsiteY25" fmla="*/ 1313522 h 2834763"/>
                <a:gd name="connsiteX26" fmla="*/ 1653754 w 2325139"/>
                <a:gd name="connsiteY26" fmla="*/ 1286852 h 2834763"/>
                <a:gd name="connsiteX27" fmla="*/ 1561838 w 2325139"/>
                <a:gd name="connsiteY27" fmla="*/ 1286566 h 2834763"/>
                <a:gd name="connsiteX28" fmla="*/ 1535549 w 2325139"/>
                <a:gd name="connsiteY28" fmla="*/ 1302949 h 2834763"/>
                <a:gd name="connsiteX29" fmla="*/ 1298567 w 2325139"/>
                <a:gd name="connsiteY29" fmla="*/ 1791582 h 2834763"/>
                <a:gd name="connsiteX30" fmla="*/ 1292947 w 2325139"/>
                <a:gd name="connsiteY30" fmla="*/ 1827300 h 2834763"/>
                <a:gd name="connsiteX31" fmla="*/ 1293423 w 2325139"/>
                <a:gd name="connsiteY31" fmla="*/ 2675692 h 2834763"/>
                <a:gd name="connsiteX32" fmla="*/ 1263705 w 2325139"/>
                <a:gd name="connsiteY32" fmla="*/ 2706744 h 2834763"/>
                <a:gd name="connsiteX33" fmla="*/ 1061489 w 2325139"/>
                <a:gd name="connsiteY33" fmla="*/ 2706553 h 2834763"/>
                <a:gd name="connsiteX34" fmla="*/ 1035391 w 2325139"/>
                <a:gd name="connsiteY34" fmla="*/ 2679883 h 2834763"/>
                <a:gd name="connsiteX35" fmla="*/ 1036058 w 2325139"/>
                <a:gd name="connsiteY35" fmla="*/ 1828919 h 2834763"/>
                <a:gd name="connsiteX36" fmla="*/ 1025389 w 2325139"/>
                <a:gd name="connsiteY36" fmla="*/ 1781199 h 2834763"/>
                <a:gd name="connsiteX37" fmla="*/ 797742 w 2325139"/>
                <a:gd name="connsiteY37" fmla="*/ 1311426 h 2834763"/>
                <a:gd name="connsiteX38" fmla="*/ 758118 w 2325139"/>
                <a:gd name="connsiteY38" fmla="*/ 1286376 h 2834763"/>
                <a:gd name="connsiteX39" fmla="*/ 671536 w 2325139"/>
                <a:gd name="connsiteY39" fmla="*/ 1286566 h 2834763"/>
                <a:gd name="connsiteX40" fmla="*/ 657915 w 2325139"/>
                <a:gd name="connsiteY40" fmla="*/ 1310188 h 2834763"/>
                <a:gd name="connsiteX41" fmla="*/ 891944 w 2325139"/>
                <a:gd name="connsiteY41" fmla="*/ 1776913 h 2834763"/>
                <a:gd name="connsiteX42" fmla="*/ 905184 w 2325139"/>
                <a:gd name="connsiteY42" fmla="*/ 1831968 h 2834763"/>
                <a:gd name="connsiteX43" fmla="*/ 905470 w 2325139"/>
                <a:gd name="connsiteY43" fmla="*/ 2675120 h 2834763"/>
                <a:gd name="connsiteX44" fmla="*/ 873561 w 2325139"/>
                <a:gd name="connsiteY44" fmla="*/ 2706744 h 2834763"/>
                <a:gd name="connsiteX45" fmla="*/ 797456 w 2325139"/>
                <a:gd name="connsiteY45" fmla="*/ 2706458 h 2834763"/>
                <a:gd name="connsiteX46" fmla="*/ 777073 w 2325139"/>
                <a:gd name="connsiteY46" fmla="*/ 2687503 h 2834763"/>
                <a:gd name="connsiteX47" fmla="*/ 498371 w 2325139"/>
                <a:gd name="connsiteY47" fmla="*/ 1926170 h 2834763"/>
                <a:gd name="connsiteX48" fmla="*/ 317206 w 2325139"/>
                <a:gd name="connsiteY48" fmla="*/ 1681377 h 2834763"/>
                <a:gd name="connsiteX49" fmla="*/ 445031 w 2325139"/>
                <a:gd name="connsiteY49" fmla="*/ 423125 h 2834763"/>
                <a:gd name="connsiteX50" fmla="*/ 844129 w 2325139"/>
                <a:gd name="connsiteY50" fmla="*/ 178237 h 2834763"/>
                <a:gd name="connsiteX51" fmla="*/ 1855112 w 2325139"/>
                <a:gd name="connsiteY51" fmla="*/ 399026 h 2834763"/>
                <a:gd name="connsiteX52" fmla="*/ 2128861 w 2325139"/>
                <a:gd name="connsiteY52" fmla="*/ 778217 h 2834763"/>
                <a:gd name="connsiteX53" fmla="*/ 1992272 w 2325139"/>
                <a:gd name="connsiteY53" fmla="*/ 1704809 h 28347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2325139" h="2834763">
                  <a:moveTo>
                    <a:pt x="2301359" y="902042"/>
                  </a:moveTo>
                  <a:cubicBezTo>
                    <a:pt x="2251353" y="664488"/>
                    <a:pt x="2130480" y="467702"/>
                    <a:pt x="1949886" y="307015"/>
                  </a:cubicBezTo>
                  <a:cubicBezTo>
                    <a:pt x="1669185" y="57174"/>
                    <a:pt x="1341524" y="-41505"/>
                    <a:pt x="971002" y="15836"/>
                  </a:cubicBezTo>
                  <a:cubicBezTo>
                    <a:pt x="673917" y="61841"/>
                    <a:pt x="431411" y="210146"/>
                    <a:pt x="242720" y="442270"/>
                  </a:cubicBezTo>
                  <a:cubicBezTo>
                    <a:pt x="56507" y="671251"/>
                    <a:pt x="-24456" y="935093"/>
                    <a:pt x="6405" y="1229987"/>
                  </a:cubicBezTo>
                  <a:cubicBezTo>
                    <a:pt x="29456" y="1449539"/>
                    <a:pt x="114514" y="1644420"/>
                    <a:pt x="249483" y="1818633"/>
                  </a:cubicBezTo>
                  <a:cubicBezTo>
                    <a:pt x="339018" y="1934171"/>
                    <a:pt x="426077" y="2052185"/>
                    <a:pt x="495800" y="2180678"/>
                  </a:cubicBezTo>
                  <a:cubicBezTo>
                    <a:pt x="601337" y="2375178"/>
                    <a:pt x="648009" y="2585586"/>
                    <a:pt x="644485" y="2806756"/>
                  </a:cubicBezTo>
                  <a:cubicBezTo>
                    <a:pt x="644104" y="2828283"/>
                    <a:pt x="648676" y="2834950"/>
                    <a:pt x="671250" y="2834760"/>
                  </a:cubicBezTo>
                  <a:cubicBezTo>
                    <a:pt x="834889" y="2833807"/>
                    <a:pt x="998624" y="2834188"/>
                    <a:pt x="1162264" y="2834188"/>
                  </a:cubicBezTo>
                  <a:cubicBezTo>
                    <a:pt x="1325903" y="2834188"/>
                    <a:pt x="1489638" y="2833617"/>
                    <a:pt x="1653278" y="2834760"/>
                  </a:cubicBezTo>
                  <a:cubicBezTo>
                    <a:pt x="1677185" y="2834950"/>
                    <a:pt x="1682519" y="2828092"/>
                    <a:pt x="1681567" y="2805327"/>
                  </a:cubicBezTo>
                  <a:cubicBezTo>
                    <a:pt x="1677471" y="2711411"/>
                    <a:pt x="1684234" y="2618161"/>
                    <a:pt x="1702712" y="2525959"/>
                  </a:cubicBezTo>
                  <a:cubicBezTo>
                    <a:pt x="1735860" y="2360605"/>
                    <a:pt x="1789866" y="2204204"/>
                    <a:pt x="1892546" y="2067140"/>
                  </a:cubicBezTo>
                  <a:cubicBezTo>
                    <a:pt x="1972841" y="1959984"/>
                    <a:pt x="2053899" y="1853208"/>
                    <a:pt x="2127718" y="1741670"/>
                  </a:cubicBezTo>
                  <a:cubicBezTo>
                    <a:pt x="2297168" y="1485734"/>
                    <a:pt x="2365557" y="1206747"/>
                    <a:pt x="2301359" y="902042"/>
                  </a:cubicBezTo>
                  <a:close/>
                  <a:moveTo>
                    <a:pt x="1992272" y="1704809"/>
                  </a:moveTo>
                  <a:cubicBezTo>
                    <a:pt x="1878830" y="1856637"/>
                    <a:pt x="1766625" y="2009609"/>
                    <a:pt x="1679948" y="2179059"/>
                  </a:cubicBezTo>
                  <a:cubicBezTo>
                    <a:pt x="1599842" y="2335650"/>
                    <a:pt x="1559266" y="2503004"/>
                    <a:pt x="1552694" y="2678550"/>
                  </a:cubicBezTo>
                  <a:cubicBezTo>
                    <a:pt x="1551932" y="2699504"/>
                    <a:pt x="1547074" y="2708363"/>
                    <a:pt x="1524595" y="2706648"/>
                  </a:cubicBezTo>
                  <a:cubicBezTo>
                    <a:pt x="1499354" y="2704648"/>
                    <a:pt x="1473827" y="2705029"/>
                    <a:pt x="1448490" y="2706553"/>
                  </a:cubicBezTo>
                  <a:cubicBezTo>
                    <a:pt x="1428678" y="2707791"/>
                    <a:pt x="1423535" y="2700933"/>
                    <a:pt x="1423630" y="2681407"/>
                  </a:cubicBezTo>
                  <a:cubicBezTo>
                    <a:pt x="1424487" y="2537865"/>
                    <a:pt x="1424106" y="2394228"/>
                    <a:pt x="1424106" y="2250687"/>
                  </a:cubicBezTo>
                  <a:cubicBezTo>
                    <a:pt x="1424106" y="2109717"/>
                    <a:pt x="1424297" y="1968746"/>
                    <a:pt x="1423916" y="1827776"/>
                  </a:cubicBezTo>
                  <a:cubicBezTo>
                    <a:pt x="1423916" y="1811584"/>
                    <a:pt x="1427059" y="1797201"/>
                    <a:pt x="1434393" y="1782628"/>
                  </a:cubicBezTo>
                  <a:cubicBezTo>
                    <a:pt x="1512974" y="1626418"/>
                    <a:pt x="1591079" y="1469922"/>
                    <a:pt x="1669185" y="1313522"/>
                  </a:cubicBezTo>
                  <a:cubicBezTo>
                    <a:pt x="1682424" y="1287042"/>
                    <a:pt x="1682329" y="1286947"/>
                    <a:pt x="1653754" y="1286852"/>
                  </a:cubicBezTo>
                  <a:cubicBezTo>
                    <a:pt x="1623083" y="1286756"/>
                    <a:pt x="1592413" y="1287423"/>
                    <a:pt x="1561838" y="1286566"/>
                  </a:cubicBezTo>
                  <a:cubicBezTo>
                    <a:pt x="1548503" y="1286185"/>
                    <a:pt x="1541359" y="1291138"/>
                    <a:pt x="1535549" y="1302949"/>
                  </a:cubicBezTo>
                  <a:cubicBezTo>
                    <a:pt x="1456872" y="1465922"/>
                    <a:pt x="1377815" y="1628799"/>
                    <a:pt x="1298567" y="1791582"/>
                  </a:cubicBezTo>
                  <a:cubicBezTo>
                    <a:pt x="1292852" y="1803297"/>
                    <a:pt x="1292947" y="1815108"/>
                    <a:pt x="1292947" y="1827300"/>
                  </a:cubicBezTo>
                  <a:cubicBezTo>
                    <a:pt x="1292947" y="2110097"/>
                    <a:pt x="1292661" y="2392895"/>
                    <a:pt x="1293423" y="2675692"/>
                  </a:cubicBezTo>
                  <a:cubicBezTo>
                    <a:pt x="1293519" y="2698743"/>
                    <a:pt x="1288851" y="2707410"/>
                    <a:pt x="1263705" y="2706744"/>
                  </a:cubicBezTo>
                  <a:cubicBezTo>
                    <a:pt x="1196363" y="2704934"/>
                    <a:pt x="1128927" y="2705315"/>
                    <a:pt x="1061489" y="2706553"/>
                  </a:cubicBezTo>
                  <a:cubicBezTo>
                    <a:pt x="1040534" y="2706934"/>
                    <a:pt x="1035391" y="2700267"/>
                    <a:pt x="1035391" y="2679883"/>
                  </a:cubicBezTo>
                  <a:cubicBezTo>
                    <a:pt x="1036058" y="2396228"/>
                    <a:pt x="1035772" y="2112574"/>
                    <a:pt x="1036058" y="1828919"/>
                  </a:cubicBezTo>
                  <a:cubicBezTo>
                    <a:pt x="1036058" y="1811870"/>
                    <a:pt x="1032914" y="1796630"/>
                    <a:pt x="1025389" y="1781199"/>
                  </a:cubicBezTo>
                  <a:cubicBezTo>
                    <a:pt x="948999" y="1624799"/>
                    <a:pt x="872989" y="1468303"/>
                    <a:pt x="797742" y="1311426"/>
                  </a:cubicBezTo>
                  <a:cubicBezTo>
                    <a:pt x="788979" y="1293043"/>
                    <a:pt x="779073" y="1284947"/>
                    <a:pt x="758118" y="1286376"/>
                  </a:cubicBezTo>
                  <a:cubicBezTo>
                    <a:pt x="729353" y="1288376"/>
                    <a:pt x="700301" y="1287899"/>
                    <a:pt x="671536" y="1286566"/>
                  </a:cubicBezTo>
                  <a:cubicBezTo>
                    <a:pt x="649057" y="1285518"/>
                    <a:pt x="649247" y="1292948"/>
                    <a:pt x="657915" y="1310188"/>
                  </a:cubicBezTo>
                  <a:cubicBezTo>
                    <a:pt x="736211" y="1465636"/>
                    <a:pt x="813649" y="1621465"/>
                    <a:pt x="891944" y="1776913"/>
                  </a:cubicBezTo>
                  <a:cubicBezTo>
                    <a:pt x="900898" y="1794629"/>
                    <a:pt x="905184" y="1812060"/>
                    <a:pt x="905184" y="1831968"/>
                  </a:cubicBezTo>
                  <a:cubicBezTo>
                    <a:pt x="904803" y="2113050"/>
                    <a:pt x="904517" y="2394038"/>
                    <a:pt x="905470" y="2675120"/>
                  </a:cubicBezTo>
                  <a:cubicBezTo>
                    <a:pt x="905565" y="2700647"/>
                    <a:pt x="898993" y="2709029"/>
                    <a:pt x="873561" y="2706744"/>
                  </a:cubicBezTo>
                  <a:cubicBezTo>
                    <a:pt x="848415" y="2704553"/>
                    <a:pt x="822793" y="2705696"/>
                    <a:pt x="797456" y="2706458"/>
                  </a:cubicBezTo>
                  <a:cubicBezTo>
                    <a:pt x="783455" y="2706839"/>
                    <a:pt x="777359" y="2703029"/>
                    <a:pt x="777073" y="2687503"/>
                  </a:cubicBezTo>
                  <a:cubicBezTo>
                    <a:pt x="771358" y="2401848"/>
                    <a:pt x="662106" y="2153912"/>
                    <a:pt x="498371" y="1926170"/>
                  </a:cubicBezTo>
                  <a:cubicBezTo>
                    <a:pt x="439126" y="1843778"/>
                    <a:pt x="377880" y="1762721"/>
                    <a:pt x="317206" y="1681377"/>
                  </a:cubicBezTo>
                  <a:cubicBezTo>
                    <a:pt x="27170" y="1292090"/>
                    <a:pt x="84415" y="747070"/>
                    <a:pt x="445031" y="423125"/>
                  </a:cubicBezTo>
                  <a:cubicBezTo>
                    <a:pt x="563998" y="316254"/>
                    <a:pt x="690776" y="224814"/>
                    <a:pt x="844129" y="178237"/>
                  </a:cubicBezTo>
                  <a:cubicBezTo>
                    <a:pt x="1221414" y="63556"/>
                    <a:pt x="1558885" y="137470"/>
                    <a:pt x="1855112" y="399026"/>
                  </a:cubicBezTo>
                  <a:cubicBezTo>
                    <a:pt x="1975127" y="504944"/>
                    <a:pt x="2073044" y="627055"/>
                    <a:pt x="2128861" y="778217"/>
                  </a:cubicBezTo>
                  <a:cubicBezTo>
                    <a:pt x="2252210" y="1111306"/>
                    <a:pt x="2205061" y="1420011"/>
                    <a:pt x="1992272" y="170480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19452AD9-F987-3DD2-BF66-F43695EB8B8B}"/>
              </a:ext>
            </a:extLst>
          </p:cNvPr>
          <p:cNvSpPr txBox="1"/>
          <p:nvPr/>
        </p:nvSpPr>
        <p:spPr>
          <a:xfrm>
            <a:off x="174184" y="3429000"/>
            <a:ext cx="281221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>
                <a:solidFill>
                  <a:srgbClr val="C00000"/>
                </a:solidFill>
              </a:rPr>
              <a:t>صورة المنتج</a:t>
            </a:r>
            <a:r>
              <a:rPr lang="he-IL" dirty="0">
                <a:solidFill>
                  <a:srgbClr val="C00000"/>
                </a:solidFill>
              </a:rPr>
              <a:t>/</a:t>
            </a:r>
            <a:r>
              <a:rPr lang="ar-SA" dirty="0">
                <a:solidFill>
                  <a:srgbClr val="C00000"/>
                </a:solidFill>
              </a:rPr>
              <a:t> نموذج اولي</a:t>
            </a:r>
            <a:endParaRPr lang="he-I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24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05F46F4-DDF9-42B7-8594-926548562F1A}"/>
              </a:ext>
            </a:extLst>
          </p:cNvPr>
          <p:cNvGrpSpPr/>
          <p:nvPr/>
        </p:nvGrpSpPr>
        <p:grpSpPr>
          <a:xfrm>
            <a:off x="3884235" y="1273975"/>
            <a:ext cx="5546742" cy="1077218"/>
            <a:chOff x="2396139" y="1233690"/>
            <a:chExt cx="5546742" cy="1077214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2A24799-5867-487D-AE8D-205BB5E11AC4}"/>
                </a:ext>
              </a:extLst>
            </p:cNvPr>
            <p:cNvSpPr txBox="1"/>
            <p:nvPr/>
          </p:nvSpPr>
          <p:spPr>
            <a:xfrm>
              <a:off x="2396139" y="1233690"/>
              <a:ext cx="4243144" cy="10772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AE" altLang="ko-KR" sz="3200" b="1" dirty="0">
                  <a:solidFill>
                    <a:schemeClr val="accent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uttman Yad" panose="02010401010101010101" pitchFamily="2" charset="-79"/>
                  <a:cs typeface="Guttman Yad" panose="02010401010101010101" pitchFamily="2" charset="-79"/>
                </a:rPr>
                <a:t>المعايير لاختيار الحل الأمثل  </a:t>
              </a:r>
              <a:endParaRPr lang="ko-KR" alt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" panose="02010401010101010101" pitchFamily="2" charset="-79"/>
                <a:cs typeface="Guttman Yad" panose="02010401010101010101" pitchFamily="2" charset="-79"/>
              </a:endParaRPr>
            </a:p>
            <a:p>
              <a:pPr algn="r" rtl="1"/>
              <a:endParaRPr lang="ko-KR" altLang="en-US" sz="3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uttman Yad" panose="02010401010101010101" pitchFamily="2" charset="-79"/>
                <a:cs typeface="Guttman Yad" panose="02010401010101010101" pitchFamily="2" charset="-79"/>
              </a:endParaRPr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8F3DAEA-2ADF-43C8-856D-241E4B865281}"/>
                </a:ext>
              </a:extLst>
            </p:cNvPr>
            <p:cNvSpPr/>
            <p:nvPr/>
          </p:nvSpPr>
          <p:spPr>
            <a:xfrm>
              <a:off x="7157145" y="1810985"/>
              <a:ext cx="785736" cy="231591"/>
            </a:xfrm>
            <a:custGeom>
              <a:avLst/>
              <a:gdLst>
                <a:gd name="connsiteX0" fmla="*/ 0 w 757029"/>
                <a:gd name="connsiteY0" fmla="*/ 201059 h 282425"/>
                <a:gd name="connsiteX1" fmla="*/ 342900 w 757029"/>
                <a:gd name="connsiteY1" fmla="*/ 1034 h 282425"/>
                <a:gd name="connsiteX2" fmla="*/ 514350 w 757029"/>
                <a:gd name="connsiteY2" fmla="*/ 277259 h 282425"/>
                <a:gd name="connsiteX3" fmla="*/ 742950 w 757029"/>
                <a:gd name="connsiteY3" fmla="*/ 182009 h 282425"/>
                <a:gd name="connsiteX4" fmla="*/ 733425 w 757029"/>
                <a:gd name="connsiteY4" fmla="*/ 191534 h 282425"/>
                <a:gd name="connsiteX0" fmla="*/ 0 w 742950"/>
                <a:gd name="connsiteY0" fmla="*/ 201059 h 282425"/>
                <a:gd name="connsiteX1" fmla="*/ 342900 w 742950"/>
                <a:gd name="connsiteY1" fmla="*/ 1034 h 282425"/>
                <a:gd name="connsiteX2" fmla="*/ 514350 w 742950"/>
                <a:gd name="connsiteY2" fmla="*/ 277259 h 282425"/>
                <a:gd name="connsiteX3" fmla="*/ 742950 w 742950"/>
                <a:gd name="connsiteY3" fmla="*/ 182009 h 282425"/>
                <a:gd name="connsiteX0" fmla="*/ 0 w 742950"/>
                <a:gd name="connsiteY0" fmla="*/ 213115 h 282068"/>
                <a:gd name="connsiteX1" fmla="*/ 342900 w 742950"/>
                <a:gd name="connsiteY1" fmla="*/ 677 h 282068"/>
                <a:gd name="connsiteX2" fmla="*/ 514350 w 742950"/>
                <a:gd name="connsiteY2" fmla="*/ 276902 h 282068"/>
                <a:gd name="connsiteX3" fmla="*/ 742950 w 742950"/>
                <a:gd name="connsiteY3" fmla="*/ 181652 h 282068"/>
                <a:gd name="connsiteX0" fmla="*/ 0 w 742950"/>
                <a:gd name="connsiteY0" fmla="*/ 112016 h 177020"/>
                <a:gd name="connsiteX1" fmla="*/ 355313 w 742950"/>
                <a:gd name="connsiteY1" fmla="*/ 3016 h 177020"/>
                <a:gd name="connsiteX2" fmla="*/ 514350 w 742950"/>
                <a:gd name="connsiteY2" fmla="*/ 175803 h 177020"/>
                <a:gd name="connsiteX3" fmla="*/ 742950 w 742950"/>
                <a:gd name="connsiteY3" fmla="*/ 80553 h 177020"/>
                <a:gd name="connsiteX0" fmla="*/ 0 w 742950"/>
                <a:gd name="connsiteY0" fmla="*/ 112264 h 181358"/>
                <a:gd name="connsiteX1" fmla="*/ 355313 w 742950"/>
                <a:gd name="connsiteY1" fmla="*/ 3264 h 181358"/>
                <a:gd name="connsiteX2" fmla="*/ 377811 w 742950"/>
                <a:gd name="connsiteY2" fmla="*/ 180188 h 181358"/>
                <a:gd name="connsiteX3" fmla="*/ 742950 w 742950"/>
                <a:gd name="connsiteY3" fmla="*/ 80801 h 181358"/>
                <a:gd name="connsiteX0" fmla="*/ 0 w 742950"/>
                <a:gd name="connsiteY0" fmla="*/ 119934 h 189261"/>
                <a:gd name="connsiteX1" fmla="*/ 400826 w 742950"/>
                <a:gd name="connsiteY1" fmla="*/ 2659 h 189261"/>
                <a:gd name="connsiteX2" fmla="*/ 377811 w 742950"/>
                <a:gd name="connsiteY2" fmla="*/ 187858 h 189261"/>
                <a:gd name="connsiteX3" fmla="*/ 742950 w 742950"/>
                <a:gd name="connsiteY3" fmla="*/ 88471 h 189261"/>
                <a:gd name="connsiteX0" fmla="*/ 0 w 752817"/>
                <a:gd name="connsiteY0" fmla="*/ 122863 h 188900"/>
                <a:gd name="connsiteX1" fmla="*/ 410693 w 752817"/>
                <a:gd name="connsiteY1" fmla="*/ 2298 h 188900"/>
                <a:gd name="connsiteX2" fmla="*/ 387678 w 752817"/>
                <a:gd name="connsiteY2" fmla="*/ 187497 h 188900"/>
                <a:gd name="connsiteX3" fmla="*/ 752817 w 752817"/>
                <a:gd name="connsiteY3" fmla="*/ 88110 h 188900"/>
                <a:gd name="connsiteX0" fmla="*/ 0 w 767448"/>
                <a:gd name="connsiteY0" fmla="*/ 139778 h 187527"/>
                <a:gd name="connsiteX1" fmla="*/ 425324 w 767448"/>
                <a:gd name="connsiteY1" fmla="*/ 925 h 187527"/>
                <a:gd name="connsiteX2" fmla="*/ 402309 w 767448"/>
                <a:gd name="connsiteY2" fmla="*/ 186124 h 187527"/>
                <a:gd name="connsiteX3" fmla="*/ 767448 w 767448"/>
                <a:gd name="connsiteY3" fmla="*/ 86737 h 187527"/>
                <a:gd name="connsiteX0" fmla="*/ 0 w 767448"/>
                <a:gd name="connsiteY0" fmla="*/ 140230 h 187979"/>
                <a:gd name="connsiteX1" fmla="*/ 425324 w 767448"/>
                <a:gd name="connsiteY1" fmla="*/ 1377 h 187979"/>
                <a:gd name="connsiteX2" fmla="*/ 402309 w 767448"/>
                <a:gd name="connsiteY2" fmla="*/ 186576 h 187979"/>
                <a:gd name="connsiteX3" fmla="*/ 767448 w 767448"/>
                <a:gd name="connsiteY3" fmla="*/ 87189 h 187979"/>
                <a:gd name="connsiteX0" fmla="*/ 0 w 767448"/>
                <a:gd name="connsiteY0" fmla="*/ 141802 h 189551"/>
                <a:gd name="connsiteX1" fmla="*/ 425324 w 767448"/>
                <a:gd name="connsiteY1" fmla="*/ 2949 h 189551"/>
                <a:gd name="connsiteX2" fmla="*/ 402309 w 767448"/>
                <a:gd name="connsiteY2" fmla="*/ 188148 h 189551"/>
                <a:gd name="connsiteX3" fmla="*/ 767448 w 767448"/>
                <a:gd name="connsiteY3" fmla="*/ 88761 h 189551"/>
                <a:gd name="connsiteX0" fmla="*/ 0 w 785736"/>
                <a:gd name="connsiteY0" fmla="*/ 154570 h 187689"/>
                <a:gd name="connsiteX1" fmla="*/ 443612 w 785736"/>
                <a:gd name="connsiteY1" fmla="*/ 1087 h 187689"/>
                <a:gd name="connsiteX2" fmla="*/ 420597 w 785736"/>
                <a:gd name="connsiteY2" fmla="*/ 186286 h 187689"/>
                <a:gd name="connsiteX3" fmla="*/ 785736 w 785736"/>
                <a:gd name="connsiteY3" fmla="*/ 86899 h 187689"/>
                <a:gd name="connsiteX0" fmla="*/ 0 w 785736"/>
                <a:gd name="connsiteY0" fmla="*/ 158688 h 191807"/>
                <a:gd name="connsiteX1" fmla="*/ 443612 w 785736"/>
                <a:gd name="connsiteY1" fmla="*/ 5205 h 191807"/>
                <a:gd name="connsiteX2" fmla="*/ 420597 w 785736"/>
                <a:gd name="connsiteY2" fmla="*/ 190404 h 191807"/>
                <a:gd name="connsiteX3" fmla="*/ 785736 w 785736"/>
                <a:gd name="connsiteY3" fmla="*/ 91017 h 191807"/>
                <a:gd name="connsiteX0" fmla="*/ 0 w 785736"/>
                <a:gd name="connsiteY0" fmla="*/ 182905 h 216024"/>
                <a:gd name="connsiteX1" fmla="*/ 443612 w 785736"/>
                <a:gd name="connsiteY1" fmla="*/ 29422 h 216024"/>
                <a:gd name="connsiteX2" fmla="*/ 420597 w 785736"/>
                <a:gd name="connsiteY2" fmla="*/ 214621 h 216024"/>
                <a:gd name="connsiteX3" fmla="*/ 785736 w 785736"/>
                <a:gd name="connsiteY3" fmla="*/ 115234 h 216024"/>
                <a:gd name="connsiteX0" fmla="*/ 0 w 785736"/>
                <a:gd name="connsiteY0" fmla="*/ 191488 h 224939"/>
                <a:gd name="connsiteX1" fmla="*/ 414351 w 785736"/>
                <a:gd name="connsiteY1" fmla="*/ 27032 h 224939"/>
                <a:gd name="connsiteX2" fmla="*/ 420597 w 785736"/>
                <a:gd name="connsiteY2" fmla="*/ 223204 h 224939"/>
                <a:gd name="connsiteX3" fmla="*/ 785736 w 785736"/>
                <a:gd name="connsiteY3" fmla="*/ 123817 h 224939"/>
                <a:gd name="connsiteX0" fmla="*/ 0 w 785736"/>
                <a:gd name="connsiteY0" fmla="*/ 191488 h 231591"/>
                <a:gd name="connsiteX1" fmla="*/ 414351 w 785736"/>
                <a:gd name="connsiteY1" fmla="*/ 27032 h 231591"/>
                <a:gd name="connsiteX2" fmla="*/ 420597 w 785736"/>
                <a:gd name="connsiteY2" fmla="*/ 223204 h 231591"/>
                <a:gd name="connsiteX3" fmla="*/ 785736 w 785736"/>
                <a:gd name="connsiteY3" fmla="*/ 123817 h 231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736" h="231591">
                  <a:moveTo>
                    <a:pt x="0" y="191488"/>
                  </a:moveTo>
                  <a:cubicBezTo>
                    <a:pt x="227342" y="1001"/>
                    <a:pt x="355224" y="-33118"/>
                    <a:pt x="414351" y="27032"/>
                  </a:cubicBezTo>
                  <a:cubicBezTo>
                    <a:pt x="473478" y="87182"/>
                    <a:pt x="347727" y="181470"/>
                    <a:pt x="420597" y="223204"/>
                  </a:cubicBezTo>
                  <a:cubicBezTo>
                    <a:pt x="493467" y="264938"/>
                    <a:pt x="749224" y="138104"/>
                    <a:pt x="785736" y="123817"/>
                  </a:cubicBezTo>
                </a:path>
              </a:pathLst>
            </a:custGeom>
            <a:ln w="127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1D905B76-3761-46C9-A37F-F61E31C3E14A}"/>
              </a:ext>
            </a:extLst>
          </p:cNvPr>
          <p:cNvGrpSpPr/>
          <p:nvPr/>
        </p:nvGrpSpPr>
        <p:grpSpPr>
          <a:xfrm>
            <a:off x="17274" y="2033356"/>
            <a:ext cx="12183754" cy="4016330"/>
            <a:chOff x="-2312971" y="1930801"/>
            <a:chExt cx="12183754" cy="4016330"/>
          </a:xfrm>
        </p:grpSpPr>
        <p:sp>
          <p:nvSpPr>
            <p:cNvPr id="7" name="Freeform 2">
              <a:extLst>
                <a:ext uri="{FF2B5EF4-FFF2-40B4-BE49-F238E27FC236}">
                  <a16:creationId xmlns:a16="http://schemas.microsoft.com/office/drawing/2014/main" id="{44A5174E-9E45-48F3-A0AA-FF772C990F9E}"/>
                </a:ext>
              </a:extLst>
            </p:cNvPr>
            <p:cNvSpPr/>
            <p:nvPr/>
          </p:nvSpPr>
          <p:spPr>
            <a:xfrm>
              <a:off x="-2312971" y="1930803"/>
              <a:ext cx="12183754" cy="4016328"/>
            </a:xfrm>
            <a:custGeom>
              <a:avLst/>
              <a:gdLst>
                <a:gd name="connsiteX0" fmla="*/ 0 w 9096375"/>
                <a:gd name="connsiteY0" fmla="*/ 2457450 h 2466975"/>
                <a:gd name="connsiteX1" fmla="*/ 6610350 w 9096375"/>
                <a:gd name="connsiteY1" fmla="*/ 2457450 h 2466975"/>
                <a:gd name="connsiteX2" fmla="*/ 6591300 w 9096375"/>
                <a:gd name="connsiteY2" fmla="*/ 2219325 h 2466975"/>
                <a:gd name="connsiteX3" fmla="*/ 6000750 w 9096375"/>
                <a:gd name="connsiteY3" fmla="*/ 1152525 h 2466975"/>
                <a:gd name="connsiteX4" fmla="*/ 6124575 w 9096375"/>
                <a:gd name="connsiteY4" fmla="*/ 1009650 h 2466975"/>
                <a:gd name="connsiteX5" fmla="*/ 6619875 w 9096375"/>
                <a:gd name="connsiteY5" fmla="*/ 1466850 h 2466975"/>
                <a:gd name="connsiteX6" fmla="*/ 6562725 w 9096375"/>
                <a:gd name="connsiteY6" fmla="*/ 0 h 2466975"/>
                <a:gd name="connsiteX7" fmla="*/ 6838950 w 9096375"/>
                <a:gd name="connsiteY7" fmla="*/ 9525 h 2466975"/>
                <a:gd name="connsiteX8" fmla="*/ 6905625 w 9096375"/>
                <a:gd name="connsiteY8" fmla="*/ 981075 h 2466975"/>
                <a:gd name="connsiteX9" fmla="*/ 7239000 w 9096375"/>
                <a:gd name="connsiteY9" fmla="*/ 981075 h 2466975"/>
                <a:gd name="connsiteX10" fmla="*/ 7629525 w 9096375"/>
                <a:gd name="connsiteY10" fmla="*/ 981075 h 2466975"/>
                <a:gd name="connsiteX11" fmla="*/ 7915275 w 9096375"/>
                <a:gd name="connsiteY11" fmla="*/ 981075 h 2466975"/>
                <a:gd name="connsiteX12" fmla="*/ 7896225 w 9096375"/>
                <a:gd name="connsiteY12" fmla="*/ 1781175 h 2466975"/>
                <a:gd name="connsiteX13" fmla="*/ 7658100 w 9096375"/>
                <a:gd name="connsiteY13" fmla="*/ 2466975 h 2466975"/>
                <a:gd name="connsiteX14" fmla="*/ 9096375 w 9096375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24575 w 9144000"/>
                <a:gd name="connsiteY4" fmla="*/ 1009650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57493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610350 w 9144000"/>
                <a:gd name="connsiteY1" fmla="*/ 2457450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0411 w 9144000"/>
                <a:gd name="connsiteY4" fmla="*/ 998677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457450 h 2466975"/>
                <a:gd name="connsiteX1" fmla="*/ 6592062 w 9144000"/>
                <a:gd name="connsiteY1" fmla="*/ 2464766 h 2466975"/>
                <a:gd name="connsiteX2" fmla="*/ 6591300 w 9144000"/>
                <a:gd name="connsiteY2" fmla="*/ 2219325 h 2466975"/>
                <a:gd name="connsiteX3" fmla="*/ 6000750 w 9144000"/>
                <a:gd name="connsiteY3" fmla="*/ 1152525 h 2466975"/>
                <a:gd name="connsiteX4" fmla="*/ 6197726 w 9144000"/>
                <a:gd name="connsiteY4" fmla="*/ 984046 h 2466975"/>
                <a:gd name="connsiteX5" fmla="*/ 6619875 w 9144000"/>
                <a:gd name="connsiteY5" fmla="*/ 1466850 h 2466975"/>
                <a:gd name="connsiteX6" fmla="*/ 6562725 w 9144000"/>
                <a:gd name="connsiteY6" fmla="*/ 0 h 2466975"/>
                <a:gd name="connsiteX7" fmla="*/ 6838950 w 9144000"/>
                <a:gd name="connsiteY7" fmla="*/ 9525 h 2466975"/>
                <a:gd name="connsiteX8" fmla="*/ 6905625 w 9144000"/>
                <a:gd name="connsiteY8" fmla="*/ 981075 h 2466975"/>
                <a:gd name="connsiteX9" fmla="*/ 7239000 w 9144000"/>
                <a:gd name="connsiteY9" fmla="*/ 981075 h 2466975"/>
                <a:gd name="connsiteX10" fmla="*/ 7629525 w 9144000"/>
                <a:gd name="connsiteY10" fmla="*/ 981075 h 2466975"/>
                <a:gd name="connsiteX11" fmla="*/ 7915275 w 9144000"/>
                <a:gd name="connsiteY11" fmla="*/ 981075 h 2466975"/>
                <a:gd name="connsiteX12" fmla="*/ 7896225 w 9144000"/>
                <a:gd name="connsiteY12" fmla="*/ 1781175 h 2466975"/>
                <a:gd name="connsiteX13" fmla="*/ 7658100 w 9144000"/>
                <a:gd name="connsiteY13" fmla="*/ 2466975 h 2466975"/>
                <a:gd name="connsiteX14" fmla="*/ 9144000 w 9144000"/>
                <a:gd name="connsiteY14" fmla="*/ 2466975 h 2466975"/>
                <a:gd name="connsiteX0" fmla="*/ 0 w 9144000"/>
                <a:gd name="connsiteY0" fmla="*/ 2553469 h 2562994"/>
                <a:gd name="connsiteX1" fmla="*/ 6592062 w 9144000"/>
                <a:gd name="connsiteY1" fmla="*/ 2560785 h 2562994"/>
                <a:gd name="connsiteX2" fmla="*/ 6591300 w 9144000"/>
                <a:gd name="connsiteY2" fmla="*/ 2315344 h 2562994"/>
                <a:gd name="connsiteX3" fmla="*/ 6000750 w 9144000"/>
                <a:gd name="connsiteY3" fmla="*/ 1248544 h 2562994"/>
                <a:gd name="connsiteX4" fmla="*/ 6197726 w 9144000"/>
                <a:gd name="connsiteY4" fmla="*/ 1080065 h 2562994"/>
                <a:gd name="connsiteX5" fmla="*/ 6619875 w 9144000"/>
                <a:gd name="connsiteY5" fmla="*/ 1562869 h 2562994"/>
                <a:gd name="connsiteX6" fmla="*/ 6562725 w 9144000"/>
                <a:gd name="connsiteY6" fmla="*/ 96019 h 2562994"/>
                <a:gd name="connsiteX7" fmla="*/ 6838950 w 9144000"/>
                <a:gd name="connsiteY7" fmla="*/ 105544 h 2562994"/>
                <a:gd name="connsiteX8" fmla="*/ 6905625 w 9144000"/>
                <a:gd name="connsiteY8" fmla="*/ 1077094 h 2562994"/>
                <a:gd name="connsiteX9" fmla="*/ 7239000 w 9144000"/>
                <a:gd name="connsiteY9" fmla="*/ 1077094 h 2562994"/>
                <a:gd name="connsiteX10" fmla="*/ 7629525 w 9144000"/>
                <a:gd name="connsiteY10" fmla="*/ 1077094 h 2562994"/>
                <a:gd name="connsiteX11" fmla="*/ 7915275 w 9144000"/>
                <a:gd name="connsiteY11" fmla="*/ 1077094 h 2562994"/>
                <a:gd name="connsiteX12" fmla="*/ 7896225 w 9144000"/>
                <a:gd name="connsiteY12" fmla="*/ 1877194 h 2562994"/>
                <a:gd name="connsiteX13" fmla="*/ 7658100 w 9144000"/>
                <a:gd name="connsiteY13" fmla="*/ 2562994 h 2562994"/>
                <a:gd name="connsiteX14" fmla="*/ 9144000 w 9144000"/>
                <a:gd name="connsiteY14" fmla="*/ 2562994 h 2562994"/>
                <a:gd name="connsiteX0" fmla="*/ 0 w 9144000"/>
                <a:gd name="connsiteY0" fmla="*/ 2613374 h 2622899"/>
                <a:gd name="connsiteX1" fmla="*/ 6592062 w 9144000"/>
                <a:gd name="connsiteY1" fmla="*/ 2620690 h 2622899"/>
                <a:gd name="connsiteX2" fmla="*/ 6591300 w 9144000"/>
                <a:gd name="connsiteY2" fmla="*/ 2375249 h 2622899"/>
                <a:gd name="connsiteX3" fmla="*/ 6000750 w 9144000"/>
                <a:gd name="connsiteY3" fmla="*/ 1308449 h 2622899"/>
                <a:gd name="connsiteX4" fmla="*/ 6197726 w 9144000"/>
                <a:gd name="connsiteY4" fmla="*/ 1139970 h 2622899"/>
                <a:gd name="connsiteX5" fmla="*/ 6619875 w 9144000"/>
                <a:gd name="connsiteY5" fmla="*/ 1622774 h 2622899"/>
                <a:gd name="connsiteX6" fmla="*/ 6562725 w 9144000"/>
                <a:gd name="connsiteY6" fmla="*/ 155924 h 2622899"/>
                <a:gd name="connsiteX7" fmla="*/ 6838950 w 9144000"/>
                <a:gd name="connsiteY7" fmla="*/ 165449 h 2622899"/>
                <a:gd name="connsiteX8" fmla="*/ 6905625 w 9144000"/>
                <a:gd name="connsiteY8" fmla="*/ 1136999 h 2622899"/>
                <a:gd name="connsiteX9" fmla="*/ 7239000 w 9144000"/>
                <a:gd name="connsiteY9" fmla="*/ 1136999 h 2622899"/>
                <a:gd name="connsiteX10" fmla="*/ 7629525 w 9144000"/>
                <a:gd name="connsiteY10" fmla="*/ 1136999 h 2622899"/>
                <a:gd name="connsiteX11" fmla="*/ 7915275 w 9144000"/>
                <a:gd name="connsiteY11" fmla="*/ 1136999 h 2622899"/>
                <a:gd name="connsiteX12" fmla="*/ 7896225 w 9144000"/>
                <a:gd name="connsiteY12" fmla="*/ 1937099 h 2622899"/>
                <a:gd name="connsiteX13" fmla="*/ 7658100 w 9144000"/>
                <a:gd name="connsiteY13" fmla="*/ 2622899 h 2622899"/>
                <a:gd name="connsiteX14" fmla="*/ 9144000 w 9144000"/>
                <a:gd name="connsiteY14" fmla="*/ 2622899 h 2622899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9525 w 9144000"/>
                <a:gd name="connsiteY10" fmla="*/ 1149134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96225 w 9144000"/>
                <a:gd name="connsiteY12" fmla="*/ 1949234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15275 w 9144000"/>
                <a:gd name="connsiteY11" fmla="*/ 1149134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922590 w 9144000"/>
                <a:gd name="connsiteY11" fmla="*/ 1167422 h 2635034"/>
                <a:gd name="connsiteX12" fmla="*/ 7877937 w 9144000"/>
                <a:gd name="connsiteY12" fmla="*/ 1945576 h 2635034"/>
                <a:gd name="connsiteX13" fmla="*/ 7658100 w 9144000"/>
                <a:gd name="connsiteY13" fmla="*/ 2635034 h 2635034"/>
                <a:gd name="connsiteX14" fmla="*/ 9144000 w 9144000"/>
                <a:gd name="connsiteY14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625868 w 9144000"/>
                <a:gd name="connsiteY10" fmla="*/ 1178395 h 2635034"/>
                <a:gd name="connsiteX11" fmla="*/ 7732165 w 9144000"/>
                <a:gd name="connsiteY11" fmla="*/ 854927 h 2635034"/>
                <a:gd name="connsiteX12" fmla="*/ 7922590 w 9144000"/>
                <a:gd name="connsiteY12" fmla="*/ 1167422 h 2635034"/>
                <a:gd name="connsiteX13" fmla="*/ 7877937 w 9144000"/>
                <a:gd name="connsiteY13" fmla="*/ 1945576 h 2635034"/>
                <a:gd name="connsiteX14" fmla="*/ 7658100 w 9144000"/>
                <a:gd name="connsiteY14" fmla="*/ 2635034 h 2635034"/>
                <a:gd name="connsiteX15" fmla="*/ 9144000 w 9144000"/>
                <a:gd name="connsiteY15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239000 w 9144000"/>
                <a:gd name="connsiteY9" fmla="*/ 1149134 h 2635034"/>
                <a:gd name="connsiteX10" fmla="*/ 7399324 w 9144000"/>
                <a:gd name="connsiteY10" fmla="*/ 792748 h 2635034"/>
                <a:gd name="connsiteX11" fmla="*/ 7625868 w 9144000"/>
                <a:gd name="connsiteY11" fmla="*/ 1178395 h 2635034"/>
                <a:gd name="connsiteX12" fmla="*/ 7732165 w 9144000"/>
                <a:gd name="connsiteY12" fmla="*/ 854927 h 2635034"/>
                <a:gd name="connsiteX13" fmla="*/ 7922590 w 9144000"/>
                <a:gd name="connsiteY13" fmla="*/ 1167422 h 2635034"/>
                <a:gd name="connsiteX14" fmla="*/ 7877937 w 9144000"/>
                <a:gd name="connsiteY14" fmla="*/ 1945576 h 2635034"/>
                <a:gd name="connsiteX15" fmla="*/ 7658100 w 9144000"/>
                <a:gd name="connsiteY15" fmla="*/ 2635034 h 2635034"/>
                <a:gd name="connsiteX16" fmla="*/ 9144000 w 9144000"/>
                <a:gd name="connsiteY16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39000 w 9144000"/>
                <a:gd name="connsiteY10" fmla="*/ 1149134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5868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56449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32165 w 9144000"/>
                <a:gd name="connsiteY13" fmla="*/ 85492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399324 w 9144000"/>
                <a:gd name="connsiteY11" fmla="*/ 792748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40879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5 w 9144000"/>
                <a:gd name="connsiteY9" fmla="*/ 796405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21270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88427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106715 w 9144000"/>
                <a:gd name="connsiteY9" fmla="*/ 730568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877937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658100 w 9144000"/>
                <a:gd name="connsiteY16" fmla="*/ 2635034 h 2635034"/>
                <a:gd name="connsiteX17" fmla="*/ 9144000 w 9144000"/>
                <a:gd name="connsiteY17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83804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658100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9144000"/>
                <a:gd name="connsiteY0" fmla="*/ 2625509 h 2635034"/>
                <a:gd name="connsiteX1" fmla="*/ 6592062 w 9144000"/>
                <a:gd name="connsiteY1" fmla="*/ 2632825 h 2635034"/>
                <a:gd name="connsiteX2" fmla="*/ 6591300 w 9144000"/>
                <a:gd name="connsiteY2" fmla="*/ 2387384 h 2635034"/>
                <a:gd name="connsiteX3" fmla="*/ 6000750 w 9144000"/>
                <a:gd name="connsiteY3" fmla="*/ 1320584 h 2635034"/>
                <a:gd name="connsiteX4" fmla="*/ 6197726 w 9144000"/>
                <a:gd name="connsiteY4" fmla="*/ 1152105 h 2635034"/>
                <a:gd name="connsiteX5" fmla="*/ 6619875 w 9144000"/>
                <a:gd name="connsiteY5" fmla="*/ 1634909 h 2635034"/>
                <a:gd name="connsiteX6" fmla="*/ 6562725 w 9144000"/>
                <a:gd name="connsiteY6" fmla="*/ 168059 h 2635034"/>
                <a:gd name="connsiteX7" fmla="*/ 6838950 w 9144000"/>
                <a:gd name="connsiteY7" fmla="*/ 177584 h 2635034"/>
                <a:gd name="connsiteX8" fmla="*/ 6905625 w 9144000"/>
                <a:gd name="connsiteY8" fmla="*/ 1149134 h 2635034"/>
                <a:gd name="connsiteX9" fmla="*/ 7092084 w 9144000"/>
                <a:gd name="connsiteY9" fmla="*/ 723252 h 2635034"/>
                <a:gd name="connsiteX10" fmla="*/ 7260945 w 9144000"/>
                <a:gd name="connsiteY10" fmla="*/ 1152791 h 2635034"/>
                <a:gd name="connsiteX11" fmla="*/ 7446873 w 9144000"/>
                <a:gd name="connsiteY11" fmla="*/ 763487 h 2635034"/>
                <a:gd name="connsiteX12" fmla="*/ 7622210 w 9144000"/>
                <a:gd name="connsiteY12" fmla="*/ 1178395 h 2635034"/>
                <a:gd name="connsiteX13" fmla="*/ 7776056 w 9144000"/>
                <a:gd name="connsiteY13" fmla="*/ 840297 h 2635034"/>
                <a:gd name="connsiteX14" fmla="*/ 7922590 w 9144000"/>
                <a:gd name="connsiteY14" fmla="*/ 1167422 h 2635034"/>
                <a:gd name="connsiteX15" fmla="*/ 7914513 w 9144000"/>
                <a:gd name="connsiteY15" fmla="*/ 1945576 h 2635034"/>
                <a:gd name="connsiteX16" fmla="*/ 7798002 w 9144000"/>
                <a:gd name="connsiteY16" fmla="*/ 2317968 h 2635034"/>
                <a:gd name="connsiteX17" fmla="*/ 7723937 w 9144000"/>
                <a:gd name="connsiteY17" fmla="*/ 2635034 h 2635034"/>
                <a:gd name="connsiteX18" fmla="*/ 9144000 w 9144000"/>
                <a:gd name="connsiteY18" fmla="*/ 2635034 h 2635034"/>
                <a:gd name="connsiteX0" fmla="*/ 0 w 4869712"/>
                <a:gd name="connsiteY0" fmla="*/ 2636141 h 2636599"/>
                <a:gd name="connsiteX1" fmla="*/ 2317774 w 4869712"/>
                <a:gd name="connsiteY1" fmla="*/ 2632825 h 2636599"/>
                <a:gd name="connsiteX2" fmla="*/ 2317012 w 4869712"/>
                <a:gd name="connsiteY2" fmla="*/ 2387384 h 2636599"/>
                <a:gd name="connsiteX3" fmla="*/ 1726462 w 4869712"/>
                <a:gd name="connsiteY3" fmla="*/ 1320584 h 2636599"/>
                <a:gd name="connsiteX4" fmla="*/ 1923438 w 4869712"/>
                <a:gd name="connsiteY4" fmla="*/ 1152105 h 2636599"/>
                <a:gd name="connsiteX5" fmla="*/ 2345587 w 4869712"/>
                <a:gd name="connsiteY5" fmla="*/ 1634909 h 2636599"/>
                <a:gd name="connsiteX6" fmla="*/ 2288437 w 4869712"/>
                <a:gd name="connsiteY6" fmla="*/ 168059 h 2636599"/>
                <a:gd name="connsiteX7" fmla="*/ 2564662 w 4869712"/>
                <a:gd name="connsiteY7" fmla="*/ 177584 h 2636599"/>
                <a:gd name="connsiteX8" fmla="*/ 2631337 w 4869712"/>
                <a:gd name="connsiteY8" fmla="*/ 1149134 h 2636599"/>
                <a:gd name="connsiteX9" fmla="*/ 2817796 w 4869712"/>
                <a:gd name="connsiteY9" fmla="*/ 723252 h 2636599"/>
                <a:gd name="connsiteX10" fmla="*/ 2986657 w 4869712"/>
                <a:gd name="connsiteY10" fmla="*/ 1152791 h 2636599"/>
                <a:gd name="connsiteX11" fmla="*/ 3172585 w 4869712"/>
                <a:gd name="connsiteY11" fmla="*/ 763487 h 2636599"/>
                <a:gd name="connsiteX12" fmla="*/ 3347922 w 4869712"/>
                <a:gd name="connsiteY12" fmla="*/ 1178395 h 2636599"/>
                <a:gd name="connsiteX13" fmla="*/ 3501768 w 4869712"/>
                <a:gd name="connsiteY13" fmla="*/ 840297 h 2636599"/>
                <a:gd name="connsiteX14" fmla="*/ 3648302 w 4869712"/>
                <a:gd name="connsiteY14" fmla="*/ 1167422 h 2636599"/>
                <a:gd name="connsiteX15" fmla="*/ 3640225 w 4869712"/>
                <a:gd name="connsiteY15" fmla="*/ 1945576 h 2636599"/>
                <a:gd name="connsiteX16" fmla="*/ 3523714 w 4869712"/>
                <a:gd name="connsiteY16" fmla="*/ 2317968 h 2636599"/>
                <a:gd name="connsiteX17" fmla="*/ 3449649 w 4869712"/>
                <a:gd name="connsiteY17" fmla="*/ 2635034 h 2636599"/>
                <a:gd name="connsiteX18" fmla="*/ 4869712 w 4869712"/>
                <a:gd name="connsiteY18" fmla="*/ 2635034 h 2636599"/>
                <a:gd name="connsiteX0" fmla="*/ 0 w 4869712"/>
                <a:gd name="connsiteY0" fmla="*/ 2636141 h 2636141"/>
                <a:gd name="connsiteX1" fmla="*/ 2317774 w 4869712"/>
                <a:gd name="connsiteY1" fmla="*/ 2632825 h 2636141"/>
                <a:gd name="connsiteX2" fmla="*/ 2317012 w 4869712"/>
                <a:gd name="connsiteY2" fmla="*/ 2387384 h 2636141"/>
                <a:gd name="connsiteX3" fmla="*/ 1726462 w 4869712"/>
                <a:gd name="connsiteY3" fmla="*/ 1320584 h 2636141"/>
                <a:gd name="connsiteX4" fmla="*/ 1923438 w 4869712"/>
                <a:gd name="connsiteY4" fmla="*/ 1152105 h 2636141"/>
                <a:gd name="connsiteX5" fmla="*/ 2345587 w 4869712"/>
                <a:gd name="connsiteY5" fmla="*/ 1634909 h 2636141"/>
                <a:gd name="connsiteX6" fmla="*/ 2288437 w 4869712"/>
                <a:gd name="connsiteY6" fmla="*/ 168059 h 2636141"/>
                <a:gd name="connsiteX7" fmla="*/ 2564662 w 4869712"/>
                <a:gd name="connsiteY7" fmla="*/ 177584 h 2636141"/>
                <a:gd name="connsiteX8" fmla="*/ 2631337 w 4869712"/>
                <a:gd name="connsiteY8" fmla="*/ 1149134 h 2636141"/>
                <a:gd name="connsiteX9" fmla="*/ 2817796 w 4869712"/>
                <a:gd name="connsiteY9" fmla="*/ 723252 h 2636141"/>
                <a:gd name="connsiteX10" fmla="*/ 2986657 w 4869712"/>
                <a:gd name="connsiteY10" fmla="*/ 1152791 h 2636141"/>
                <a:gd name="connsiteX11" fmla="*/ 3172585 w 4869712"/>
                <a:gd name="connsiteY11" fmla="*/ 763487 h 2636141"/>
                <a:gd name="connsiteX12" fmla="*/ 3347922 w 4869712"/>
                <a:gd name="connsiteY12" fmla="*/ 1178395 h 2636141"/>
                <a:gd name="connsiteX13" fmla="*/ 3501768 w 4869712"/>
                <a:gd name="connsiteY13" fmla="*/ 840297 h 2636141"/>
                <a:gd name="connsiteX14" fmla="*/ 3648302 w 4869712"/>
                <a:gd name="connsiteY14" fmla="*/ 1167422 h 2636141"/>
                <a:gd name="connsiteX15" fmla="*/ 3640225 w 4869712"/>
                <a:gd name="connsiteY15" fmla="*/ 1945576 h 2636141"/>
                <a:gd name="connsiteX16" fmla="*/ 3523714 w 4869712"/>
                <a:gd name="connsiteY16" fmla="*/ 2317968 h 2636141"/>
                <a:gd name="connsiteX17" fmla="*/ 3449649 w 4869712"/>
                <a:gd name="connsiteY17" fmla="*/ 2635034 h 2636141"/>
                <a:gd name="connsiteX18" fmla="*/ 4869712 w 4869712"/>
                <a:gd name="connsiteY18" fmla="*/ 2635034 h 2636141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0 w 4869712"/>
                <a:gd name="connsiteY0" fmla="*/ 2636141 h 2640802"/>
                <a:gd name="connsiteX1" fmla="*/ 2317774 w 4869712"/>
                <a:gd name="connsiteY1" fmla="*/ 2632825 h 2640802"/>
                <a:gd name="connsiteX2" fmla="*/ 2317012 w 4869712"/>
                <a:gd name="connsiteY2" fmla="*/ 2387384 h 2640802"/>
                <a:gd name="connsiteX3" fmla="*/ 1726462 w 4869712"/>
                <a:gd name="connsiteY3" fmla="*/ 1320584 h 2640802"/>
                <a:gd name="connsiteX4" fmla="*/ 1923438 w 4869712"/>
                <a:gd name="connsiteY4" fmla="*/ 1152105 h 2640802"/>
                <a:gd name="connsiteX5" fmla="*/ 2345587 w 4869712"/>
                <a:gd name="connsiteY5" fmla="*/ 1634909 h 2640802"/>
                <a:gd name="connsiteX6" fmla="*/ 2288437 w 4869712"/>
                <a:gd name="connsiteY6" fmla="*/ 168059 h 2640802"/>
                <a:gd name="connsiteX7" fmla="*/ 2564662 w 4869712"/>
                <a:gd name="connsiteY7" fmla="*/ 177584 h 2640802"/>
                <a:gd name="connsiteX8" fmla="*/ 2631337 w 4869712"/>
                <a:gd name="connsiteY8" fmla="*/ 1149134 h 2640802"/>
                <a:gd name="connsiteX9" fmla="*/ 2817796 w 4869712"/>
                <a:gd name="connsiteY9" fmla="*/ 723252 h 2640802"/>
                <a:gd name="connsiteX10" fmla="*/ 2986657 w 4869712"/>
                <a:gd name="connsiteY10" fmla="*/ 1152791 h 2640802"/>
                <a:gd name="connsiteX11" fmla="*/ 3172585 w 4869712"/>
                <a:gd name="connsiteY11" fmla="*/ 763487 h 2640802"/>
                <a:gd name="connsiteX12" fmla="*/ 3347922 w 4869712"/>
                <a:gd name="connsiteY12" fmla="*/ 1178395 h 2640802"/>
                <a:gd name="connsiteX13" fmla="*/ 3501768 w 4869712"/>
                <a:gd name="connsiteY13" fmla="*/ 840297 h 2640802"/>
                <a:gd name="connsiteX14" fmla="*/ 3648302 w 4869712"/>
                <a:gd name="connsiteY14" fmla="*/ 1167422 h 2640802"/>
                <a:gd name="connsiteX15" fmla="*/ 3640225 w 4869712"/>
                <a:gd name="connsiteY15" fmla="*/ 1945576 h 2640802"/>
                <a:gd name="connsiteX16" fmla="*/ 3523714 w 4869712"/>
                <a:gd name="connsiteY16" fmla="*/ 2317968 h 2640802"/>
                <a:gd name="connsiteX17" fmla="*/ 3449649 w 4869712"/>
                <a:gd name="connsiteY17" fmla="*/ 2635034 h 2640802"/>
                <a:gd name="connsiteX18" fmla="*/ 4869712 w 4869712"/>
                <a:gd name="connsiteY18" fmla="*/ 2635034 h 2640802"/>
                <a:gd name="connsiteX0" fmla="*/ 113906 w 4005423"/>
                <a:gd name="connsiteY0" fmla="*/ 2668039 h 2670195"/>
                <a:gd name="connsiteX1" fmla="*/ 1453485 w 4005423"/>
                <a:gd name="connsiteY1" fmla="*/ 2632825 h 2670195"/>
                <a:gd name="connsiteX2" fmla="*/ 1452723 w 4005423"/>
                <a:gd name="connsiteY2" fmla="*/ 2387384 h 2670195"/>
                <a:gd name="connsiteX3" fmla="*/ 862173 w 4005423"/>
                <a:gd name="connsiteY3" fmla="*/ 1320584 h 2670195"/>
                <a:gd name="connsiteX4" fmla="*/ 1059149 w 4005423"/>
                <a:gd name="connsiteY4" fmla="*/ 1152105 h 2670195"/>
                <a:gd name="connsiteX5" fmla="*/ 1481298 w 4005423"/>
                <a:gd name="connsiteY5" fmla="*/ 1634909 h 2670195"/>
                <a:gd name="connsiteX6" fmla="*/ 1424148 w 4005423"/>
                <a:gd name="connsiteY6" fmla="*/ 168059 h 2670195"/>
                <a:gd name="connsiteX7" fmla="*/ 1700373 w 4005423"/>
                <a:gd name="connsiteY7" fmla="*/ 177584 h 2670195"/>
                <a:gd name="connsiteX8" fmla="*/ 1767048 w 4005423"/>
                <a:gd name="connsiteY8" fmla="*/ 1149134 h 2670195"/>
                <a:gd name="connsiteX9" fmla="*/ 1953507 w 4005423"/>
                <a:gd name="connsiteY9" fmla="*/ 723252 h 2670195"/>
                <a:gd name="connsiteX10" fmla="*/ 2122368 w 4005423"/>
                <a:gd name="connsiteY10" fmla="*/ 1152791 h 2670195"/>
                <a:gd name="connsiteX11" fmla="*/ 2308296 w 4005423"/>
                <a:gd name="connsiteY11" fmla="*/ 763487 h 2670195"/>
                <a:gd name="connsiteX12" fmla="*/ 2483633 w 4005423"/>
                <a:gd name="connsiteY12" fmla="*/ 1178395 h 2670195"/>
                <a:gd name="connsiteX13" fmla="*/ 2637479 w 4005423"/>
                <a:gd name="connsiteY13" fmla="*/ 840297 h 2670195"/>
                <a:gd name="connsiteX14" fmla="*/ 2784013 w 4005423"/>
                <a:gd name="connsiteY14" fmla="*/ 1167422 h 2670195"/>
                <a:gd name="connsiteX15" fmla="*/ 2775936 w 4005423"/>
                <a:gd name="connsiteY15" fmla="*/ 1945576 h 2670195"/>
                <a:gd name="connsiteX16" fmla="*/ 2659425 w 4005423"/>
                <a:gd name="connsiteY16" fmla="*/ 2317968 h 2670195"/>
                <a:gd name="connsiteX17" fmla="*/ 2585360 w 4005423"/>
                <a:gd name="connsiteY17" fmla="*/ 2635034 h 2670195"/>
                <a:gd name="connsiteX18" fmla="*/ 4005423 w 4005423"/>
                <a:gd name="connsiteY18" fmla="*/ 2635034 h 2670195"/>
                <a:gd name="connsiteX0" fmla="*/ 479716 w 3701381"/>
                <a:gd name="connsiteY0" fmla="*/ 3072076 h 3072352"/>
                <a:gd name="connsiteX1" fmla="*/ 1149443 w 3701381"/>
                <a:gd name="connsiteY1" fmla="*/ 2632825 h 3072352"/>
                <a:gd name="connsiteX2" fmla="*/ 1148681 w 3701381"/>
                <a:gd name="connsiteY2" fmla="*/ 2387384 h 3072352"/>
                <a:gd name="connsiteX3" fmla="*/ 558131 w 3701381"/>
                <a:gd name="connsiteY3" fmla="*/ 1320584 h 3072352"/>
                <a:gd name="connsiteX4" fmla="*/ 755107 w 3701381"/>
                <a:gd name="connsiteY4" fmla="*/ 1152105 h 3072352"/>
                <a:gd name="connsiteX5" fmla="*/ 1177256 w 3701381"/>
                <a:gd name="connsiteY5" fmla="*/ 1634909 h 3072352"/>
                <a:gd name="connsiteX6" fmla="*/ 1120106 w 3701381"/>
                <a:gd name="connsiteY6" fmla="*/ 168059 h 3072352"/>
                <a:gd name="connsiteX7" fmla="*/ 1396331 w 3701381"/>
                <a:gd name="connsiteY7" fmla="*/ 177584 h 3072352"/>
                <a:gd name="connsiteX8" fmla="*/ 1463006 w 3701381"/>
                <a:gd name="connsiteY8" fmla="*/ 1149134 h 3072352"/>
                <a:gd name="connsiteX9" fmla="*/ 1649465 w 3701381"/>
                <a:gd name="connsiteY9" fmla="*/ 723252 h 3072352"/>
                <a:gd name="connsiteX10" fmla="*/ 1818326 w 3701381"/>
                <a:gd name="connsiteY10" fmla="*/ 1152791 h 3072352"/>
                <a:gd name="connsiteX11" fmla="*/ 2004254 w 3701381"/>
                <a:gd name="connsiteY11" fmla="*/ 763487 h 3072352"/>
                <a:gd name="connsiteX12" fmla="*/ 2179591 w 3701381"/>
                <a:gd name="connsiteY12" fmla="*/ 1178395 h 3072352"/>
                <a:gd name="connsiteX13" fmla="*/ 2333437 w 3701381"/>
                <a:gd name="connsiteY13" fmla="*/ 840297 h 3072352"/>
                <a:gd name="connsiteX14" fmla="*/ 2479971 w 3701381"/>
                <a:gd name="connsiteY14" fmla="*/ 1167422 h 3072352"/>
                <a:gd name="connsiteX15" fmla="*/ 2471894 w 3701381"/>
                <a:gd name="connsiteY15" fmla="*/ 1945576 h 3072352"/>
                <a:gd name="connsiteX16" fmla="*/ 2355383 w 3701381"/>
                <a:gd name="connsiteY16" fmla="*/ 2317968 h 3072352"/>
                <a:gd name="connsiteX17" fmla="*/ 2281318 w 3701381"/>
                <a:gd name="connsiteY17" fmla="*/ 2635034 h 3072352"/>
                <a:gd name="connsiteX18" fmla="*/ 3701381 w 3701381"/>
                <a:gd name="connsiteY18" fmla="*/ 2635034 h 3072352"/>
                <a:gd name="connsiteX0" fmla="*/ 609558 w 3831223"/>
                <a:gd name="connsiteY0" fmla="*/ 3072076 h 3072076"/>
                <a:gd name="connsiteX1" fmla="*/ 1279285 w 3831223"/>
                <a:gd name="connsiteY1" fmla="*/ 2632825 h 3072076"/>
                <a:gd name="connsiteX2" fmla="*/ 1278523 w 3831223"/>
                <a:gd name="connsiteY2" fmla="*/ 2387384 h 3072076"/>
                <a:gd name="connsiteX3" fmla="*/ 687973 w 3831223"/>
                <a:gd name="connsiteY3" fmla="*/ 1320584 h 3072076"/>
                <a:gd name="connsiteX4" fmla="*/ 884949 w 3831223"/>
                <a:gd name="connsiteY4" fmla="*/ 1152105 h 3072076"/>
                <a:gd name="connsiteX5" fmla="*/ 1307098 w 3831223"/>
                <a:gd name="connsiteY5" fmla="*/ 1634909 h 3072076"/>
                <a:gd name="connsiteX6" fmla="*/ 1249948 w 3831223"/>
                <a:gd name="connsiteY6" fmla="*/ 168059 h 3072076"/>
                <a:gd name="connsiteX7" fmla="*/ 1526173 w 3831223"/>
                <a:gd name="connsiteY7" fmla="*/ 177584 h 3072076"/>
                <a:gd name="connsiteX8" fmla="*/ 1592848 w 3831223"/>
                <a:gd name="connsiteY8" fmla="*/ 1149134 h 3072076"/>
                <a:gd name="connsiteX9" fmla="*/ 1779307 w 3831223"/>
                <a:gd name="connsiteY9" fmla="*/ 723252 h 3072076"/>
                <a:gd name="connsiteX10" fmla="*/ 1948168 w 3831223"/>
                <a:gd name="connsiteY10" fmla="*/ 1152791 h 3072076"/>
                <a:gd name="connsiteX11" fmla="*/ 2134096 w 3831223"/>
                <a:gd name="connsiteY11" fmla="*/ 763487 h 3072076"/>
                <a:gd name="connsiteX12" fmla="*/ 2309433 w 3831223"/>
                <a:gd name="connsiteY12" fmla="*/ 1178395 h 3072076"/>
                <a:gd name="connsiteX13" fmla="*/ 2463279 w 3831223"/>
                <a:gd name="connsiteY13" fmla="*/ 840297 h 3072076"/>
                <a:gd name="connsiteX14" fmla="*/ 2609813 w 3831223"/>
                <a:gd name="connsiteY14" fmla="*/ 1167422 h 3072076"/>
                <a:gd name="connsiteX15" fmla="*/ 2601736 w 3831223"/>
                <a:gd name="connsiteY15" fmla="*/ 1945576 h 3072076"/>
                <a:gd name="connsiteX16" fmla="*/ 2485225 w 3831223"/>
                <a:gd name="connsiteY16" fmla="*/ 2317968 h 3072076"/>
                <a:gd name="connsiteX17" fmla="*/ 2411160 w 3831223"/>
                <a:gd name="connsiteY17" fmla="*/ 2635034 h 3072076"/>
                <a:gd name="connsiteX18" fmla="*/ 3831223 w 3831223"/>
                <a:gd name="connsiteY18" fmla="*/ 2635034 h 3072076"/>
                <a:gd name="connsiteX0" fmla="*/ 111732 w 4715630"/>
                <a:gd name="connsiteY0" fmla="*/ 3274095 h 3274095"/>
                <a:gd name="connsiteX1" fmla="*/ 2163692 w 4715630"/>
                <a:gd name="connsiteY1" fmla="*/ 2632825 h 3274095"/>
                <a:gd name="connsiteX2" fmla="*/ 2162930 w 4715630"/>
                <a:gd name="connsiteY2" fmla="*/ 2387384 h 3274095"/>
                <a:gd name="connsiteX3" fmla="*/ 1572380 w 4715630"/>
                <a:gd name="connsiteY3" fmla="*/ 1320584 h 3274095"/>
                <a:gd name="connsiteX4" fmla="*/ 1769356 w 4715630"/>
                <a:gd name="connsiteY4" fmla="*/ 1152105 h 3274095"/>
                <a:gd name="connsiteX5" fmla="*/ 2191505 w 4715630"/>
                <a:gd name="connsiteY5" fmla="*/ 1634909 h 3274095"/>
                <a:gd name="connsiteX6" fmla="*/ 2134355 w 4715630"/>
                <a:gd name="connsiteY6" fmla="*/ 168059 h 3274095"/>
                <a:gd name="connsiteX7" fmla="*/ 2410580 w 4715630"/>
                <a:gd name="connsiteY7" fmla="*/ 177584 h 3274095"/>
                <a:gd name="connsiteX8" fmla="*/ 2477255 w 4715630"/>
                <a:gd name="connsiteY8" fmla="*/ 1149134 h 3274095"/>
                <a:gd name="connsiteX9" fmla="*/ 2663714 w 4715630"/>
                <a:gd name="connsiteY9" fmla="*/ 723252 h 3274095"/>
                <a:gd name="connsiteX10" fmla="*/ 2832575 w 4715630"/>
                <a:gd name="connsiteY10" fmla="*/ 1152791 h 3274095"/>
                <a:gd name="connsiteX11" fmla="*/ 3018503 w 4715630"/>
                <a:gd name="connsiteY11" fmla="*/ 763487 h 3274095"/>
                <a:gd name="connsiteX12" fmla="*/ 3193840 w 4715630"/>
                <a:gd name="connsiteY12" fmla="*/ 1178395 h 3274095"/>
                <a:gd name="connsiteX13" fmla="*/ 3347686 w 4715630"/>
                <a:gd name="connsiteY13" fmla="*/ 840297 h 3274095"/>
                <a:gd name="connsiteX14" fmla="*/ 3494220 w 4715630"/>
                <a:gd name="connsiteY14" fmla="*/ 1167422 h 3274095"/>
                <a:gd name="connsiteX15" fmla="*/ 3486143 w 4715630"/>
                <a:gd name="connsiteY15" fmla="*/ 1945576 h 3274095"/>
                <a:gd name="connsiteX16" fmla="*/ 3369632 w 4715630"/>
                <a:gd name="connsiteY16" fmla="*/ 2317968 h 3274095"/>
                <a:gd name="connsiteX17" fmla="*/ 3295567 w 4715630"/>
                <a:gd name="connsiteY17" fmla="*/ 2635034 h 3274095"/>
                <a:gd name="connsiteX18" fmla="*/ 4715630 w 4715630"/>
                <a:gd name="connsiteY18" fmla="*/ 2635034 h 3274095"/>
                <a:gd name="connsiteX0" fmla="*/ 0 w 4603898"/>
                <a:gd name="connsiteY0" fmla="*/ 3274095 h 3274095"/>
                <a:gd name="connsiteX1" fmla="*/ 2051960 w 4603898"/>
                <a:gd name="connsiteY1" fmla="*/ 2632825 h 3274095"/>
                <a:gd name="connsiteX2" fmla="*/ 2051198 w 4603898"/>
                <a:gd name="connsiteY2" fmla="*/ 2387384 h 3274095"/>
                <a:gd name="connsiteX3" fmla="*/ 1460648 w 4603898"/>
                <a:gd name="connsiteY3" fmla="*/ 1320584 h 3274095"/>
                <a:gd name="connsiteX4" fmla="*/ 1657624 w 4603898"/>
                <a:gd name="connsiteY4" fmla="*/ 1152105 h 3274095"/>
                <a:gd name="connsiteX5" fmla="*/ 2079773 w 4603898"/>
                <a:gd name="connsiteY5" fmla="*/ 1634909 h 3274095"/>
                <a:gd name="connsiteX6" fmla="*/ 2022623 w 4603898"/>
                <a:gd name="connsiteY6" fmla="*/ 168059 h 3274095"/>
                <a:gd name="connsiteX7" fmla="*/ 2298848 w 4603898"/>
                <a:gd name="connsiteY7" fmla="*/ 177584 h 3274095"/>
                <a:gd name="connsiteX8" fmla="*/ 2365523 w 4603898"/>
                <a:gd name="connsiteY8" fmla="*/ 1149134 h 3274095"/>
                <a:gd name="connsiteX9" fmla="*/ 2551982 w 4603898"/>
                <a:gd name="connsiteY9" fmla="*/ 723252 h 3274095"/>
                <a:gd name="connsiteX10" fmla="*/ 2720843 w 4603898"/>
                <a:gd name="connsiteY10" fmla="*/ 1152791 h 3274095"/>
                <a:gd name="connsiteX11" fmla="*/ 2906771 w 4603898"/>
                <a:gd name="connsiteY11" fmla="*/ 763487 h 3274095"/>
                <a:gd name="connsiteX12" fmla="*/ 3082108 w 4603898"/>
                <a:gd name="connsiteY12" fmla="*/ 1178395 h 3274095"/>
                <a:gd name="connsiteX13" fmla="*/ 3235954 w 4603898"/>
                <a:gd name="connsiteY13" fmla="*/ 840297 h 3274095"/>
                <a:gd name="connsiteX14" fmla="*/ 3382488 w 4603898"/>
                <a:gd name="connsiteY14" fmla="*/ 1167422 h 3274095"/>
                <a:gd name="connsiteX15" fmla="*/ 3374411 w 4603898"/>
                <a:gd name="connsiteY15" fmla="*/ 1945576 h 3274095"/>
                <a:gd name="connsiteX16" fmla="*/ 3257900 w 4603898"/>
                <a:gd name="connsiteY16" fmla="*/ 2317968 h 3274095"/>
                <a:gd name="connsiteX17" fmla="*/ 3183835 w 4603898"/>
                <a:gd name="connsiteY17" fmla="*/ 2635034 h 3274095"/>
                <a:gd name="connsiteX18" fmla="*/ 4603898 w 4603898"/>
                <a:gd name="connsiteY18" fmla="*/ 2635034 h 3274095"/>
                <a:gd name="connsiteX0" fmla="*/ 58169 w 4130439"/>
                <a:gd name="connsiteY0" fmla="*/ 2678672 h 2678672"/>
                <a:gd name="connsiteX1" fmla="*/ 1578501 w 4130439"/>
                <a:gd name="connsiteY1" fmla="*/ 2632825 h 2678672"/>
                <a:gd name="connsiteX2" fmla="*/ 1577739 w 4130439"/>
                <a:gd name="connsiteY2" fmla="*/ 2387384 h 2678672"/>
                <a:gd name="connsiteX3" fmla="*/ 987189 w 4130439"/>
                <a:gd name="connsiteY3" fmla="*/ 1320584 h 2678672"/>
                <a:gd name="connsiteX4" fmla="*/ 1184165 w 4130439"/>
                <a:gd name="connsiteY4" fmla="*/ 1152105 h 2678672"/>
                <a:gd name="connsiteX5" fmla="*/ 1606314 w 4130439"/>
                <a:gd name="connsiteY5" fmla="*/ 1634909 h 2678672"/>
                <a:gd name="connsiteX6" fmla="*/ 1549164 w 4130439"/>
                <a:gd name="connsiteY6" fmla="*/ 168059 h 2678672"/>
                <a:gd name="connsiteX7" fmla="*/ 1825389 w 4130439"/>
                <a:gd name="connsiteY7" fmla="*/ 177584 h 2678672"/>
                <a:gd name="connsiteX8" fmla="*/ 1892064 w 4130439"/>
                <a:gd name="connsiteY8" fmla="*/ 1149134 h 2678672"/>
                <a:gd name="connsiteX9" fmla="*/ 2078523 w 4130439"/>
                <a:gd name="connsiteY9" fmla="*/ 723252 h 2678672"/>
                <a:gd name="connsiteX10" fmla="*/ 2247384 w 4130439"/>
                <a:gd name="connsiteY10" fmla="*/ 1152791 h 2678672"/>
                <a:gd name="connsiteX11" fmla="*/ 2433312 w 4130439"/>
                <a:gd name="connsiteY11" fmla="*/ 763487 h 2678672"/>
                <a:gd name="connsiteX12" fmla="*/ 2608649 w 4130439"/>
                <a:gd name="connsiteY12" fmla="*/ 1178395 h 2678672"/>
                <a:gd name="connsiteX13" fmla="*/ 2762495 w 4130439"/>
                <a:gd name="connsiteY13" fmla="*/ 840297 h 2678672"/>
                <a:gd name="connsiteX14" fmla="*/ 2909029 w 4130439"/>
                <a:gd name="connsiteY14" fmla="*/ 1167422 h 2678672"/>
                <a:gd name="connsiteX15" fmla="*/ 2900952 w 4130439"/>
                <a:gd name="connsiteY15" fmla="*/ 1945576 h 2678672"/>
                <a:gd name="connsiteX16" fmla="*/ 2784441 w 4130439"/>
                <a:gd name="connsiteY16" fmla="*/ 2317968 h 2678672"/>
                <a:gd name="connsiteX17" fmla="*/ 2710376 w 4130439"/>
                <a:gd name="connsiteY17" fmla="*/ 2635034 h 2678672"/>
                <a:gd name="connsiteX18" fmla="*/ 4130439 w 4130439"/>
                <a:gd name="connsiteY18" fmla="*/ 2635034 h 2678672"/>
                <a:gd name="connsiteX0" fmla="*/ 31727 w 4189058"/>
                <a:gd name="connsiteY0" fmla="*/ 2678672 h 2678672"/>
                <a:gd name="connsiteX1" fmla="*/ 1637120 w 4189058"/>
                <a:gd name="connsiteY1" fmla="*/ 2632825 h 2678672"/>
                <a:gd name="connsiteX2" fmla="*/ 1636358 w 4189058"/>
                <a:gd name="connsiteY2" fmla="*/ 2387384 h 2678672"/>
                <a:gd name="connsiteX3" fmla="*/ 1045808 w 4189058"/>
                <a:gd name="connsiteY3" fmla="*/ 1320584 h 2678672"/>
                <a:gd name="connsiteX4" fmla="*/ 1242784 w 4189058"/>
                <a:gd name="connsiteY4" fmla="*/ 1152105 h 2678672"/>
                <a:gd name="connsiteX5" fmla="*/ 1664933 w 4189058"/>
                <a:gd name="connsiteY5" fmla="*/ 1634909 h 2678672"/>
                <a:gd name="connsiteX6" fmla="*/ 1607783 w 4189058"/>
                <a:gd name="connsiteY6" fmla="*/ 168059 h 2678672"/>
                <a:gd name="connsiteX7" fmla="*/ 1884008 w 4189058"/>
                <a:gd name="connsiteY7" fmla="*/ 177584 h 2678672"/>
                <a:gd name="connsiteX8" fmla="*/ 1950683 w 4189058"/>
                <a:gd name="connsiteY8" fmla="*/ 1149134 h 2678672"/>
                <a:gd name="connsiteX9" fmla="*/ 2137142 w 4189058"/>
                <a:gd name="connsiteY9" fmla="*/ 723252 h 2678672"/>
                <a:gd name="connsiteX10" fmla="*/ 2306003 w 4189058"/>
                <a:gd name="connsiteY10" fmla="*/ 1152791 h 2678672"/>
                <a:gd name="connsiteX11" fmla="*/ 2491931 w 4189058"/>
                <a:gd name="connsiteY11" fmla="*/ 763487 h 2678672"/>
                <a:gd name="connsiteX12" fmla="*/ 2667268 w 4189058"/>
                <a:gd name="connsiteY12" fmla="*/ 1178395 h 2678672"/>
                <a:gd name="connsiteX13" fmla="*/ 2821114 w 4189058"/>
                <a:gd name="connsiteY13" fmla="*/ 840297 h 2678672"/>
                <a:gd name="connsiteX14" fmla="*/ 2967648 w 4189058"/>
                <a:gd name="connsiteY14" fmla="*/ 1167422 h 2678672"/>
                <a:gd name="connsiteX15" fmla="*/ 2959571 w 4189058"/>
                <a:gd name="connsiteY15" fmla="*/ 1945576 h 2678672"/>
                <a:gd name="connsiteX16" fmla="*/ 2843060 w 4189058"/>
                <a:gd name="connsiteY16" fmla="*/ 2317968 h 2678672"/>
                <a:gd name="connsiteX17" fmla="*/ 2768995 w 4189058"/>
                <a:gd name="connsiteY17" fmla="*/ 2635034 h 2678672"/>
                <a:gd name="connsiteX18" fmla="*/ 4189058 w 4189058"/>
                <a:gd name="connsiteY18" fmla="*/ 2635034 h 2678672"/>
                <a:gd name="connsiteX0" fmla="*/ 231463 w 3899696"/>
                <a:gd name="connsiteY0" fmla="*/ 2636142 h 2636142"/>
                <a:gd name="connsiteX1" fmla="*/ 1347758 w 3899696"/>
                <a:gd name="connsiteY1" fmla="*/ 2632825 h 2636142"/>
                <a:gd name="connsiteX2" fmla="*/ 1346996 w 3899696"/>
                <a:gd name="connsiteY2" fmla="*/ 2387384 h 2636142"/>
                <a:gd name="connsiteX3" fmla="*/ 756446 w 3899696"/>
                <a:gd name="connsiteY3" fmla="*/ 1320584 h 2636142"/>
                <a:gd name="connsiteX4" fmla="*/ 953422 w 3899696"/>
                <a:gd name="connsiteY4" fmla="*/ 1152105 h 2636142"/>
                <a:gd name="connsiteX5" fmla="*/ 1375571 w 3899696"/>
                <a:gd name="connsiteY5" fmla="*/ 1634909 h 2636142"/>
                <a:gd name="connsiteX6" fmla="*/ 1318421 w 3899696"/>
                <a:gd name="connsiteY6" fmla="*/ 168059 h 2636142"/>
                <a:gd name="connsiteX7" fmla="*/ 1594646 w 3899696"/>
                <a:gd name="connsiteY7" fmla="*/ 177584 h 2636142"/>
                <a:gd name="connsiteX8" fmla="*/ 1661321 w 3899696"/>
                <a:gd name="connsiteY8" fmla="*/ 1149134 h 2636142"/>
                <a:gd name="connsiteX9" fmla="*/ 1847780 w 3899696"/>
                <a:gd name="connsiteY9" fmla="*/ 723252 h 2636142"/>
                <a:gd name="connsiteX10" fmla="*/ 2016641 w 3899696"/>
                <a:gd name="connsiteY10" fmla="*/ 1152791 h 2636142"/>
                <a:gd name="connsiteX11" fmla="*/ 2202569 w 3899696"/>
                <a:gd name="connsiteY11" fmla="*/ 763487 h 2636142"/>
                <a:gd name="connsiteX12" fmla="*/ 2377906 w 3899696"/>
                <a:gd name="connsiteY12" fmla="*/ 1178395 h 2636142"/>
                <a:gd name="connsiteX13" fmla="*/ 2531752 w 3899696"/>
                <a:gd name="connsiteY13" fmla="*/ 840297 h 2636142"/>
                <a:gd name="connsiteX14" fmla="*/ 2678286 w 3899696"/>
                <a:gd name="connsiteY14" fmla="*/ 1167422 h 2636142"/>
                <a:gd name="connsiteX15" fmla="*/ 2670209 w 3899696"/>
                <a:gd name="connsiteY15" fmla="*/ 1945576 h 2636142"/>
                <a:gd name="connsiteX16" fmla="*/ 2553698 w 3899696"/>
                <a:gd name="connsiteY16" fmla="*/ 2317968 h 2636142"/>
                <a:gd name="connsiteX17" fmla="*/ 2479633 w 3899696"/>
                <a:gd name="connsiteY17" fmla="*/ 2635034 h 2636142"/>
                <a:gd name="connsiteX18" fmla="*/ 3899696 w 3899696"/>
                <a:gd name="connsiteY18" fmla="*/ 2635034 h 2636142"/>
                <a:gd name="connsiteX0" fmla="*/ 0 w 3668233"/>
                <a:gd name="connsiteY0" fmla="*/ 2636142 h 2636142"/>
                <a:gd name="connsiteX1" fmla="*/ 1116295 w 3668233"/>
                <a:gd name="connsiteY1" fmla="*/ 2632825 h 2636142"/>
                <a:gd name="connsiteX2" fmla="*/ 1115533 w 3668233"/>
                <a:gd name="connsiteY2" fmla="*/ 2387384 h 2636142"/>
                <a:gd name="connsiteX3" fmla="*/ 524983 w 3668233"/>
                <a:gd name="connsiteY3" fmla="*/ 1320584 h 2636142"/>
                <a:gd name="connsiteX4" fmla="*/ 721959 w 3668233"/>
                <a:gd name="connsiteY4" fmla="*/ 1152105 h 2636142"/>
                <a:gd name="connsiteX5" fmla="*/ 1144108 w 3668233"/>
                <a:gd name="connsiteY5" fmla="*/ 1634909 h 2636142"/>
                <a:gd name="connsiteX6" fmla="*/ 1086958 w 3668233"/>
                <a:gd name="connsiteY6" fmla="*/ 168059 h 2636142"/>
                <a:gd name="connsiteX7" fmla="*/ 1363183 w 3668233"/>
                <a:gd name="connsiteY7" fmla="*/ 177584 h 2636142"/>
                <a:gd name="connsiteX8" fmla="*/ 1429858 w 3668233"/>
                <a:gd name="connsiteY8" fmla="*/ 1149134 h 2636142"/>
                <a:gd name="connsiteX9" fmla="*/ 1616317 w 3668233"/>
                <a:gd name="connsiteY9" fmla="*/ 723252 h 2636142"/>
                <a:gd name="connsiteX10" fmla="*/ 1785178 w 3668233"/>
                <a:gd name="connsiteY10" fmla="*/ 1152791 h 2636142"/>
                <a:gd name="connsiteX11" fmla="*/ 1971106 w 3668233"/>
                <a:gd name="connsiteY11" fmla="*/ 763487 h 2636142"/>
                <a:gd name="connsiteX12" fmla="*/ 2146443 w 3668233"/>
                <a:gd name="connsiteY12" fmla="*/ 1178395 h 2636142"/>
                <a:gd name="connsiteX13" fmla="*/ 2300289 w 3668233"/>
                <a:gd name="connsiteY13" fmla="*/ 840297 h 2636142"/>
                <a:gd name="connsiteX14" fmla="*/ 2446823 w 3668233"/>
                <a:gd name="connsiteY14" fmla="*/ 1167422 h 2636142"/>
                <a:gd name="connsiteX15" fmla="*/ 2438746 w 3668233"/>
                <a:gd name="connsiteY15" fmla="*/ 1945576 h 2636142"/>
                <a:gd name="connsiteX16" fmla="*/ 2322235 w 3668233"/>
                <a:gd name="connsiteY16" fmla="*/ 2317968 h 2636142"/>
                <a:gd name="connsiteX17" fmla="*/ 2248170 w 3668233"/>
                <a:gd name="connsiteY17" fmla="*/ 2635034 h 2636142"/>
                <a:gd name="connsiteX18" fmla="*/ 3668233 w 3668233"/>
                <a:gd name="connsiteY18" fmla="*/ 2635034 h 2636142"/>
                <a:gd name="connsiteX0" fmla="*/ 357493 w 3207019"/>
                <a:gd name="connsiteY0" fmla="*/ 2636142 h 2636142"/>
                <a:gd name="connsiteX1" fmla="*/ 655081 w 3207019"/>
                <a:gd name="connsiteY1" fmla="*/ 2632825 h 2636142"/>
                <a:gd name="connsiteX2" fmla="*/ 654319 w 3207019"/>
                <a:gd name="connsiteY2" fmla="*/ 2387384 h 2636142"/>
                <a:gd name="connsiteX3" fmla="*/ 63769 w 3207019"/>
                <a:gd name="connsiteY3" fmla="*/ 1320584 h 2636142"/>
                <a:gd name="connsiteX4" fmla="*/ 260745 w 3207019"/>
                <a:gd name="connsiteY4" fmla="*/ 1152105 h 2636142"/>
                <a:gd name="connsiteX5" fmla="*/ 682894 w 3207019"/>
                <a:gd name="connsiteY5" fmla="*/ 1634909 h 2636142"/>
                <a:gd name="connsiteX6" fmla="*/ 625744 w 3207019"/>
                <a:gd name="connsiteY6" fmla="*/ 168059 h 2636142"/>
                <a:gd name="connsiteX7" fmla="*/ 901969 w 3207019"/>
                <a:gd name="connsiteY7" fmla="*/ 177584 h 2636142"/>
                <a:gd name="connsiteX8" fmla="*/ 968644 w 3207019"/>
                <a:gd name="connsiteY8" fmla="*/ 1149134 h 2636142"/>
                <a:gd name="connsiteX9" fmla="*/ 1155103 w 3207019"/>
                <a:gd name="connsiteY9" fmla="*/ 723252 h 2636142"/>
                <a:gd name="connsiteX10" fmla="*/ 1323964 w 3207019"/>
                <a:gd name="connsiteY10" fmla="*/ 1152791 h 2636142"/>
                <a:gd name="connsiteX11" fmla="*/ 1509892 w 3207019"/>
                <a:gd name="connsiteY11" fmla="*/ 763487 h 2636142"/>
                <a:gd name="connsiteX12" fmla="*/ 1685229 w 3207019"/>
                <a:gd name="connsiteY12" fmla="*/ 1178395 h 2636142"/>
                <a:gd name="connsiteX13" fmla="*/ 1839075 w 3207019"/>
                <a:gd name="connsiteY13" fmla="*/ 840297 h 2636142"/>
                <a:gd name="connsiteX14" fmla="*/ 1985609 w 3207019"/>
                <a:gd name="connsiteY14" fmla="*/ 1167422 h 2636142"/>
                <a:gd name="connsiteX15" fmla="*/ 1977532 w 3207019"/>
                <a:gd name="connsiteY15" fmla="*/ 1945576 h 2636142"/>
                <a:gd name="connsiteX16" fmla="*/ 1861021 w 3207019"/>
                <a:gd name="connsiteY16" fmla="*/ 2317968 h 2636142"/>
                <a:gd name="connsiteX17" fmla="*/ 1786956 w 3207019"/>
                <a:gd name="connsiteY17" fmla="*/ 2635034 h 2636142"/>
                <a:gd name="connsiteX18" fmla="*/ 3207019 w 3207019"/>
                <a:gd name="connsiteY18" fmla="*/ 2635034 h 2636142"/>
                <a:gd name="connsiteX0" fmla="*/ 357493 w 3207019"/>
                <a:gd name="connsiteY0" fmla="*/ 2841040 h 2841040"/>
                <a:gd name="connsiteX1" fmla="*/ 655081 w 3207019"/>
                <a:gd name="connsiteY1" fmla="*/ 2837723 h 2841040"/>
                <a:gd name="connsiteX2" fmla="*/ 654319 w 3207019"/>
                <a:gd name="connsiteY2" fmla="*/ 2592282 h 2841040"/>
                <a:gd name="connsiteX3" fmla="*/ 63769 w 3207019"/>
                <a:gd name="connsiteY3" fmla="*/ 1525482 h 2841040"/>
                <a:gd name="connsiteX4" fmla="*/ 260745 w 3207019"/>
                <a:gd name="connsiteY4" fmla="*/ 1357003 h 2841040"/>
                <a:gd name="connsiteX5" fmla="*/ 682894 w 3207019"/>
                <a:gd name="connsiteY5" fmla="*/ 1839807 h 2841040"/>
                <a:gd name="connsiteX6" fmla="*/ 625744 w 3207019"/>
                <a:gd name="connsiteY6" fmla="*/ 372957 h 2841040"/>
                <a:gd name="connsiteX7" fmla="*/ 744075 w 3207019"/>
                <a:gd name="connsiteY7" fmla="*/ 18 h 2841040"/>
                <a:gd name="connsiteX8" fmla="*/ 901969 w 3207019"/>
                <a:gd name="connsiteY8" fmla="*/ 382482 h 2841040"/>
                <a:gd name="connsiteX9" fmla="*/ 968644 w 3207019"/>
                <a:gd name="connsiteY9" fmla="*/ 1354032 h 2841040"/>
                <a:gd name="connsiteX10" fmla="*/ 1155103 w 3207019"/>
                <a:gd name="connsiteY10" fmla="*/ 928150 h 2841040"/>
                <a:gd name="connsiteX11" fmla="*/ 1323964 w 3207019"/>
                <a:gd name="connsiteY11" fmla="*/ 1357689 h 2841040"/>
                <a:gd name="connsiteX12" fmla="*/ 1509892 w 3207019"/>
                <a:gd name="connsiteY12" fmla="*/ 968385 h 2841040"/>
                <a:gd name="connsiteX13" fmla="*/ 1685229 w 3207019"/>
                <a:gd name="connsiteY13" fmla="*/ 1383293 h 2841040"/>
                <a:gd name="connsiteX14" fmla="*/ 1839075 w 3207019"/>
                <a:gd name="connsiteY14" fmla="*/ 1045195 h 2841040"/>
                <a:gd name="connsiteX15" fmla="*/ 1985609 w 3207019"/>
                <a:gd name="connsiteY15" fmla="*/ 1372320 h 2841040"/>
                <a:gd name="connsiteX16" fmla="*/ 1977532 w 3207019"/>
                <a:gd name="connsiteY16" fmla="*/ 2150474 h 2841040"/>
                <a:gd name="connsiteX17" fmla="*/ 1861021 w 3207019"/>
                <a:gd name="connsiteY17" fmla="*/ 2522866 h 2841040"/>
                <a:gd name="connsiteX18" fmla="*/ 1786956 w 3207019"/>
                <a:gd name="connsiteY18" fmla="*/ 2839932 h 2841040"/>
                <a:gd name="connsiteX19" fmla="*/ 3207019 w 3207019"/>
                <a:gd name="connsiteY19" fmla="*/ 2839932 h 2841040"/>
                <a:gd name="connsiteX0" fmla="*/ 357493 w 3207019"/>
                <a:gd name="connsiteY0" fmla="*/ 2926729 h 2926729"/>
                <a:gd name="connsiteX1" fmla="*/ 655081 w 3207019"/>
                <a:gd name="connsiteY1" fmla="*/ 2923412 h 2926729"/>
                <a:gd name="connsiteX2" fmla="*/ 654319 w 3207019"/>
                <a:gd name="connsiteY2" fmla="*/ 2677971 h 2926729"/>
                <a:gd name="connsiteX3" fmla="*/ 63769 w 3207019"/>
                <a:gd name="connsiteY3" fmla="*/ 1611171 h 2926729"/>
                <a:gd name="connsiteX4" fmla="*/ 260745 w 3207019"/>
                <a:gd name="connsiteY4" fmla="*/ 1442692 h 2926729"/>
                <a:gd name="connsiteX5" fmla="*/ 682894 w 3207019"/>
                <a:gd name="connsiteY5" fmla="*/ 1925496 h 2926729"/>
                <a:gd name="connsiteX6" fmla="*/ 625744 w 3207019"/>
                <a:gd name="connsiteY6" fmla="*/ 458646 h 2926729"/>
                <a:gd name="connsiteX7" fmla="*/ 744075 w 3207019"/>
                <a:gd name="connsiteY7" fmla="*/ 10 h 2926729"/>
                <a:gd name="connsiteX8" fmla="*/ 901969 w 3207019"/>
                <a:gd name="connsiteY8" fmla="*/ 468171 h 2926729"/>
                <a:gd name="connsiteX9" fmla="*/ 968644 w 3207019"/>
                <a:gd name="connsiteY9" fmla="*/ 1439721 h 2926729"/>
                <a:gd name="connsiteX10" fmla="*/ 1155103 w 3207019"/>
                <a:gd name="connsiteY10" fmla="*/ 1013839 h 2926729"/>
                <a:gd name="connsiteX11" fmla="*/ 1323964 w 3207019"/>
                <a:gd name="connsiteY11" fmla="*/ 1443378 h 2926729"/>
                <a:gd name="connsiteX12" fmla="*/ 1509892 w 3207019"/>
                <a:gd name="connsiteY12" fmla="*/ 1054074 h 2926729"/>
                <a:gd name="connsiteX13" fmla="*/ 1685229 w 3207019"/>
                <a:gd name="connsiteY13" fmla="*/ 1468982 h 2926729"/>
                <a:gd name="connsiteX14" fmla="*/ 1839075 w 3207019"/>
                <a:gd name="connsiteY14" fmla="*/ 1130884 h 2926729"/>
                <a:gd name="connsiteX15" fmla="*/ 1985609 w 3207019"/>
                <a:gd name="connsiteY15" fmla="*/ 1458009 h 2926729"/>
                <a:gd name="connsiteX16" fmla="*/ 1977532 w 3207019"/>
                <a:gd name="connsiteY16" fmla="*/ 2236163 h 2926729"/>
                <a:gd name="connsiteX17" fmla="*/ 1861021 w 3207019"/>
                <a:gd name="connsiteY17" fmla="*/ 2608555 h 2926729"/>
                <a:gd name="connsiteX18" fmla="*/ 1786956 w 3207019"/>
                <a:gd name="connsiteY18" fmla="*/ 2925621 h 2926729"/>
                <a:gd name="connsiteX19" fmla="*/ 3207019 w 3207019"/>
                <a:gd name="connsiteY19" fmla="*/ 2925621 h 2926729"/>
                <a:gd name="connsiteX0" fmla="*/ 357493 w 3207019"/>
                <a:gd name="connsiteY0" fmla="*/ 2916018 h 2916018"/>
                <a:gd name="connsiteX1" fmla="*/ 655081 w 3207019"/>
                <a:gd name="connsiteY1" fmla="*/ 2912701 h 2916018"/>
                <a:gd name="connsiteX2" fmla="*/ 654319 w 3207019"/>
                <a:gd name="connsiteY2" fmla="*/ 2667260 h 2916018"/>
                <a:gd name="connsiteX3" fmla="*/ 63769 w 3207019"/>
                <a:gd name="connsiteY3" fmla="*/ 1600460 h 2916018"/>
                <a:gd name="connsiteX4" fmla="*/ 260745 w 3207019"/>
                <a:gd name="connsiteY4" fmla="*/ 1431981 h 2916018"/>
                <a:gd name="connsiteX5" fmla="*/ 682894 w 3207019"/>
                <a:gd name="connsiteY5" fmla="*/ 1914785 h 2916018"/>
                <a:gd name="connsiteX6" fmla="*/ 625744 w 3207019"/>
                <a:gd name="connsiteY6" fmla="*/ 447935 h 2916018"/>
                <a:gd name="connsiteX7" fmla="*/ 765499 w 3207019"/>
                <a:gd name="connsiteY7" fmla="*/ 11 h 2916018"/>
                <a:gd name="connsiteX8" fmla="*/ 901969 w 3207019"/>
                <a:gd name="connsiteY8" fmla="*/ 457460 h 2916018"/>
                <a:gd name="connsiteX9" fmla="*/ 968644 w 3207019"/>
                <a:gd name="connsiteY9" fmla="*/ 1429010 h 2916018"/>
                <a:gd name="connsiteX10" fmla="*/ 1155103 w 3207019"/>
                <a:gd name="connsiteY10" fmla="*/ 1003128 h 2916018"/>
                <a:gd name="connsiteX11" fmla="*/ 1323964 w 3207019"/>
                <a:gd name="connsiteY11" fmla="*/ 1432667 h 2916018"/>
                <a:gd name="connsiteX12" fmla="*/ 1509892 w 3207019"/>
                <a:gd name="connsiteY12" fmla="*/ 1043363 h 2916018"/>
                <a:gd name="connsiteX13" fmla="*/ 1685229 w 3207019"/>
                <a:gd name="connsiteY13" fmla="*/ 1458271 h 2916018"/>
                <a:gd name="connsiteX14" fmla="*/ 1839075 w 3207019"/>
                <a:gd name="connsiteY14" fmla="*/ 1120173 h 2916018"/>
                <a:gd name="connsiteX15" fmla="*/ 1985609 w 3207019"/>
                <a:gd name="connsiteY15" fmla="*/ 1447298 h 2916018"/>
                <a:gd name="connsiteX16" fmla="*/ 1977532 w 3207019"/>
                <a:gd name="connsiteY16" fmla="*/ 2225452 h 2916018"/>
                <a:gd name="connsiteX17" fmla="*/ 1861021 w 3207019"/>
                <a:gd name="connsiteY17" fmla="*/ 2597844 h 2916018"/>
                <a:gd name="connsiteX18" fmla="*/ 1786956 w 3207019"/>
                <a:gd name="connsiteY18" fmla="*/ 2914910 h 2916018"/>
                <a:gd name="connsiteX19" fmla="*/ 3207019 w 3207019"/>
                <a:gd name="connsiteY19" fmla="*/ 2914910 h 2916018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916007 h 2916007"/>
                <a:gd name="connsiteX1" fmla="*/ 655081 w 3207019"/>
                <a:gd name="connsiteY1" fmla="*/ 2912690 h 2916007"/>
                <a:gd name="connsiteX2" fmla="*/ 654319 w 3207019"/>
                <a:gd name="connsiteY2" fmla="*/ 2667249 h 2916007"/>
                <a:gd name="connsiteX3" fmla="*/ 63769 w 3207019"/>
                <a:gd name="connsiteY3" fmla="*/ 1600449 h 2916007"/>
                <a:gd name="connsiteX4" fmla="*/ 260745 w 3207019"/>
                <a:gd name="connsiteY4" fmla="*/ 1431970 h 2916007"/>
                <a:gd name="connsiteX5" fmla="*/ 682894 w 3207019"/>
                <a:gd name="connsiteY5" fmla="*/ 1914774 h 2916007"/>
                <a:gd name="connsiteX6" fmla="*/ 625744 w 3207019"/>
                <a:gd name="connsiteY6" fmla="*/ 447924 h 2916007"/>
                <a:gd name="connsiteX7" fmla="*/ 765499 w 3207019"/>
                <a:gd name="connsiteY7" fmla="*/ 0 h 2916007"/>
                <a:gd name="connsiteX8" fmla="*/ 901969 w 3207019"/>
                <a:gd name="connsiteY8" fmla="*/ 457449 h 2916007"/>
                <a:gd name="connsiteX9" fmla="*/ 968644 w 3207019"/>
                <a:gd name="connsiteY9" fmla="*/ 1428999 h 2916007"/>
                <a:gd name="connsiteX10" fmla="*/ 1155103 w 3207019"/>
                <a:gd name="connsiteY10" fmla="*/ 1003117 h 2916007"/>
                <a:gd name="connsiteX11" fmla="*/ 1323964 w 3207019"/>
                <a:gd name="connsiteY11" fmla="*/ 1432656 h 2916007"/>
                <a:gd name="connsiteX12" fmla="*/ 1509892 w 3207019"/>
                <a:gd name="connsiteY12" fmla="*/ 1043352 h 2916007"/>
                <a:gd name="connsiteX13" fmla="*/ 1685229 w 3207019"/>
                <a:gd name="connsiteY13" fmla="*/ 1458260 h 2916007"/>
                <a:gd name="connsiteX14" fmla="*/ 1839075 w 3207019"/>
                <a:gd name="connsiteY14" fmla="*/ 1120162 h 2916007"/>
                <a:gd name="connsiteX15" fmla="*/ 1985609 w 3207019"/>
                <a:gd name="connsiteY15" fmla="*/ 1447287 h 2916007"/>
                <a:gd name="connsiteX16" fmla="*/ 1977532 w 3207019"/>
                <a:gd name="connsiteY16" fmla="*/ 2225441 h 2916007"/>
                <a:gd name="connsiteX17" fmla="*/ 1861021 w 3207019"/>
                <a:gd name="connsiteY17" fmla="*/ 2597833 h 2916007"/>
                <a:gd name="connsiteX18" fmla="*/ 1786956 w 3207019"/>
                <a:gd name="connsiteY18" fmla="*/ 2914899 h 2916007"/>
                <a:gd name="connsiteX19" fmla="*/ 3207019 w 3207019"/>
                <a:gd name="connsiteY19" fmla="*/ 2914899 h 2916007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4583 h 2894583"/>
                <a:gd name="connsiteX1" fmla="*/ 655081 w 3207019"/>
                <a:gd name="connsiteY1" fmla="*/ 2891266 h 2894583"/>
                <a:gd name="connsiteX2" fmla="*/ 654319 w 3207019"/>
                <a:gd name="connsiteY2" fmla="*/ 2645825 h 2894583"/>
                <a:gd name="connsiteX3" fmla="*/ 63769 w 3207019"/>
                <a:gd name="connsiteY3" fmla="*/ 1579025 h 2894583"/>
                <a:gd name="connsiteX4" fmla="*/ 260745 w 3207019"/>
                <a:gd name="connsiteY4" fmla="*/ 1410546 h 2894583"/>
                <a:gd name="connsiteX5" fmla="*/ 682894 w 3207019"/>
                <a:gd name="connsiteY5" fmla="*/ 1893350 h 2894583"/>
                <a:gd name="connsiteX6" fmla="*/ 625744 w 3207019"/>
                <a:gd name="connsiteY6" fmla="*/ 426500 h 2894583"/>
                <a:gd name="connsiteX7" fmla="*/ 754786 w 3207019"/>
                <a:gd name="connsiteY7" fmla="*/ 0 h 2894583"/>
                <a:gd name="connsiteX8" fmla="*/ 901969 w 3207019"/>
                <a:gd name="connsiteY8" fmla="*/ 436025 h 2894583"/>
                <a:gd name="connsiteX9" fmla="*/ 968644 w 3207019"/>
                <a:gd name="connsiteY9" fmla="*/ 1407575 h 2894583"/>
                <a:gd name="connsiteX10" fmla="*/ 1155103 w 3207019"/>
                <a:gd name="connsiteY10" fmla="*/ 981693 h 2894583"/>
                <a:gd name="connsiteX11" fmla="*/ 1323964 w 3207019"/>
                <a:gd name="connsiteY11" fmla="*/ 1411232 h 2894583"/>
                <a:gd name="connsiteX12" fmla="*/ 1509892 w 3207019"/>
                <a:gd name="connsiteY12" fmla="*/ 1021928 h 2894583"/>
                <a:gd name="connsiteX13" fmla="*/ 1685229 w 3207019"/>
                <a:gd name="connsiteY13" fmla="*/ 1436836 h 2894583"/>
                <a:gd name="connsiteX14" fmla="*/ 1839075 w 3207019"/>
                <a:gd name="connsiteY14" fmla="*/ 1098738 h 2894583"/>
                <a:gd name="connsiteX15" fmla="*/ 1985609 w 3207019"/>
                <a:gd name="connsiteY15" fmla="*/ 1425863 h 2894583"/>
                <a:gd name="connsiteX16" fmla="*/ 1977532 w 3207019"/>
                <a:gd name="connsiteY16" fmla="*/ 2204017 h 2894583"/>
                <a:gd name="connsiteX17" fmla="*/ 1861021 w 3207019"/>
                <a:gd name="connsiteY17" fmla="*/ 2576409 h 2894583"/>
                <a:gd name="connsiteX18" fmla="*/ 1786956 w 3207019"/>
                <a:gd name="connsiteY18" fmla="*/ 2893475 h 2894583"/>
                <a:gd name="connsiteX19" fmla="*/ 3207019 w 3207019"/>
                <a:gd name="connsiteY19" fmla="*/ 2893475 h 2894583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3207019 w 3207019"/>
                <a:gd name="connsiteY19" fmla="*/ 2898832 h 2899940"/>
                <a:gd name="connsiteX0" fmla="*/ 357493 w 3207019"/>
                <a:gd name="connsiteY0" fmla="*/ 2899940 h 2908847"/>
                <a:gd name="connsiteX1" fmla="*/ 655081 w 3207019"/>
                <a:gd name="connsiteY1" fmla="*/ 2896623 h 2908847"/>
                <a:gd name="connsiteX2" fmla="*/ 654319 w 3207019"/>
                <a:gd name="connsiteY2" fmla="*/ 2651182 h 2908847"/>
                <a:gd name="connsiteX3" fmla="*/ 63769 w 3207019"/>
                <a:gd name="connsiteY3" fmla="*/ 1584382 h 2908847"/>
                <a:gd name="connsiteX4" fmla="*/ 260745 w 3207019"/>
                <a:gd name="connsiteY4" fmla="*/ 1415903 h 2908847"/>
                <a:gd name="connsiteX5" fmla="*/ 682894 w 3207019"/>
                <a:gd name="connsiteY5" fmla="*/ 1898707 h 2908847"/>
                <a:gd name="connsiteX6" fmla="*/ 625744 w 3207019"/>
                <a:gd name="connsiteY6" fmla="*/ 431857 h 2908847"/>
                <a:gd name="connsiteX7" fmla="*/ 765498 w 3207019"/>
                <a:gd name="connsiteY7" fmla="*/ 0 h 2908847"/>
                <a:gd name="connsiteX8" fmla="*/ 901969 w 3207019"/>
                <a:gd name="connsiteY8" fmla="*/ 441382 h 2908847"/>
                <a:gd name="connsiteX9" fmla="*/ 968644 w 3207019"/>
                <a:gd name="connsiteY9" fmla="*/ 1412932 h 2908847"/>
                <a:gd name="connsiteX10" fmla="*/ 1155103 w 3207019"/>
                <a:gd name="connsiteY10" fmla="*/ 987050 h 2908847"/>
                <a:gd name="connsiteX11" fmla="*/ 1323964 w 3207019"/>
                <a:gd name="connsiteY11" fmla="*/ 1416589 h 2908847"/>
                <a:gd name="connsiteX12" fmla="*/ 1509892 w 3207019"/>
                <a:gd name="connsiteY12" fmla="*/ 1027285 h 2908847"/>
                <a:gd name="connsiteX13" fmla="*/ 1685229 w 3207019"/>
                <a:gd name="connsiteY13" fmla="*/ 1442193 h 2908847"/>
                <a:gd name="connsiteX14" fmla="*/ 1839075 w 3207019"/>
                <a:gd name="connsiteY14" fmla="*/ 1104095 h 2908847"/>
                <a:gd name="connsiteX15" fmla="*/ 1985609 w 3207019"/>
                <a:gd name="connsiteY15" fmla="*/ 1431220 h 2908847"/>
                <a:gd name="connsiteX16" fmla="*/ 1977532 w 3207019"/>
                <a:gd name="connsiteY16" fmla="*/ 2209374 h 2908847"/>
                <a:gd name="connsiteX17" fmla="*/ 1861021 w 3207019"/>
                <a:gd name="connsiteY17" fmla="*/ 2581766 h 2908847"/>
                <a:gd name="connsiteX18" fmla="*/ 1786956 w 3207019"/>
                <a:gd name="connsiteY18" fmla="*/ 2898832 h 2908847"/>
                <a:gd name="connsiteX19" fmla="*/ 2496608 w 3207019"/>
                <a:gd name="connsiteY19" fmla="*/ 2908634 h 2908847"/>
                <a:gd name="connsiteX20" fmla="*/ 3207019 w 3207019"/>
                <a:gd name="connsiteY20" fmla="*/ 2898832 h 2908847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908956"/>
                <a:gd name="connsiteX1" fmla="*/ 655081 w 3207019"/>
                <a:gd name="connsiteY1" fmla="*/ 2896623 h 2908956"/>
                <a:gd name="connsiteX2" fmla="*/ 654319 w 3207019"/>
                <a:gd name="connsiteY2" fmla="*/ 2651182 h 2908956"/>
                <a:gd name="connsiteX3" fmla="*/ 63769 w 3207019"/>
                <a:gd name="connsiteY3" fmla="*/ 1584382 h 2908956"/>
                <a:gd name="connsiteX4" fmla="*/ 260745 w 3207019"/>
                <a:gd name="connsiteY4" fmla="*/ 1415903 h 2908956"/>
                <a:gd name="connsiteX5" fmla="*/ 682894 w 3207019"/>
                <a:gd name="connsiteY5" fmla="*/ 1898707 h 2908956"/>
                <a:gd name="connsiteX6" fmla="*/ 625744 w 3207019"/>
                <a:gd name="connsiteY6" fmla="*/ 431857 h 2908956"/>
                <a:gd name="connsiteX7" fmla="*/ 765498 w 3207019"/>
                <a:gd name="connsiteY7" fmla="*/ 0 h 2908956"/>
                <a:gd name="connsiteX8" fmla="*/ 901969 w 3207019"/>
                <a:gd name="connsiteY8" fmla="*/ 441382 h 2908956"/>
                <a:gd name="connsiteX9" fmla="*/ 968644 w 3207019"/>
                <a:gd name="connsiteY9" fmla="*/ 1412932 h 2908956"/>
                <a:gd name="connsiteX10" fmla="*/ 1155103 w 3207019"/>
                <a:gd name="connsiteY10" fmla="*/ 987050 h 2908956"/>
                <a:gd name="connsiteX11" fmla="*/ 1323964 w 3207019"/>
                <a:gd name="connsiteY11" fmla="*/ 1416589 h 2908956"/>
                <a:gd name="connsiteX12" fmla="*/ 1509892 w 3207019"/>
                <a:gd name="connsiteY12" fmla="*/ 1027285 h 2908956"/>
                <a:gd name="connsiteX13" fmla="*/ 1685229 w 3207019"/>
                <a:gd name="connsiteY13" fmla="*/ 1442193 h 2908956"/>
                <a:gd name="connsiteX14" fmla="*/ 1839075 w 3207019"/>
                <a:gd name="connsiteY14" fmla="*/ 1104095 h 2908956"/>
                <a:gd name="connsiteX15" fmla="*/ 1985609 w 3207019"/>
                <a:gd name="connsiteY15" fmla="*/ 1431220 h 2908956"/>
                <a:gd name="connsiteX16" fmla="*/ 1977532 w 3207019"/>
                <a:gd name="connsiteY16" fmla="*/ 2209374 h 2908956"/>
                <a:gd name="connsiteX17" fmla="*/ 1861021 w 3207019"/>
                <a:gd name="connsiteY17" fmla="*/ 2581766 h 2908956"/>
                <a:gd name="connsiteX18" fmla="*/ 1786956 w 3207019"/>
                <a:gd name="connsiteY18" fmla="*/ 2898832 h 2908956"/>
                <a:gd name="connsiteX19" fmla="*/ 2496608 w 3207019"/>
                <a:gd name="connsiteY19" fmla="*/ 2908634 h 2908956"/>
                <a:gd name="connsiteX20" fmla="*/ 3207019 w 3207019"/>
                <a:gd name="connsiteY20" fmla="*/ 2898832 h 2908956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3207019"/>
                <a:gd name="connsiteY0" fmla="*/ 2899940 h 2899940"/>
                <a:gd name="connsiteX1" fmla="*/ 655081 w 3207019"/>
                <a:gd name="connsiteY1" fmla="*/ 2896623 h 2899940"/>
                <a:gd name="connsiteX2" fmla="*/ 654319 w 3207019"/>
                <a:gd name="connsiteY2" fmla="*/ 2651182 h 2899940"/>
                <a:gd name="connsiteX3" fmla="*/ 63769 w 3207019"/>
                <a:gd name="connsiteY3" fmla="*/ 1584382 h 2899940"/>
                <a:gd name="connsiteX4" fmla="*/ 260745 w 3207019"/>
                <a:gd name="connsiteY4" fmla="*/ 1415903 h 2899940"/>
                <a:gd name="connsiteX5" fmla="*/ 682894 w 3207019"/>
                <a:gd name="connsiteY5" fmla="*/ 1898707 h 2899940"/>
                <a:gd name="connsiteX6" fmla="*/ 625744 w 3207019"/>
                <a:gd name="connsiteY6" fmla="*/ 431857 h 2899940"/>
                <a:gd name="connsiteX7" fmla="*/ 765498 w 3207019"/>
                <a:gd name="connsiteY7" fmla="*/ 0 h 2899940"/>
                <a:gd name="connsiteX8" fmla="*/ 901969 w 3207019"/>
                <a:gd name="connsiteY8" fmla="*/ 441382 h 2899940"/>
                <a:gd name="connsiteX9" fmla="*/ 968644 w 3207019"/>
                <a:gd name="connsiteY9" fmla="*/ 1412932 h 2899940"/>
                <a:gd name="connsiteX10" fmla="*/ 1155103 w 3207019"/>
                <a:gd name="connsiteY10" fmla="*/ 987050 h 2899940"/>
                <a:gd name="connsiteX11" fmla="*/ 1323964 w 3207019"/>
                <a:gd name="connsiteY11" fmla="*/ 1416589 h 2899940"/>
                <a:gd name="connsiteX12" fmla="*/ 1509892 w 3207019"/>
                <a:gd name="connsiteY12" fmla="*/ 1027285 h 2899940"/>
                <a:gd name="connsiteX13" fmla="*/ 1685229 w 3207019"/>
                <a:gd name="connsiteY13" fmla="*/ 1442193 h 2899940"/>
                <a:gd name="connsiteX14" fmla="*/ 1839075 w 3207019"/>
                <a:gd name="connsiteY14" fmla="*/ 1104095 h 2899940"/>
                <a:gd name="connsiteX15" fmla="*/ 1985609 w 3207019"/>
                <a:gd name="connsiteY15" fmla="*/ 1431220 h 2899940"/>
                <a:gd name="connsiteX16" fmla="*/ 1977532 w 3207019"/>
                <a:gd name="connsiteY16" fmla="*/ 2209374 h 2899940"/>
                <a:gd name="connsiteX17" fmla="*/ 1861021 w 3207019"/>
                <a:gd name="connsiteY17" fmla="*/ 2581766 h 2899940"/>
                <a:gd name="connsiteX18" fmla="*/ 1786956 w 3207019"/>
                <a:gd name="connsiteY18" fmla="*/ 2898832 h 2899940"/>
                <a:gd name="connsiteX19" fmla="*/ 2453760 w 3207019"/>
                <a:gd name="connsiteY19" fmla="*/ 2897922 h 2899940"/>
                <a:gd name="connsiteX20" fmla="*/ 3207019 w 3207019"/>
                <a:gd name="connsiteY20" fmla="*/ 2898832 h 2899940"/>
                <a:gd name="connsiteX0" fmla="*/ 357493 w 2453760"/>
                <a:gd name="connsiteY0" fmla="*/ 2899940 h 2899940"/>
                <a:gd name="connsiteX1" fmla="*/ 655081 w 2453760"/>
                <a:gd name="connsiteY1" fmla="*/ 2896623 h 2899940"/>
                <a:gd name="connsiteX2" fmla="*/ 654319 w 2453760"/>
                <a:gd name="connsiteY2" fmla="*/ 2651182 h 2899940"/>
                <a:gd name="connsiteX3" fmla="*/ 63769 w 2453760"/>
                <a:gd name="connsiteY3" fmla="*/ 1584382 h 2899940"/>
                <a:gd name="connsiteX4" fmla="*/ 260745 w 2453760"/>
                <a:gd name="connsiteY4" fmla="*/ 1415903 h 2899940"/>
                <a:gd name="connsiteX5" fmla="*/ 682894 w 2453760"/>
                <a:gd name="connsiteY5" fmla="*/ 1898707 h 2899940"/>
                <a:gd name="connsiteX6" fmla="*/ 625744 w 2453760"/>
                <a:gd name="connsiteY6" fmla="*/ 431857 h 2899940"/>
                <a:gd name="connsiteX7" fmla="*/ 765498 w 2453760"/>
                <a:gd name="connsiteY7" fmla="*/ 0 h 2899940"/>
                <a:gd name="connsiteX8" fmla="*/ 901969 w 2453760"/>
                <a:gd name="connsiteY8" fmla="*/ 441382 h 2899940"/>
                <a:gd name="connsiteX9" fmla="*/ 968644 w 2453760"/>
                <a:gd name="connsiteY9" fmla="*/ 1412932 h 2899940"/>
                <a:gd name="connsiteX10" fmla="*/ 1155103 w 2453760"/>
                <a:gd name="connsiteY10" fmla="*/ 987050 h 2899940"/>
                <a:gd name="connsiteX11" fmla="*/ 1323964 w 2453760"/>
                <a:gd name="connsiteY11" fmla="*/ 1416589 h 2899940"/>
                <a:gd name="connsiteX12" fmla="*/ 1509892 w 2453760"/>
                <a:gd name="connsiteY12" fmla="*/ 1027285 h 2899940"/>
                <a:gd name="connsiteX13" fmla="*/ 1685229 w 2453760"/>
                <a:gd name="connsiteY13" fmla="*/ 1442193 h 2899940"/>
                <a:gd name="connsiteX14" fmla="*/ 1839075 w 2453760"/>
                <a:gd name="connsiteY14" fmla="*/ 1104095 h 2899940"/>
                <a:gd name="connsiteX15" fmla="*/ 1985609 w 2453760"/>
                <a:gd name="connsiteY15" fmla="*/ 1431220 h 2899940"/>
                <a:gd name="connsiteX16" fmla="*/ 1977532 w 2453760"/>
                <a:gd name="connsiteY16" fmla="*/ 2209374 h 2899940"/>
                <a:gd name="connsiteX17" fmla="*/ 1861021 w 2453760"/>
                <a:gd name="connsiteY17" fmla="*/ 2581766 h 2899940"/>
                <a:gd name="connsiteX18" fmla="*/ 1786956 w 2453760"/>
                <a:gd name="connsiteY18" fmla="*/ 2898832 h 2899940"/>
                <a:gd name="connsiteX19" fmla="*/ 2453760 w 2453760"/>
                <a:gd name="connsiteY19" fmla="*/ 2897922 h 2899940"/>
                <a:gd name="connsiteX0" fmla="*/ 357493 w 2255587"/>
                <a:gd name="connsiteY0" fmla="*/ 2899940 h 2899940"/>
                <a:gd name="connsiteX1" fmla="*/ 655081 w 2255587"/>
                <a:gd name="connsiteY1" fmla="*/ 2896623 h 2899940"/>
                <a:gd name="connsiteX2" fmla="*/ 654319 w 2255587"/>
                <a:gd name="connsiteY2" fmla="*/ 2651182 h 2899940"/>
                <a:gd name="connsiteX3" fmla="*/ 63769 w 2255587"/>
                <a:gd name="connsiteY3" fmla="*/ 1584382 h 2899940"/>
                <a:gd name="connsiteX4" fmla="*/ 260745 w 2255587"/>
                <a:gd name="connsiteY4" fmla="*/ 1415903 h 2899940"/>
                <a:gd name="connsiteX5" fmla="*/ 682894 w 2255587"/>
                <a:gd name="connsiteY5" fmla="*/ 1898707 h 2899940"/>
                <a:gd name="connsiteX6" fmla="*/ 625744 w 2255587"/>
                <a:gd name="connsiteY6" fmla="*/ 431857 h 2899940"/>
                <a:gd name="connsiteX7" fmla="*/ 765498 w 2255587"/>
                <a:gd name="connsiteY7" fmla="*/ 0 h 2899940"/>
                <a:gd name="connsiteX8" fmla="*/ 901969 w 2255587"/>
                <a:gd name="connsiteY8" fmla="*/ 441382 h 2899940"/>
                <a:gd name="connsiteX9" fmla="*/ 968644 w 2255587"/>
                <a:gd name="connsiteY9" fmla="*/ 1412932 h 2899940"/>
                <a:gd name="connsiteX10" fmla="*/ 1155103 w 2255587"/>
                <a:gd name="connsiteY10" fmla="*/ 987050 h 2899940"/>
                <a:gd name="connsiteX11" fmla="*/ 1323964 w 2255587"/>
                <a:gd name="connsiteY11" fmla="*/ 1416589 h 2899940"/>
                <a:gd name="connsiteX12" fmla="*/ 1509892 w 2255587"/>
                <a:gd name="connsiteY12" fmla="*/ 1027285 h 2899940"/>
                <a:gd name="connsiteX13" fmla="*/ 1685229 w 2255587"/>
                <a:gd name="connsiteY13" fmla="*/ 1442193 h 2899940"/>
                <a:gd name="connsiteX14" fmla="*/ 1839075 w 2255587"/>
                <a:gd name="connsiteY14" fmla="*/ 1104095 h 2899940"/>
                <a:gd name="connsiteX15" fmla="*/ 1985609 w 2255587"/>
                <a:gd name="connsiteY15" fmla="*/ 1431220 h 2899940"/>
                <a:gd name="connsiteX16" fmla="*/ 1977532 w 2255587"/>
                <a:gd name="connsiteY16" fmla="*/ 2209374 h 2899940"/>
                <a:gd name="connsiteX17" fmla="*/ 1861021 w 2255587"/>
                <a:gd name="connsiteY17" fmla="*/ 2581766 h 2899940"/>
                <a:gd name="connsiteX18" fmla="*/ 1786956 w 2255587"/>
                <a:gd name="connsiteY18" fmla="*/ 2898832 h 2899940"/>
                <a:gd name="connsiteX19" fmla="*/ 2255587 w 2255587"/>
                <a:gd name="connsiteY19" fmla="*/ 2897922 h 2899940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3011101"/>
                <a:gd name="connsiteX1" fmla="*/ 5139454 w 6739960"/>
                <a:gd name="connsiteY1" fmla="*/ 2896623 h 3011101"/>
                <a:gd name="connsiteX2" fmla="*/ 5138692 w 6739960"/>
                <a:gd name="connsiteY2" fmla="*/ 2651182 h 3011101"/>
                <a:gd name="connsiteX3" fmla="*/ 4548142 w 6739960"/>
                <a:gd name="connsiteY3" fmla="*/ 1584382 h 3011101"/>
                <a:gd name="connsiteX4" fmla="*/ 4745118 w 6739960"/>
                <a:gd name="connsiteY4" fmla="*/ 1415903 h 3011101"/>
                <a:gd name="connsiteX5" fmla="*/ 5167267 w 6739960"/>
                <a:gd name="connsiteY5" fmla="*/ 1898707 h 3011101"/>
                <a:gd name="connsiteX6" fmla="*/ 5110117 w 6739960"/>
                <a:gd name="connsiteY6" fmla="*/ 431857 h 3011101"/>
                <a:gd name="connsiteX7" fmla="*/ 5249871 w 6739960"/>
                <a:gd name="connsiteY7" fmla="*/ 0 h 3011101"/>
                <a:gd name="connsiteX8" fmla="*/ 5386342 w 6739960"/>
                <a:gd name="connsiteY8" fmla="*/ 441382 h 3011101"/>
                <a:gd name="connsiteX9" fmla="*/ 5453017 w 6739960"/>
                <a:gd name="connsiteY9" fmla="*/ 1412932 h 3011101"/>
                <a:gd name="connsiteX10" fmla="*/ 5639476 w 6739960"/>
                <a:gd name="connsiteY10" fmla="*/ 987050 h 3011101"/>
                <a:gd name="connsiteX11" fmla="*/ 5808337 w 6739960"/>
                <a:gd name="connsiteY11" fmla="*/ 1416589 h 3011101"/>
                <a:gd name="connsiteX12" fmla="*/ 5994265 w 6739960"/>
                <a:gd name="connsiteY12" fmla="*/ 1027285 h 3011101"/>
                <a:gd name="connsiteX13" fmla="*/ 6169602 w 6739960"/>
                <a:gd name="connsiteY13" fmla="*/ 1442193 h 3011101"/>
                <a:gd name="connsiteX14" fmla="*/ 6323448 w 6739960"/>
                <a:gd name="connsiteY14" fmla="*/ 1104095 h 3011101"/>
                <a:gd name="connsiteX15" fmla="*/ 6469982 w 6739960"/>
                <a:gd name="connsiteY15" fmla="*/ 1431220 h 3011101"/>
                <a:gd name="connsiteX16" fmla="*/ 6461905 w 6739960"/>
                <a:gd name="connsiteY16" fmla="*/ 2209374 h 3011101"/>
                <a:gd name="connsiteX17" fmla="*/ 6345394 w 6739960"/>
                <a:gd name="connsiteY17" fmla="*/ 2581766 h 3011101"/>
                <a:gd name="connsiteX18" fmla="*/ 6271329 w 6739960"/>
                <a:gd name="connsiteY18" fmla="*/ 2898832 h 3011101"/>
                <a:gd name="connsiteX19" fmla="*/ 6739960 w 6739960"/>
                <a:gd name="connsiteY19" fmla="*/ 2897922 h 3011101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139454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739960"/>
                <a:gd name="connsiteY0" fmla="*/ 2932076 h 2932076"/>
                <a:gd name="connsiteX1" fmla="*/ 5278711 w 6739960"/>
                <a:gd name="connsiteY1" fmla="*/ 2896623 h 2932076"/>
                <a:gd name="connsiteX2" fmla="*/ 5138692 w 6739960"/>
                <a:gd name="connsiteY2" fmla="*/ 2651182 h 2932076"/>
                <a:gd name="connsiteX3" fmla="*/ 4548142 w 6739960"/>
                <a:gd name="connsiteY3" fmla="*/ 1584382 h 2932076"/>
                <a:gd name="connsiteX4" fmla="*/ 4745118 w 6739960"/>
                <a:gd name="connsiteY4" fmla="*/ 1415903 h 2932076"/>
                <a:gd name="connsiteX5" fmla="*/ 5167267 w 6739960"/>
                <a:gd name="connsiteY5" fmla="*/ 1898707 h 2932076"/>
                <a:gd name="connsiteX6" fmla="*/ 5110117 w 6739960"/>
                <a:gd name="connsiteY6" fmla="*/ 431857 h 2932076"/>
                <a:gd name="connsiteX7" fmla="*/ 5249871 w 6739960"/>
                <a:gd name="connsiteY7" fmla="*/ 0 h 2932076"/>
                <a:gd name="connsiteX8" fmla="*/ 5386342 w 6739960"/>
                <a:gd name="connsiteY8" fmla="*/ 441382 h 2932076"/>
                <a:gd name="connsiteX9" fmla="*/ 5453017 w 6739960"/>
                <a:gd name="connsiteY9" fmla="*/ 1412932 h 2932076"/>
                <a:gd name="connsiteX10" fmla="*/ 5639476 w 6739960"/>
                <a:gd name="connsiteY10" fmla="*/ 987050 h 2932076"/>
                <a:gd name="connsiteX11" fmla="*/ 5808337 w 6739960"/>
                <a:gd name="connsiteY11" fmla="*/ 1416589 h 2932076"/>
                <a:gd name="connsiteX12" fmla="*/ 5994265 w 6739960"/>
                <a:gd name="connsiteY12" fmla="*/ 1027285 h 2932076"/>
                <a:gd name="connsiteX13" fmla="*/ 6169602 w 6739960"/>
                <a:gd name="connsiteY13" fmla="*/ 1442193 h 2932076"/>
                <a:gd name="connsiteX14" fmla="*/ 6323448 w 6739960"/>
                <a:gd name="connsiteY14" fmla="*/ 1104095 h 2932076"/>
                <a:gd name="connsiteX15" fmla="*/ 6469982 w 6739960"/>
                <a:gd name="connsiteY15" fmla="*/ 1431220 h 2932076"/>
                <a:gd name="connsiteX16" fmla="*/ 6461905 w 6739960"/>
                <a:gd name="connsiteY16" fmla="*/ 2209374 h 2932076"/>
                <a:gd name="connsiteX17" fmla="*/ 6345394 w 6739960"/>
                <a:gd name="connsiteY17" fmla="*/ 2581766 h 2932076"/>
                <a:gd name="connsiteX18" fmla="*/ 6271329 w 6739960"/>
                <a:gd name="connsiteY18" fmla="*/ 2898832 h 2932076"/>
                <a:gd name="connsiteX19" fmla="*/ 6739960 w 6739960"/>
                <a:gd name="connsiteY19" fmla="*/ 2897922 h 2932076"/>
                <a:gd name="connsiteX0" fmla="*/ 0 w 6504294"/>
                <a:gd name="connsiteY0" fmla="*/ 2926720 h 2926720"/>
                <a:gd name="connsiteX1" fmla="*/ 5043045 w 6504294"/>
                <a:gd name="connsiteY1" fmla="*/ 2896623 h 2926720"/>
                <a:gd name="connsiteX2" fmla="*/ 4903026 w 6504294"/>
                <a:gd name="connsiteY2" fmla="*/ 2651182 h 2926720"/>
                <a:gd name="connsiteX3" fmla="*/ 4312476 w 6504294"/>
                <a:gd name="connsiteY3" fmla="*/ 1584382 h 2926720"/>
                <a:gd name="connsiteX4" fmla="*/ 4509452 w 6504294"/>
                <a:gd name="connsiteY4" fmla="*/ 1415903 h 2926720"/>
                <a:gd name="connsiteX5" fmla="*/ 4931601 w 6504294"/>
                <a:gd name="connsiteY5" fmla="*/ 1898707 h 2926720"/>
                <a:gd name="connsiteX6" fmla="*/ 4874451 w 6504294"/>
                <a:gd name="connsiteY6" fmla="*/ 431857 h 2926720"/>
                <a:gd name="connsiteX7" fmla="*/ 5014205 w 6504294"/>
                <a:gd name="connsiteY7" fmla="*/ 0 h 2926720"/>
                <a:gd name="connsiteX8" fmla="*/ 5150676 w 6504294"/>
                <a:gd name="connsiteY8" fmla="*/ 441382 h 2926720"/>
                <a:gd name="connsiteX9" fmla="*/ 5217351 w 6504294"/>
                <a:gd name="connsiteY9" fmla="*/ 1412932 h 2926720"/>
                <a:gd name="connsiteX10" fmla="*/ 5403810 w 6504294"/>
                <a:gd name="connsiteY10" fmla="*/ 987050 h 2926720"/>
                <a:gd name="connsiteX11" fmla="*/ 5572671 w 6504294"/>
                <a:gd name="connsiteY11" fmla="*/ 1416589 h 2926720"/>
                <a:gd name="connsiteX12" fmla="*/ 5758599 w 6504294"/>
                <a:gd name="connsiteY12" fmla="*/ 1027285 h 2926720"/>
                <a:gd name="connsiteX13" fmla="*/ 5933936 w 6504294"/>
                <a:gd name="connsiteY13" fmla="*/ 1442193 h 2926720"/>
                <a:gd name="connsiteX14" fmla="*/ 6087782 w 6504294"/>
                <a:gd name="connsiteY14" fmla="*/ 1104095 h 2926720"/>
                <a:gd name="connsiteX15" fmla="*/ 6234316 w 6504294"/>
                <a:gd name="connsiteY15" fmla="*/ 1431220 h 2926720"/>
                <a:gd name="connsiteX16" fmla="*/ 6226239 w 6504294"/>
                <a:gd name="connsiteY16" fmla="*/ 2209374 h 2926720"/>
                <a:gd name="connsiteX17" fmla="*/ 6109728 w 6504294"/>
                <a:gd name="connsiteY17" fmla="*/ 2581766 h 2926720"/>
                <a:gd name="connsiteX18" fmla="*/ 6035663 w 6504294"/>
                <a:gd name="connsiteY18" fmla="*/ 2898832 h 2926720"/>
                <a:gd name="connsiteX19" fmla="*/ 6504294 w 6504294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896623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43045 w 6691756"/>
                <a:gd name="connsiteY1" fmla="*/ 2917545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6720"/>
                <a:gd name="connsiteX1" fmla="*/ 5056993 w 6691756"/>
                <a:gd name="connsiteY1" fmla="*/ 2910571 h 2926720"/>
                <a:gd name="connsiteX2" fmla="*/ 4903026 w 6691756"/>
                <a:gd name="connsiteY2" fmla="*/ 2651182 h 2926720"/>
                <a:gd name="connsiteX3" fmla="*/ 4312476 w 6691756"/>
                <a:gd name="connsiteY3" fmla="*/ 1584382 h 2926720"/>
                <a:gd name="connsiteX4" fmla="*/ 4509452 w 6691756"/>
                <a:gd name="connsiteY4" fmla="*/ 1415903 h 2926720"/>
                <a:gd name="connsiteX5" fmla="*/ 4931601 w 6691756"/>
                <a:gd name="connsiteY5" fmla="*/ 1898707 h 2926720"/>
                <a:gd name="connsiteX6" fmla="*/ 4874451 w 6691756"/>
                <a:gd name="connsiteY6" fmla="*/ 431857 h 2926720"/>
                <a:gd name="connsiteX7" fmla="*/ 5014205 w 6691756"/>
                <a:gd name="connsiteY7" fmla="*/ 0 h 2926720"/>
                <a:gd name="connsiteX8" fmla="*/ 5150676 w 6691756"/>
                <a:gd name="connsiteY8" fmla="*/ 441382 h 2926720"/>
                <a:gd name="connsiteX9" fmla="*/ 5217351 w 6691756"/>
                <a:gd name="connsiteY9" fmla="*/ 1412932 h 2926720"/>
                <a:gd name="connsiteX10" fmla="*/ 5403810 w 6691756"/>
                <a:gd name="connsiteY10" fmla="*/ 987050 h 2926720"/>
                <a:gd name="connsiteX11" fmla="*/ 5572671 w 6691756"/>
                <a:gd name="connsiteY11" fmla="*/ 1416589 h 2926720"/>
                <a:gd name="connsiteX12" fmla="*/ 5758599 w 6691756"/>
                <a:gd name="connsiteY12" fmla="*/ 1027285 h 2926720"/>
                <a:gd name="connsiteX13" fmla="*/ 5933936 w 6691756"/>
                <a:gd name="connsiteY13" fmla="*/ 1442193 h 2926720"/>
                <a:gd name="connsiteX14" fmla="*/ 6087782 w 6691756"/>
                <a:gd name="connsiteY14" fmla="*/ 1104095 h 2926720"/>
                <a:gd name="connsiteX15" fmla="*/ 6234316 w 6691756"/>
                <a:gd name="connsiteY15" fmla="*/ 1431220 h 2926720"/>
                <a:gd name="connsiteX16" fmla="*/ 6226239 w 6691756"/>
                <a:gd name="connsiteY16" fmla="*/ 2209374 h 2926720"/>
                <a:gd name="connsiteX17" fmla="*/ 6109728 w 6691756"/>
                <a:gd name="connsiteY17" fmla="*/ 2581766 h 2926720"/>
                <a:gd name="connsiteX18" fmla="*/ 6035663 w 6691756"/>
                <a:gd name="connsiteY18" fmla="*/ 2898832 h 2926720"/>
                <a:gd name="connsiteX19" fmla="*/ 6691756 w 6691756"/>
                <a:gd name="connsiteY19" fmla="*/ 2897922 h 2926720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898832 h 2927671"/>
                <a:gd name="connsiteX19" fmla="*/ 6691756 w 6691756"/>
                <a:gd name="connsiteY19" fmla="*/ 2897922 h 2927671"/>
                <a:gd name="connsiteX0" fmla="*/ 0 w 6691756"/>
                <a:gd name="connsiteY0" fmla="*/ 2926720 h 2927671"/>
                <a:gd name="connsiteX1" fmla="*/ 5056993 w 6691756"/>
                <a:gd name="connsiteY1" fmla="*/ 2924519 h 2927671"/>
                <a:gd name="connsiteX2" fmla="*/ 4903026 w 6691756"/>
                <a:gd name="connsiteY2" fmla="*/ 2651182 h 2927671"/>
                <a:gd name="connsiteX3" fmla="*/ 4312476 w 6691756"/>
                <a:gd name="connsiteY3" fmla="*/ 1584382 h 2927671"/>
                <a:gd name="connsiteX4" fmla="*/ 4509452 w 6691756"/>
                <a:gd name="connsiteY4" fmla="*/ 1415903 h 2927671"/>
                <a:gd name="connsiteX5" fmla="*/ 4931601 w 6691756"/>
                <a:gd name="connsiteY5" fmla="*/ 1898707 h 2927671"/>
                <a:gd name="connsiteX6" fmla="*/ 4874451 w 6691756"/>
                <a:gd name="connsiteY6" fmla="*/ 431857 h 2927671"/>
                <a:gd name="connsiteX7" fmla="*/ 5014205 w 6691756"/>
                <a:gd name="connsiteY7" fmla="*/ 0 h 2927671"/>
                <a:gd name="connsiteX8" fmla="*/ 5150676 w 6691756"/>
                <a:gd name="connsiteY8" fmla="*/ 441382 h 2927671"/>
                <a:gd name="connsiteX9" fmla="*/ 5217351 w 6691756"/>
                <a:gd name="connsiteY9" fmla="*/ 1412932 h 2927671"/>
                <a:gd name="connsiteX10" fmla="*/ 5403810 w 6691756"/>
                <a:gd name="connsiteY10" fmla="*/ 987050 h 2927671"/>
                <a:gd name="connsiteX11" fmla="*/ 5572671 w 6691756"/>
                <a:gd name="connsiteY11" fmla="*/ 1416589 h 2927671"/>
                <a:gd name="connsiteX12" fmla="*/ 5758599 w 6691756"/>
                <a:gd name="connsiteY12" fmla="*/ 1027285 h 2927671"/>
                <a:gd name="connsiteX13" fmla="*/ 5933936 w 6691756"/>
                <a:gd name="connsiteY13" fmla="*/ 1442193 h 2927671"/>
                <a:gd name="connsiteX14" fmla="*/ 6087782 w 6691756"/>
                <a:gd name="connsiteY14" fmla="*/ 1104095 h 2927671"/>
                <a:gd name="connsiteX15" fmla="*/ 6234316 w 6691756"/>
                <a:gd name="connsiteY15" fmla="*/ 1431220 h 2927671"/>
                <a:gd name="connsiteX16" fmla="*/ 6226239 w 6691756"/>
                <a:gd name="connsiteY16" fmla="*/ 2209374 h 2927671"/>
                <a:gd name="connsiteX17" fmla="*/ 6109728 w 6691756"/>
                <a:gd name="connsiteY17" fmla="*/ 2581766 h 2927671"/>
                <a:gd name="connsiteX18" fmla="*/ 6035663 w 6691756"/>
                <a:gd name="connsiteY18" fmla="*/ 2912780 h 2927671"/>
                <a:gd name="connsiteX19" fmla="*/ 6691756 w 6691756"/>
                <a:gd name="connsiteY19" fmla="*/ 2897922 h 2927671"/>
                <a:gd name="connsiteX0" fmla="*/ 0 w 6698730"/>
                <a:gd name="connsiteY0" fmla="*/ 2926720 h 2927671"/>
                <a:gd name="connsiteX1" fmla="*/ 5056993 w 6698730"/>
                <a:gd name="connsiteY1" fmla="*/ 2924519 h 2927671"/>
                <a:gd name="connsiteX2" fmla="*/ 4903026 w 6698730"/>
                <a:gd name="connsiteY2" fmla="*/ 2651182 h 2927671"/>
                <a:gd name="connsiteX3" fmla="*/ 4312476 w 6698730"/>
                <a:gd name="connsiteY3" fmla="*/ 1584382 h 2927671"/>
                <a:gd name="connsiteX4" fmla="*/ 4509452 w 6698730"/>
                <a:gd name="connsiteY4" fmla="*/ 1415903 h 2927671"/>
                <a:gd name="connsiteX5" fmla="*/ 4931601 w 6698730"/>
                <a:gd name="connsiteY5" fmla="*/ 1898707 h 2927671"/>
                <a:gd name="connsiteX6" fmla="*/ 4874451 w 6698730"/>
                <a:gd name="connsiteY6" fmla="*/ 431857 h 2927671"/>
                <a:gd name="connsiteX7" fmla="*/ 5014205 w 6698730"/>
                <a:gd name="connsiteY7" fmla="*/ 0 h 2927671"/>
                <a:gd name="connsiteX8" fmla="*/ 5150676 w 6698730"/>
                <a:gd name="connsiteY8" fmla="*/ 441382 h 2927671"/>
                <a:gd name="connsiteX9" fmla="*/ 5217351 w 6698730"/>
                <a:gd name="connsiteY9" fmla="*/ 1412932 h 2927671"/>
                <a:gd name="connsiteX10" fmla="*/ 5403810 w 6698730"/>
                <a:gd name="connsiteY10" fmla="*/ 987050 h 2927671"/>
                <a:gd name="connsiteX11" fmla="*/ 5572671 w 6698730"/>
                <a:gd name="connsiteY11" fmla="*/ 1416589 h 2927671"/>
                <a:gd name="connsiteX12" fmla="*/ 5758599 w 6698730"/>
                <a:gd name="connsiteY12" fmla="*/ 1027285 h 2927671"/>
                <a:gd name="connsiteX13" fmla="*/ 5933936 w 6698730"/>
                <a:gd name="connsiteY13" fmla="*/ 1442193 h 2927671"/>
                <a:gd name="connsiteX14" fmla="*/ 6087782 w 6698730"/>
                <a:gd name="connsiteY14" fmla="*/ 1104095 h 2927671"/>
                <a:gd name="connsiteX15" fmla="*/ 6234316 w 6698730"/>
                <a:gd name="connsiteY15" fmla="*/ 1431220 h 2927671"/>
                <a:gd name="connsiteX16" fmla="*/ 6226239 w 6698730"/>
                <a:gd name="connsiteY16" fmla="*/ 2209374 h 2927671"/>
                <a:gd name="connsiteX17" fmla="*/ 6109728 w 6698730"/>
                <a:gd name="connsiteY17" fmla="*/ 2581766 h 2927671"/>
                <a:gd name="connsiteX18" fmla="*/ 6035663 w 6698730"/>
                <a:gd name="connsiteY18" fmla="*/ 2912780 h 2927671"/>
                <a:gd name="connsiteX19" fmla="*/ 6698730 w 6698730"/>
                <a:gd name="connsiteY19" fmla="*/ 2918844 h 2927671"/>
                <a:gd name="connsiteX0" fmla="*/ 0 w 6698730"/>
                <a:gd name="connsiteY0" fmla="*/ 2926720 h 2940676"/>
                <a:gd name="connsiteX1" fmla="*/ 5056993 w 6698730"/>
                <a:gd name="connsiteY1" fmla="*/ 2924519 h 2940676"/>
                <a:gd name="connsiteX2" fmla="*/ 4903026 w 6698730"/>
                <a:gd name="connsiteY2" fmla="*/ 2651182 h 2940676"/>
                <a:gd name="connsiteX3" fmla="*/ 4312476 w 6698730"/>
                <a:gd name="connsiteY3" fmla="*/ 1584382 h 2940676"/>
                <a:gd name="connsiteX4" fmla="*/ 4509452 w 6698730"/>
                <a:gd name="connsiteY4" fmla="*/ 1415903 h 2940676"/>
                <a:gd name="connsiteX5" fmla="*/ 4931601 w 6698730"/>
                <a:gd name="connsiteY5" fmla="*/ 1898707 h 2940676"/>
                <a:gd name="connsiteX6" fmla="*/ 4874451 w 6698730"/>
                <a:gd name="connsiteY6" fmla="*/ 431857 h 2940676"/>
                <a:gd name="connsiteX7" fmla="*/ 5014205 w 6698730"/>
                <a:gd name="connsiteY7" fmla="*/ 0 h 2940676"/>
                <a:gd name="connsiteX8" fmla="*/ 5150676 w 6698730"/>
                <a:gd name="connsiteY8" fmla="*/ 441382 h 2940676"/>
                <a:gd name="connsiteX9" fmla="*/ 5217351 w 6698730"/>
                <a:gd name="connsiteY9" fmla="*/ 1412932 h 2940676"/>
                <a:gd name="connsiteX10" fmla="*/ 5403810 w 6698730"/>
                <a:gd name="connsiteY10" fmla="*/ 987050 h 2940676"/>
                <a:gd name="connsiteX11" fmla="*/ 5572671 w 6698730"/>
                <a:gd name="connsiteY11" fmla="*/ 1416589 h 2940676"/>
                <a:gd name="connsiteX12" fmla="*/ 5758599 w 6698730"/>
                <a:gd name="connsiteY12" fmla="*/ 1027285 h 2940676"/>
                <a:gd name="connsiteX13" fmla="*/ 5933936 w 6698730"/>
                <a:gd name="connsiteY13" fmla="*/ 1442193 h 2940676"/>
                <a:gd name="connsiteX14" fmla="*/ 6087782 w 6698730"/>
                <a:gd name="connsiteY14" fmla="*/ 1104095 h 2940676"/>
                <a:gd name="connsiteX15" fmla="*/ 6234316 w 6698730"/>
                <a:gd name="connsiteY15" fmla="*/ 1431220 h 2940676"/>
                <a:gd name="connsiteX16" fmla="*/ 6226239 w 6698730"/>
                <a:gd name="connsiteY16" fmla="*/ 2209374 h 2940676"/>
                <a:gd name="connsiteX17" fmla="*/ 6109728 w 6698730"/>
                <a:gd name="connsiteY17" fmla="*/ 2581766 h 2940676"/>
                <a:gd name="connsiteX18" fmla="*/ 6042637 w 6698730"/>
                <a:gd name="connsiteY18" fmla="*/ 2940676 h 2940676"/>
                <a:gd name="connsiteX19" fmla="*/ 6698730 w 6698730"/>
                <a:gd name="connsiteY19" fmla="*/ 2918844 h 2940676"/>
                <a:gd name="connsiteX0" fmla="*/ 0 w 6705704"/>
                <a:gd name="connsiteY0" fmla="*/ 2926720 h 2940676"/>
                <a:gd name="connsiteX1" fmla="*/ 5056993 w 6705704"/>
                <a:gd name="connsiteY1" fmla="*/ 2924519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6705704"/>
                <a:gd name="connsiteY0" fmla="*/ 2926720 h 2940676"/>
                <a:gd name="connsiteX1" fmla="*/ 5050019 w 6705704"/>
                <a:gd name="connsiteY1" fmla="*/ 2931493 h 2940676"/>
                <a:gd name="connsiteX2" fmla="*/ 4903026 w 6705704"/>
                <a:gd name="connsiteY2" fmla="*/ 2651182 h 2940676"/>
                <a:gd name="connsiteX3" fmla="*/ 4312476 w 6705704"/>
                <a:gd name="connsiteY3" fmla="*/ 1584382 h 2940676"/>
                <a:gd name="connsiteX4" fmla="*/ 4509452 w 6705704"/>
                <a:gd name="connsiteY4" fmla="*/ 1415903 h 2940676"/>
                <a:gd name="connsiteX5" fmla="*/ 4931601 w 6705704"/>
                <a:gd name="connsiteY5" fmla="*/ 1898707 h 2940676"/>
                <a:gd name="connsiteX6" fmla="*/ 4874451 w 6705704"/>
                <a:gd name="connsiteY6" fmla="*/ 431857 h 2940676"/>
                <a:gd name="connsiteX7" fmla="*/ 5014205 w 6705704"/>
                <a:gd name="connsiteY7" fmla="*/ 0 h 2940676"/>
                <a:gd name="connsiteX8" fmla="*/ 5150676 w 6705704"/>
                <a:gd name="connsiteY8" fmla="*/ 441382 h 2940676"/>
                <a:gd name="connsiteX9" fmla="*/ 5217351 w 6705704"/>
                <a:gd name="connsiteY9" fmla="*/ 1412932 h 2940676"/>
                <a:gd name="connsiteX10" fmla="*/ 5403810 w 6705704"/>
                <a:gd name="connsiteY10" fmla="*/ 987050 h 2940676"/>
                <a:gd name="connsiteX11" fmla="*/ 5572671 w 6705704"/>
                <a:gd name="connsiteY11" fmla="*/ 1416589 h 2940676"/>
                <a:gd name="connsiteX12" fmla="*/ 5758599 w 6705704"/>
                <a:gd name="connsiteY12" fmla="*/ 1027285 h 2940676"/>
                <a:gd name="connsiteX13" fmla="*/ 5933936 w 6705704"/>
                <a:gd name="connsiteY13" fmla="*/ 1442193 h 2940676"/>
                <a:gd name="connsiteX14" fmla="*/ 6087782 w 6705704"/>
                <a:gd name="connsiteY14" fmla="*/ 1104095 h 2940676"/>
                <a:gd name="connsiteX15" fmla="*/ 6234316 w 6705704"/>
                <a:gd name="connsiteY15" fmla="*/ 1431220 h 2940676"/>
                <a:gd name="connsiteX16" fmla="*/ 6226239 w 6705704"/>
                <a:gd name="connsiteY16" fmla="*/ 2209374 h 2940676"/>
                <a:gd name="connsiteX17" fmla="*/ 6109728 w 6705704"/>
                <a:gd name="connsiteY17" fmla="*/ 2581766 h 2940676"/>
                <a:gd name="connsiteX18" fmla="*/ 6042637 w 6705704"/>
                <a:gd name="connsiteY18" fmla="*/ 2940676 h 2940676"/>
                <a:gd name="connsiteX19" fmla="*/ 6705704 w 6705704"/>
                <a:gd name="connsiteY19" fmla="*/ 2939766 h 2940676"/>
                <a:gd name="connsiteX0" fmla="*/ 0 w 7031072"/>
                <a:gd name="connsiteY0" fmla="*/ 2926720 h 2940676"/>
                <a:gd name="connsiteX1" fmla="*/ 5050019 w 7031072"/>
                <a:gd name="connsiteY1" fmla="*/ 2931493 h 2940676"/>
                <a:gd name="connsiteX2" fmla="*/ 4903026 w 7031072"/>
                <a:gd name="connsiteY2" fmla="*/ 2651182 h 2940676"/>
                <a:gd name="connsiteX3" fmla="*/ 4312476 w 7031072"/>
                <a:gd name="connsiteY3" fmla="*/ 1584382 h 2940676"/>
                <a:gd name="connsiteX4" fmla="*/ 4509452 w 7031072"/>
                <a:gd name="connsiteY4" fmla="*/ 1415903 h 2940676"/>
                <a:gd name="connsiteX5" fmla="*/ 4931601 w 7031072"/>
                <a:gd name="connsiteY5" fmla="*/ 1898707 h 2940676"/>
                <a:gd name="connsiteX6" fmla="*/ 4874451 w 7031072"/>
                <a:gd name="connsiteY6" fmla="*/ 431857 h 2940676"/>
                <a:gd name="connsiteX7" fmla="*/ 5014205 w 7031072"/>
                <a:gd name="connsiteY7" fmla="*/ 0 h 2940676"/>
                <a:gd name="connsiteX8" fmla="*/ 5150676 w 7031072"/>
                <a:gd name="connsiteY8" fmla="*/ 441382 h 2940676"/>
                <a:gd name="connsiteX9" fmla="*/ 5217351 w 7031072"/>
                <a:gd name="connsiteY9" fmla="*/ 1412932 h 2940676"/>
                <a:gd name="connsiteX10" fmla="*/ 5403810 w 7031072"/>
                <a:gd name="connsiteY10" fmla="*/ 987050 h 2940676"/>
                <a:gd name="connsiteX11" fmla="*/ 5572671 w 7031072"/>
                <a:gd name="connsiteY11" fmla="*/ 1416589 h 2940676"/>
                <a:gd name="connsiteX12" fmla="*/ 5758599 w 7031072"/>
                <a:gd name="connsiteY12" fmla="*/ 1027285 h 2940676"/>
                <a:gd name="connsiteX13" fmla="*/ 5933936 w 7031072"/>
                <a:gd name="connsiteY13" fmla="*/ 1442193 h 2940676"/>
                <a:gd name="connsiteX14" fmla="*/ 6087782 w 7031072"/>
                <a:gd name="connsiteY14" fmla="*/ 1104095 h 2940676"/>
                <a:gd name="connsiteX15" fmla="*/ 6234316 w 7031072"/>
                <a:gd name="connsiteY15" fmla="*/ 1431220 h 2940676"/>
                <a:gd name="connsiteX16" fmla="*/ 6226239 w 7031072"/>
                <a:gd name="connsiteY16" fmla="*/ 2209374 h 2940676"/>
                <a:gd name="connsiteX17" fmla="*/ 6109728 w 7031072"/>
                <a:gd name="connsiteY17" fmla="*/ 2581766 h 2940676"/>
                <a:gd name="connsiteX18" fmla="*/ 6042637 w 7031072"/>
                <a:gd name="connsiteY18" fmla="*/ 2940676 h 2940676"/>
                <a:gd name="connsiteX19" fmla="*/ 7031072 w 7031072"/>
                <a:gd name="connsiteY19" fmla="*/ 2939766 h 2940676"/>
                <a:gd name="connsiteX0" fmla="*/ 0 w 8920705"/>
                <a:gd name="connsiteY0" fmla="*/ 2914206 h 2940676"/>
                <a:gd name="connsiteX1" fmla="*/ 6939652 w 8920705"/>
                <a:gd name="connsiteY1" fmla="*/ 2931493 h 2940676"/>
                <a:gd name="connsiteX2" fmla="*/ 6792659 w 8920705"/>
                <a:gd name="connsiteY2" fmla="*/ 2651182 h 2940676"/>
                <a:gd name="connsiteX3" fmla="*/ 6202109 w 8920705"/>
                <a:gd name="connsiteY3" fmla="*/ 1584382 h 2940676"/>
                <a:gd name="connsiteX4" fmla="*/ 6399085 w 8920705"/>
                <a:gd name="connsiteY4" fmla="*/ 1415903 h 2940676"/>
                <a:gd name="connsiteX5" fmla="*/ 6821234 w 8920705"/>
                <a:gd name="connsiteY5" fmla="*/ 1898707 h 2940676"/>
                <a:gd name="connsiteX6" fmla="*/ 6764084 w 8920705"/>
                <a:gd name="connsiteY6" fmla="*/ 431857 h 2940676"/>
                <a:gd name="connsiteX7" fmla="*/ 6903838 w 8920705"/>
                <a:gd name="connsiteY7" fmla="*/ 0 h 2940676"/>
                <a:gd name="connsiteX8" fmla="*/ 7040309 w 8920705"/>
                <a:gd name="connsiteY8" fmla="*/ 441382 h 2940676"/>
                <a:gd name="connsiteX9" fmla="*/ 7106984 w 8920705"/>
                <a:gd name="connsiteY9" fmla="*/ 1412932 h 2940676"/>
                <a:gd name="connsiteX10" fmla="*/ 7293443 w 8920705"/>
                <a:gd name="connsiteY10" fmla="*/ 987050 h 2940676"/>
                <a:gd name="connsiteX11" fmla="*/ 7462304 w 8920705"/>
                <a:gd name="connsiteY11" fmla="*/ 1416589 h 2940676"/>
                <a:gd name="connsiteX12" fmla="*/ 7648232 w 8920705"/>
                <a:gd name="connsiteY12" fmla="*/ 1027285 h 2940676"/>
                <a:gd name="connsiteX13" fmla="*/ 7823569 w 8920705"/>
                <a:gd name="connsiteY13" fmla="*/ 1442193 h 2940676"/>
                <a:gd name="connsiteX14" fmla="*/ 7977415 w 8920705"/>
                <a:gd name="connsiteY14" fmla="*/ 1104095 h 2940676"/>
                <a:gd name="connsiteX15" fmla="*/ 8123949 w 8920705"/>
                <a:gd name="connsiteY15" fmla="*/ 1431220 h 2940676"/>
                <a:gd name="connsiteX16" fmla="*/ 8115872 w 8920705"/>
                <a:gd name="connsiteY16" fmla="*/ 2209374 h 2940676"/>
                <a:gd name="connsiteX17" fmla="*/ 7999361 w 8920705"/>
                <a:gd name="connsiteY17" fmla="*/ 2581766 h 2940676"/>
                <a:gd name="connsiteX18" fmla="*/ 7932270 w 8920705"/>
                <a:gd name="connsiteY18" fmla="*/ 2940676 h 2940676"/>
                <a:gd name="connsiteX19" fmla="*/ 8920705 w 8920705"/>
                <a:gd name="connsiteY19" fmla="*/ 2939766 h 2940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8920705" h="2940676">
                  <a:moveTo>
                    <a:pt x="0" y="2914206"/>
                  </a:moveTo>
                  <a:cubicBezTo>
                    <a:pt x="92107" y="2906013"/>
                    <a:pt x="6067894" y="2940882"/>
                    <a:pt x="6939652" y="2931493"/>
                  </a:cubicBezTo>
                  <a:cubicBezTo>
                    <a:pt x="6928422" y="2809692"/>
                    <a:pt x="6861188" y="2719585"/>
                    <a:pt x="6792659" y="2651182"/>
                  </a:cubicBezTo>
                  <a:cubicBezTo>
                    <a:pt x="6456819" y="2288268"/>
                    <a:pt x="6516003" y="2046052"/>
                    <a:pt x="6202109" y="1584382"/>
                  </a:cubicBezTo>
                  <a:cubicBezTo>
                    <a:pt x="6022250" y="1333302"/>
                    <a:pt x="6266371" y="1276991"/>
                    <a:pt x="6399085" y="1415903"/>
                  </a:cubicBezTo>
                  <a:cubicBezTo>
                    <a:pt x="6498348" y="1535385"/>
                    <a:pt x="6663449" y="1643894"/>
                    <a:pt x="6821234" y="1898707"/>
                  </a:cubicBezTo>
                  <a:lnTo>
                    <a:pt x="6764084" y="431857"/>
                  </a:lnTo>
                  <a:cubicBezTo>
                    <a:pt x="6812666" y="238595"/>
                    <a:pt x="6825664" y="218012"/>
                    <a:pt x="6903838" y="0"/>
                  </a:cubicBezTo>
                  <a:cubicBezTo>
                    <a:pt x="6971299" y="221184"/>
                    <a:pt x="6998418" y="248742"/>
                    <a:pt x="7040309" y="441382"/>
                  </a:cubicBezTo>
                  <a:lnTo>
                    <a:pt x="7106984" y="1412932"/>
                  </a:lnTo>
                  <a:cubicBezTo>
                    <a:pt x="7089433" y="1278325"/>
                    <a:pt x="7135468" y="987050"/>
                    <a:pt x="7293443" y="987050"/>
                  </a:cubicBezTo>
                  <a:cubicBezTo>
                    <a:pt x="7480678" y="994365"/>
                    <a:pt x="7461086" y="1267236"/>
                    <a:pt x="7462304" y="1416589"/>
                  </a:cubicBezTo>
                  <a:cubicBezTo>
                    <a:pt x="7475093" y="1229174"/>
                    <a:pt x="7506945" y="1022409"/>
                    <a:pt x="7648232" y="1027285"/>
                  </a:cubicBezTo>
                  <a:cubicBezTo>
                    <a:pt x="7815124" y="1024846"/>
                    <a:pt x="7819301" y="1241636"/>
                    <a:pt x="7823569" y="1442193"/>
                  </a:cubicBezTo>
                  <a:cubicBezTo>
                    <a:pt x="7821639" y="1283431"/>
                    <a:pt x="7821891" y="1102266"/>
                    <a:pt x="7977415" y="1104095"/>
                  </a:cubicBezTo>
                  <a:cubicBezTo>
                    <a:pt x="8089047" y="1113238"/>
                    <a:pt x="8099654" y="1249445"/>
                    <a:pt x="8123949" y="1431220"/>
                  </a:cubicBezTo>
                  <a:cubicBezTo>
                    <a:pt x="8150518" y="1738154"/>
                    <a:pt x="8144167" y="1887810"/>
                    <a:pt x="8115872" y="2209374"/>
                  </a:cubicBezTo>
                  <a:cubicBezTo>
                    <a:pt x="8095107" y="2412104"/>
                    <a:pt x="8042097" y="2466856"/>
                    <a:pt x="7999361" y="2581766"/>
                  </a:cubicBezTo>
                  <a:cubicBezTo>
                    <a:pt x="7927365" y="2689360"/>
                    <a:pt x="7912762" y="2730555"/>
                    <a:pt x="7932270" y="2940676"/>
                  </a:cubicBezTo>
                  <a:lnTo>
                    <a:pt x="8920705" y="2939766"/>
                  </a:lnTo>
                </a:path>
              </a:pathLst>
            </a:cu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5CADE14-57C1-404A-BBD2-BD138C3CD8D4}"/>
                </a:ext>
              </a:extLst>
            </p:cNvPr>
            <p:cNvSpPr/>
            <p:nvPr/>
          </p:nvSpPr>
          <p:spPr>
            <a:xfrm>
              <a:off x="7003432" y="1930801"/>
              <a:ext cx="227917" cy="269617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9" name="Oval 8">
            <a:extLst>
              <a:ext uri="{FF2B5EF4-FFF2-40B4-BE49-F238E27FC236}">
                <a16:creationId xmlns:a16="http://schemas.microsoft.com/office/drawing/2014/main" id="{47E25FB9-BE52-4AD4-A83E-863C88822F85}"/>
              </a:ext>
            </a:extLst>
          </p:cNvPr>
          <p:cNvSpPr/>
          <p:nvPr/>
        </p:nvSpPr>
        <p:spPr>
          <a:xfrm>
            <a:off x="7329335" y="2493147"/>
            <a:ext cx="532746" cy="53274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EA852CF-87C8-43BD-AD96-B9BC98E7F962}"/>
              </a:ext>
            </a:extLst>
          </p:cNvPr>
          <p:cNvSpPr/>
          <p:nvPr/>
        </p:nvSpPr>
        <p:spPr>
          <a:xfrm>
            <a:off x="7329335" y="3374603"/>
            <a:ext cx="532746" cy="53274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C54DE64-A9CB-44F2-8128-8C13A189D2EE}"/>
              </a:ext>
            </a:extLst>
          </p:cNvPr>
          <p:cNvSpPr/>
          <p:nvPr/>
        </p:nvSpPr>
        <p:spPr>
          <a:xfrm>
            <a:off x="7329335" y="4256059"/>
            <a:ext cx="532746" cy="53274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802AA27-4448-474B-A4E0-26668D8D898B}"/>
              </a:ext>
            </a:extLst>
          </p:cNvPr>
          <p:cNvSpPr/>
          <p:nvPr/>
        </p:nvSpPr>
        <p:spPr>
          <a:xfrm>
            <a:off x="7329335" y="5137514"/>
            <a:ext cx="532746" cy="53274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A74ED0-5B68-4CCE-B77A-F64365995621}"/>
              </a:ext>
            </a:extLst>
          </p:cNvPr>
          <p:cNvSpPr txBox="1"/>
          <p:nvPr/>
        </p:nvSpPr>
        <p:spPr>
          <a:xfrm>
            <a:off x="7360553" y="2559462"/>
            <a:ext cx="470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F22AD12-46D3-48CE-8716-FF95DBA5C51E}"/>
              </a:ext>
            </a:extLst>
          </p:cNvPr>
          <p:cNvSpPr txBox="1"/>
          <p:nvPr/>
        </p:nvSpPr>
        <p:spPr>
          <a:xfrm>
            <a:off x="1363436" y="2433307"/>
            <a:ext cx="5840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المعيار </a:t>
            </a:r>
            <a:r>
              <a:rPr lang="he-IL" altLang="ko-KR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ko-KR" altLang="en-US" sz="24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0D6C52-CB6F-47AB-BD27-64E5D4E05D63}"/>
              </a:ext>
            </a:extLst>
          </p:cNvPr>
          <p:cNvSpPr txBox="1"/>
          <p:nvPr/>
        </p:nvSpPr>
        <p:spPr>
          <a:xfrm>
            <a:off x="1517938" y="3314763"/>
            <a:ext cx="5686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المعيار</a:t>
            </a:r>
            <a:r>
              <a:rPr lang="he-IL" altLang="ko-KR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 </a:t>
            </a:r>
            <a:r>
              <a:rPr lang="en-US" altLang="ko-KR" sz="24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3D6C820-DBFB-42F0-8D2A-BC40C78EA9B6}"/>
              </a:ext>
            </a:extLst>
          </p:cNvPr>
          <p:cNvSpPr txBox="1"/>
          <p:nvPr/>
        </p:nvSpPr>
        <p:spPr>
          <a:xfrm>
            <a:off x="7360553" y="3440918"/>
            <a:ext cx="470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2E39E50-AA85-47B6-B91A-E0F82ECD10C5}"/>
              </a:ext>
            </a:extLst>
          </p:cNvPr>
          <p:cNvSpPr txBox="1"/>
          <p:nvPr/>
        </p:nvSpPr>
        <p:spPr>
          <a:xfrm>
            <a:off x="7360553" y="4322374"/>
            <a:ext cx="470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6549B5E-7FC9-48BF-87B5-4F8B5F9E436A}"/>
              </a:ext>
            </a:extLst>
          </p:cNvPr>
          <p:cNvSpPr txBox="1"/>
          <p:nvPr/>
        </p:nvSpPr>
        <p:spPr>
          <a:xfrm>
            <a:off x="7360553" y="5203830"/>
            <a:ext cx="470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 Placeholder 1">
            <a:extLst>
              <a:ext uri="{FF2B5EF4-FFF2-40B4-BE49-F238E27FC236}">
                <a16:creationId xmlns:a16="http://schemas.microsoft.com/office/drawing/2014/main" id="{199B412E-DBBD-402C-AEB1-A3E8E2F5BE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  <a:effectLst>
            <a:outerShdw blurRad="50800" dist="50800" dir="5400000" algn="ctr" rotWithShape="0">
              <a:schemeClr val="tx1">
                <a:alpha val="60000"/>
              </a:schemeClr>
            </a:outerShdw>
          </a:effectLst>
        </p:spPr>
        <p:txBody>
          <a:bodyPr/>
          <a:lstStyle/>
          <a:p>
            <a:pPr rtl="1"/>
            <a:r>
              <a:rPr lang="ar-AE" b="1" dirty="0">
                <a:solidFill>
                  <a:srgbClr val="20648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الحلّ المُختار</a:t>
            </a:r>
            <a:endParaRPr lang="en-US" b="1" dirty="0">
              <a:solidFill>
                <a:srgbClr val="20648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20">
            <a:extLst>
              <a:ext uri="{FF2B5EF4-FFF2-40B4-BE49-F238E27FC236}">
                <a16:creationId xmlns:a16="http://schemas.microsoft.com/office/drawing/2014/main" id="{4F128479-5BB0-45CC-8736-C059F76AA565}"/>
              </a:ext>
            </a:extLst>
          </p:cNvPr>
          <p:cNvSpPr txBox="1"/>
          <p:nvPr/>
        </p:nvSpPr>
        <p:spPr>
          <a:xfrm>
            <a:off x="1517938" y="4260819"/>
            <a:ext cx="5686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rgbClr val="BEA00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العيار</a:t>
            </a:r>
            <a:r>
              <a:rPr lang="he-IL" altLang="ko-KR" sz="2400" b="1" dirty="0">
                <a:solidFill>
                  <a:srgbClr val="BEA00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 </a:t>
            </a:r>
            <a:r>
              <a:rPr lang="en-US" altLang="ko-KR" sz="2400" b="1" dirty="0">
                <a:solidFill>
                  <a:srgbClr val="BEA00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ko-KR" altLang="en-US" sz="2400" b="1" dirty="0">
              <a:solidFill>
                <a:srgbClr val="BEA00E"/>
              </a:solidFill>
              <a:cs typeface="Arial" pitchFamily="34" charset="0"/>
            </a:endParaRPr>
          </a:p>
        </p:txBody>
      </p:sp>
      <p:sp>
        <p:nvSpPr>
          <p:cNvPr id="33" name="TextBox 20">
            <a:extLst>
              <a:ext uri="{FF2B5EF4-FFF2-40B4-BE49-F238E27FC236}">
                <a16:creationId xmlns:a16="http://schemas.microsoft.com/office/drawing/2014/main" id="{E60F5C74-6DBD-45C8-9C71-239C6D44B042}"/>
              </a:ext>
            </a:extLst>
          </p:cNvPr>
          <p:cNvSpPr txBox="1"/>
          <p:nvPr/>
        </p:nvSpPr>
        <p:spPr>
          <a:xfrm>
            <a:off x="1517938" y="5152667"/>
            <a:ext cx="56861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altLang="ko-KR" sz="2400" b="1" dirty="0">
                <a:solidFill>
                  <a:srgbClr val="EDB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المعيار</a:t>
            </a:r>
            <a:r>
              <a:rPr lang="he-IL" altLang="ko-KR" sz="2400" b="1" dirty="0">
                <a:solidFill>
                  <a:srgbClr val="EDB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en-US" altLang="ko-KR" sz="2400" b="1" dirty="0">
                <a:solidFill>
                  <a:srgbClr val="EDB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ko-KR" altLang="en-US" sz="2400" b="1" dirty="0">
              <a:solidFill>
                <a:srgbClr val="EDB3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69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7">
            <a:extLst>
              <a:ext uri="{FF2B5EF4-FFF2-40B4-BE49-F238E27FC236}">
                <a16:creationId xmlns:a16="http://schemas.microsoft.com/office/drawing/2014/main" id="{536707FA-69F0-14C7-49D7-C6E8F8F915D0}"/>
              </a:ext>
            </a:extLst>
          </p:cNvPr>
          <p:cNvSpPr/>
          <p:nvPr/>
        </p:nvSpPr>
        <p:spPr>
          <a:xfrm>
            <a:off x="0" y="4790459"/>
            <a:ext cx="12192796" cy="216024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5" name="Rectangle 48">
            <a:extLst>
              <a:ext uri="{FF2B5EF4-FFF2-40B4-BE49-F238E27FC236}">
                <a16:creationId xmlns:a16="http://schemas.microsoft.com/office/drawing/2014/main" id="{A074E133-8E20-E945-AFB5-BAB19952EEB0}"/>
              </a:ext>
            </a:extLst>
          </p:cNvPr>
          <p:cNvSpPr/>
          <p:nvPr/>
        </p:nvSpPr>
        <p:spPr>
          <a:xfrm>
            <a:off x="903614" y="2823688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" name="Rectangle 49">
            <a:extLst>
              <a:ext uri="{FF2B5EF4-FFF2-40B4-BE49-F238E27FC236}">
                <a16:creationId xmlns:a16="http://schemas.microsoft.com/office/drawing/2014/main" id="{5BC0C4DC-D7FC-794B-54C2-2912F74E1EFD}"/>
              </a:ext>
            </a:extLst>
          </p:cNvPr>
          <p:cNvSpPr/>
          <p:nvPr/>
        </p:nvSpPr>
        <p:spPr>
          <a:xfrm rot="16200000">
            <a:off x="2554676" y="1628799"/>
            <a:ext cx="1280015" cy="1951335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" name="Rectangle 50">
            <a:extLst>
              <a:ext uri="{FF2B5EF4-FFF2-40B4-BE49-F238E27FC236}">
                <a16:creationId xmlns:a16="http://schemas.microsoft.com/office/drawing/2014/main" id="{ED4D7C89-9EB6-05F2-90C4-28EA0BFFEE80}"/>
              </a:ext>
            </a:extLst>
          </p:cNvPr>
          <p:cNvSpPr/>
          <p:nvPr/>
        </p:nvSpPr>
        <p:spPr>
          <a:xfrm>
            <a:off x="4899692" y="310000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ctangle 51">
            <a:extLst>
              <a:ext uri="{FF2B5EF4-FFF2-40B4-BE49-F238E27FC236}">
                <a16:creationId xmlns:a16="http://schemas.microsoft.com/office/drawing/2014/main" id="{AB3C4E76-D40D-A01C-B649-2C84C2BF0257}"/>
              </a:ext>
            </a:extLst>
          </p:cNvPr>
          <p:cNvSpPr/>
          <p:nvPr/>
        </p:nvSpPr>
        <p:spPr>
          <a:xfrm>
            <a:off x="8191713" y="1095362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9" name="Rectangle 52">
            <a:extLst>
              <a:ext uri="{FF2B5EF4-FFF2-40B4-BE49-F238E27FC236}">
                <a16:creationId xmlns:a16="http://schemas.microsoft.com/office/drawing/2014/main" id="{1486143E-4329-BA16-C984-67345BFD1328}"/>
              </a:ext>
            </a:extLst>
          </p:cNvPr>
          <p:cNvSpPr/>
          <p:nvPr/>
        </p:nvSpPr>
        <p:spPr>
          <a:xfrm>
            <a:off x="8914006" y="2823688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10" name="Straight Arrow Connector 53">
            <a:extLst>
              <a:ext uri="{FF2B5EF4-FFF2-40B4-BE49-F238E27FC236}">
                <a16:creationId xmlns:a16="http://schemas.microsoft.com/office/drawing/2014/main" id="{5840E89F-80DE-8EDA-7D5D-3C5F7796F9B3}"/>
              </a:ext>
            </a:extLst>
          </p:cNvPr>
          <p:cNvCxnSpPr>
            <a:cxnSpLocks/>
            <a:endCxn id="7" idx="2"/>
          </p:cNvCxnSpPr>
          <p:nvPr/>
        </p:nvCxnSpPr>
        <p:spPr>
          <a:xfrm flipV="1">
            <a:off x="6069692" y="1534000"/>
            <a:ext cx="0" cy="1218531"/>
          </a:xfrm>
          <a:prstGeom prst="straightConnector1">
            <a:avLst/>
          </a:prstGeom>
          <a:ln w="254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61">
            <a:extLst>
              <a:ext uri="{FF2B5EF4-FFF2-40B4-BE49-F238E27FC236}">
                <a16:creationId xmlns:a16="http://schemas.microsoft.com/office/drawing/2014/main" id="{582DE29D-B4FA-5DE9-6576-15AFC7A429E6}"/>
              </a:ext>
            </a:extLst>
          </p:cNvPr>
          <p:cNvCxnSpPr>
            <a:cxnSpLocks/>
          </p:cNvCxnSpPr>
          <p:nvPr/>
        </p:nvCxnSpPr>
        <p:spPr>
          <a:xfrm rot="10800000">
            <a:off x="3315668" y="3421563"/>
            <a:ext cx="1584025" cy="1067611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55">
            <a:extLst>
              <a:ext uri="{FF2B5EF4-FFF2-40B4-BE49-F238E27FC236}">
                <a16:creationId xmlns:a16="http://schemas.microsoft.com/office/drawing/2014/main" id="{8C122506-881B-266D-E84C-3056E59D3A0B}"/>
              </a:ext>
            </a:extLst>
          </p:cNvPr>
          <p:cNvGrpSpPr/>
          <p:nvPr/>
        </p:nvGrpSpPr>
        <p:grpSpPr>
          <a:xfrm>
            <a:off x="1099946" y="2977285"/>
            <a:ext cx="1986248" cy="1009146"/>
            <a:chOff x="6533674" y="3357955"/>
            <a:chExt cx="1785368" cy="1009146"/>
          </a:xfrm>
          <a:noFill/>
        </p:grpSpPr>
        <p:sp>
          <p:nvSpPr>
            <p:cNvPr id="13" name="TextBox 56">
              <a:extLst>
                <a:ext uri="{FF2B5EF4-FFF2-40B4-BE49-F238E27FC236}">
                  <a16:creationId xmlns:a16="http://schemas.microsoft.com/office/drawing/2014/main" id="{F8F84F4B-266D-314C-EF29-A3035562561F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he-IL" sz="1400" dirty="0">
                <a:solidFill>
                  <a:srgbClr val="C00000"/>
                </a:solidFill>
              </a:endParaRPr>
            </a:p>
          </p:txBody>
        </p:sp>
        <p:sp>
          <p:nvSpPr>
            <p:cNvPr id="14" name="TextBox 57">
              <a:extLst>
                <a:ext uri="{FF2B5EF4-FFF2-40B4-BE49-F238E27FC236}">
                  <a16:creationId xmlns:a16="http://schemas.microsoft.com/office/drawing/2014/main" id="{91EC53C0-E6ED-9CE0-EE2F-14F1E9333528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307777"/>
            </a:xfrm>
            <a:prstGeom prst="rect">
              <a:avLst/>
            </a:prstGeom>
            <a:solidFill>
              <a:srgbClr val="EDB3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5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5" name="Rectangle 58">
            <a:extLst>
              <a:ext uri="{FF2B5EF4-FFF2-40B4-BE49-F238E27FC236}">
                <a16:creationId xmlns:a16="http://schemas.microsoft.com/office/drawing/2014/main" id="{D77F0BD3-DC31-602B-EEAD-9A03A9F87DFC}"/>
              </a:ext>
            </a:extLst>
          </p:cNvPr>
          <p:cNvSpPr/>
          <p:nvPr/>
        </p:nvSpPr>
        <p:spPr>
          <a:xfrm>
            <a:off x="1794285" y="1086034"/>
            <a:ext cx="2340000" cy="1224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ko-KR" altLang="en-US" sz="2700"/>
          </a:p>
        </p:txBody>
      </p:sp>
      <p:sp>
        <p:nvSpPr>
          <p:cNvPr id="16" name="Rectangle 59">
            <a:extLst>
              <a:ext uri="{FF2B5EF4-FFF2-40B4-BE49-F238E27FC236}">
                <a16:creationId xmlns:a16="http://schemas.microsoft.com/office/drawing/2014/main" id="{615EB971-FDD1-D886-B8C8-3D16203C1436}"/>
              </a:ext>
            </a:extLst>
          </p:cNvPr>
          <p:cNvSpPr/>
          <p:nvPr/>
        </p:nvSpPr>
        <p:spPr>
          <a:xfrm>
            <a:off x="1180043" y="4865516"/>
            <a:ext cx="2340000" cy="12816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7" name="Rectangle 60">
            <a:extLst>
              <a:ext uri="{FF2B5EF4-FFF2-40B4-BE49-F238E27FC236}">
                <a16:creationId xmlns:a16="http://schemas.microsoft.com/office/drawing/2014/main" id="{EF143575-56F0-19C1-B28E-5F2BD51DE892}"/>
              </a:ext>
            </a:extLst>
          </p:cNvPr>
          <p:cNvSpPr/>
          <p:nvPr/>
        </p:nvSpPr>
        <p:spPr>
          <a:xfrm>
            <a:off x="8805944" y="4904455"/>
            <a:ext cx="2340000" cy="1224000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cxnSp>
        <p:nvCxnSpPr>
          <p:cNvPr id="18" name="Elbow Connector 83">
            <a:extLst>
              <a:ext uri="{FF2B5EF4-FFF2-40B4-BE49-F238E27FC236}">
                <a16:creationId xmlns:a16="http://schemas.microsoft.com/office/drawing/2014/main" id="{2ACF3A18-6ACE-04BC-F9FA-B3E2E8C34DA1}"/>
              </a:ext>
            </a:extLst>
          </p:cNvPr>
          <p:cNvCxnSpPr>
            <a:cxnSpLocks/>
          </p:cNvCxnSpPr>
          <p:nvPr/>
        </p:nvCxnSpPr>
        <p:spPr>
          <a:xfrm rot="10800000" flipV="1">
            <a:off x="3601375" y="5415411"/>
            <a:ext cx="1695096" cy="357751"/>
          </a:xfrm>
          <a:prstGeom prst="bentConnector3">
            <a:avLst>
              <a:gd name="adj1" fmla="val 50000"/>
            </a:avLst>
          </a:prstGeom>
          <a:ln w="28575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84">
            <a:extLst>
              <a:ext uri="{FF2B5EF4-FFF2-40B4-BE49-F238E27FC236}">
                <a16:creationId xmlns:a16="http://schemas.microsoft.com/office/drawing/2014/main" id="{5B018729-E032-6441-2539-A476F6622F78}"/>
              </a:ext>
            </a:extLst>
          </p:cNvPr>
          <p:cNvCxnSpPr>
            <a:cxnSpLocks/>
          </p:cNvCxnSpPr>
          <p:nvPr/>
        </p:nvCxnSpPr>
        <p:spPr>
          <a:xfrm>
            <a:off x="6913936" y="5434074"/>
            <a:ext cx="1848947" cy="339089"/>
          </a:xfrm>
          <a:prstGeom prst="bentConnector3">
            <a:avLst>
              <a:gd name="adj1" fmla="val 50000"/>
            </a:avLst>
          </a:prstGeom>
          <a:ln w="28575">
            <a:solidFill>
              <a:schemeClr val="bg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61">
            <a:extLst>
              <a:ext uri="{FF2B5EF4-FFF2-40B4-BE49-F238E27FC236}">
                <a16:creationId xmlns:a16="http://schemas.microsoft.com/office/drawing/2014/main" id="{4BCA5265-45D4-A740-37E3-38B25B81007E}"/>
              </a:ext>
            </a:extLst>
          </p:cNvPr>
          <p:cNvCxnSpPr>
            <a:cxnSpLocks/>
          </p:cNvCxnSpPr>
          <p:nvPr/>
        </p:nvCxnSpPr>
        <p:spPr>
          <a:xfrm flipV="1">
            <a:off x="7316666" y="3421560"/>
            <a:ext cx="1507046" cy="1082819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63">
            <a:extLst>
              <a:ext uri="{FF2B5EF4-FFF2-40B4-BE49-F238E27FC236}">
                <a16:creationId xmlns:a16="http://schemas.microsoft.com/office/drawing/2014/main" id="{F6434124-7157-8074-A5D1-56511938E1CC}"/>
              </a:ext>
            </a:extLst>
          </p:cNvPr>
          <p:cNvGrpSpPr/>
          <p:nvPr/>
        </p:nvGrpSpPr>
        <p:grpSpPr>
          <a:xfrm>
            <a:off x="1971161" y="1239631"/>
            <a:ext cx="1986248" cy="1009146"/>
            <a:chOff x="6533674" y="3357955"/>
            <a:chExt cx="1785368" cy="1009146"/>
          </a:xfrm>
          <a:noFill/>
        </p:grpSpPr>
        <p:sp>
          <p:nvSpPr>
            <p:cNvPr id="22" name="TextBox 69">
              <a:extLst>
                <a:ext uri="{FF2B5EF4-FFF2-40B4-BE49-F238E27FC236}">
                  <a16:creationId xmlns:a16="http://schemas.microsoft.com/office/drawing/2014/main" id="{51DA00D2-BB1B-910D-A6CC-F02D335953DC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he-IL" sz="1400" dirty="0">
                <a:solidFill>
                  <a:srgbClr val="C00000"/>
                </a:solidFill>
              </a:endParaRPr>
            </a:p>
          </p:txBody>
        </p:sp>
        <p:sp>
          <p:nvSpPr>
            <p:cNvPr id="23" name="TextBox 70">
              <a:extLst>
                <a:ext uri="{FF2B5EF4-FFF2-40B4-BE49-F238E27FC236}">
                  <a16:creationId xmlns:a16="http://schemas.microsoft.com/office/drawing/2014/main" id="{ABDE6903-3A57-6897-3826-C7E18141463E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307777"/>
            </a:xfrm>
            <a:prstGeom prst="rect">
              <a:avLst/>
            </a:prstGeom>
            <a:solidFill>
              <a:srgbClr val="20648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3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63">
            <a:extLst>
              <a:ext uri="{FF2B5EF4-FFF2-40B4-BE49-F238E27FC236}">
                <a16:creationId xmlns:a16="http://schemas.microsoft.com/office/drawing/2014/main" id="{309707ED-CFB1-DA43-5ECB-C0927F472D70}"/>
              </a:ext>
            </a:extLst>
          </p:cNvPr>
          <p:cNvGrpSpPr/>
          <p:nvPr/>
        </p:nvGrpSpPr>
        <p:grpSpPr>
          <a:xfrm>
            <a:off x="1356919" y="5047913"/>
            <a:ext cx="1986248" cy="1009146"/>
            <a:chOff x="6533674" y="3357955"/>
            <a:chExt cx="1785368" cy="1009146"/>
          </a:xfrm>
          <a:noFill/>
        </p:grpSpPr>
        <p:sp>
          <p:nvSpPr>
            <p:cNvPr id="25" name="TextBox 72">
              <a:extLst>
                <a:ext uri="{FF2B5EF4-FFF2-40B4-BE49-F238E27FC236}">
                  <a16:creationId xmlns:a16="http://schemas.microsoft.com/office/drawing/2014/main" id="{3F4728D6-03D8-3A44-CC43-3953F13B3F22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he-IL" sz="1400" dirty="0">
                <a:solidFill>
                  <a:srgbClr val="C00000"/>
                </a:solidFill>
              </a:endParaRPr>
            </a:p>
          </p:txBody>
        </p:sp>
        <p:sp>
          <p:nvSpPr>
            <p:cNvPr id="26" name="TextBox 73">
              <a:extLst>
                <a:ext uri="{FF2B5EF4-FFF2-40B4-BE49-F238E27FC236}">
                  <a16:creationId xmlns:a16="http://schemas.microsoft.com/office/drawing/2014/main" id="{2F7ACCD6-87CD-85B9-859B-F9744E373D0D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307777"/>
            </a:xfrm>
            <a:prstGeom prst="rect">
              <a:avLst/>
            </a:prstGeom>
            <a:solidFill>
              <a:srgbClr val="20648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 7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63">
            <a:extLst>
              <a:ext uri="{FF2B5EF4-FFF2-40B4-BE49-F238E27FC236}">
                <a16:creationId xmlns:a16="http://schemas.microsoft.com/office/drawing/2014/main" id="{BBE5A7D7-589E-6CC7-338E-32308C43B25F}"/>
              </a:ext>
            </a:extLst>
          </p:cNvPr>
          <p:cNvGrpSpPr/>
          <p:nvPr/>
        </p:nvGrpSpPr>
        <p:grpSpPr>
          <a:xfrm>
            <a:off x="9090881" y="2897394"/>
            <a:ext cx="1997719" cy="1089037"/>
            <a:chOff x="6533674" y="3278064"/>
            <a:chExt cx="1795679" cy="1089037"/>
          </a:xfrm>
          <a:noFill/>
        </p:grpSpPr>
        <p:sp>
          <p:nvSpPr>
            <p:cNvPr id="28" name="TextBox 75">
              <a:extLst>
                <a:ext uri="{FF2B5EF4-FFF2-40B4-BE49-F238E27FC236}">
                  <a16:creationId xmlns:a16="http://schemas.microsoft.com/office/drawing/2014/main" id="{828F3489-4BAF-355C-EDCF-2C1F8085641A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he-IL" sz="1400" dirty="0">
                <a:solidFill>
                  <a:srgbClr val="C00000"/>
                </a:solidFill>
              </a:endParaRPr>
            </a:p>
          </p:txBody>
        </p:sp>
        <p:sp>
          <p:nvSpPr>
            <p:cNvPr id="29" name="TextBox 76">
              <a:extLst>
                <a:ext uri="{FF2B5EF4-FFF2-40B4-BE49-F238E27FC236}">
                  <a16:creationId xmlns:a16="http://schemas.microsoft.com/office/drawing/2014/main" id="{5F57BA84-64C2-B7F3-87FC-DA1764A2DCC6}"/>
                </a:ext>
              </a:extLst>
            </p:cNvPr>
            <p:cNvSpPr txBox="1"/>
            <p:nvPr/>
          </p:nvSpPr>
          <p:spPr>
            <a:xfrm>
              <a:off x="6543985" y="3278064"/>
              <a:ext cx="1785368" cy="307777"/>
            </a:xfrm>
            <a:prstGeom prst="rect">
              <a:avLst/>
            </a:prstGeom>
            <a:solidFill>
              <a:srgbClr val="EDB30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4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63">
            <a:extLst>
              <a:ext uri="{FF2B5EF4-FFF2-40B4-BE49-F238E27FC236}">
                <a16:creationId xmlns:a16="http://schemas.microsoft.com/office/drawing/2014/main" id="{6D8C2614-F3F1-BCF0-812E-AA0362B72F0A}"/>
              </a:ext>
            </a:extLst>
          </p:cNvPr>
          <p:cNvGrpSpPr/>
          <p:nvPr/>
        </p:nvGrpSpPr>
        <p:grpSpPr>
          <a:xfrm>
            <a:off x="8368589" y="1248959"/>
            <a:ext cx="1986248" cy="1009146"/>
            <a:chOff x="6533674" y="3357955"/>
            <a:chExt cx="1785368" cy="1009146"/>
          </a:xfrm>
          <a:noFill/>
        </p:grpSpPr>
        <p:sp>
          <p:nvSpPr>
            <p:cNvPr id="31" name="TextBox 78">
              <a:extLst>
                <a:ext uri="{FF2B5EF4-FFF2-40B4-BE49-F238E27FC236}">
                  <a16:creationId xmlns:a16="http://schemas.microsoft.com/office/drawing/2014/main" id="{00831DCF-4FF4-68BF-8CED-0B058923F417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en-US" altLang="ko-KR" sz="1400" b="1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32" name="TextBox 79">
              <a:extLst>
                <a:ext uri="{FF2B5EF4-FFF2-40B4-BE49-F238E27FC236}">
                  <a16:creationId xmlns:a16="http://schemas.microsoft.com/office/drawing/2014/main" id="{59697626-E717-6246-BBE2-C5D889635BE8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307777"/>
            </a:xfrm>
            <a:prstGeom prst="rect">
              <a:avLst/>
            </a:prstGeom>
            <a:solidFill>
              <a:schemeClr val="accent5">
                <a:lumMod val="75000"/>
                <a:lumOff val="25000"/>
              </a:schemeClr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י</a:t>
              </a:r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2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63">
            <a:extLst>
              <a:ext uri="{FF2B5EF4-FFF2-40B4-BE49-F238E27FC236}">
                <a16:creationId xmlns:a16="http://schemas.microsoft.com/office/drawing/2014/main" id="{0772469E-0849-711B-33C7-ECC6BF9DE5DA}"/>
              </a:ext>
            </a:extLst>
          </p:cNvPr>
          <p:cNvGrpSpPr/>
          <p:nvPr/>
        </p:nvGrpSpPr>
        <p:grpSpPr>
          <a:xfrm>
            <a:off x="8992150" y="5073766"/>
            <a:ext cx="1986248" cy="1012093"/>
            <a:chOff x="6533674" y="3355008"/>
            <a:chExt cx="1785368" cy="1012093"/>
          </a:xfrm>
          <a:noFill/>
        </p:grpSpPr>
        <p:sp>
          <p:nvSpPr>
            <p:cNvPr id="34" name="TextBox 81">
              <a:extLst>
                <a:ext uri="{FF2B5EF4-FFF2-40B4-BE49-F238E27FC236}">
                  <a16:creationId xmlns:a16="http://schemas.microsoft.com/office/drawing/2014/main" id="{647C6AAE-A3A7-D428-84E5-0EFC37475450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</a:t>
              </a:r>
              <a:endParaRPr lang="en-US" altLang="ko-KR" sz="1400" dirty="0">
                <a:solidFill>
                  <a:srgbClr val="C00000"/>
                </a:solidFill>
                <a:cs typeface="Arial" pitchFamily="34" charset="0"/>
              </a:endParaRPr>
            </a:p>
          </p:txBody>
        </p:sp>
        <p:sp>
          <p:nvSpPr>
            <p:cNvPr id="35" name="TextBox 82">
              <a:extLst>
                <a:ext uri="{FF2B5EF4-FFF2-40B4-BE49-F238E27FC236}">
                  <a16:creationId xmlns:a16="http://schemas.microsoft.com/office/drawing/2014/main" id="{060A090B-D9E4-2FF3-C77F-F8A2506AF5F0}"/>
                </a:ext>
              </a:extLst>
            </p:cNvPr>
            <p:cNvSpPr txBox="1"/>
            <p:nvPr/>
          </p:nvSpPr>
          <p:spPr>
            <a:xfrm>
              <a:off x="6533674" y="3355008"/>
              <a:ext cx="1785368" cy="307777"/>
            </a:xfrm>
            <a:prstGeom prst="rect">
              <a:avLst/>
            </a:prstGeom>
            <a:solidFill>
              <a:srgbClr val="20648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6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6" name="Group 63">
            <a:extLst>
              <a:ext uri="{FF2B5EF4-FFF2-40B4-BE49-F238E27FC236}">
                <a16:creationId xmlns:a16="http://schemas.microsoft.com/office/drawing/2014/main" id="{954A7A74-7A82-A851-F76A-9FD196B2EDD8}"/>
              </a:ext>
            </a:extLst>
          </p:cNvPr>
          <p:cNvGrpSpPr/>
          <p:nvPr/>
        </p:nvGrpSpPr>
        <p:grpSpPr>
          <a:xfrm>
            <a:off x="5076568" y="463597"/>
            <a:ext cx="1986248" cy="1009146"/>
            <a:chOff x="6533674" y="3357955"/>
            <a:chExt cx="1785368" cy="1009146"/>
          </a:xfrm>
          <a:noFill/>
        </p:grpSpPr>
        <p:sp>
          <p:nvSpPr>
            <p:cNvPr id="37" name="TextBox 84">
              <a:extLst>
                <a:ext uri="{FF2B5EF4-FFF2-40B4-BE49-F238E27FC236}">
                  <a16:creationId xmlns:a16="http://schemas.microsoft.com/office/drawing/2014/main" id="{39E87919-660B-66D2-1E47-8391FB0493E5}"/>
                </a:ext>
              </a:extLst>
            </p:cNvPr>
            <p:cNvSpPr txBox="1"/>
            <p:nvPr/>
          </p:nvSpPr>
          <p:spPr>
            <a:xfrm>
              <a:off x="6533674" y="3628437"/>
              <a:ext cx="1785368" cy="738664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 rtl="1"/>
              <a:r>
                <a:rPr lang="ar-SA" sz="1400" dirty="0">
                  <a:solidFill>
                    <a:srgbClr val="C00000"/>
                  </a:solidFill>
                </a:rPr>
                <a:t>تفصيل وظيفته، تركيبه، وخصائصه بما يتوافق مع المتطلبات.</a:t>
              </a:r>
              <a:endParaRPr lang="he-IL" sz="1400" dirty="0">
                <a:solidFill>
                  <a:srgbClr val="C00000"/>
                </a:solidFill>
              </a:endParaRPr>
            </a:p>
          </p:txBody>
        </p:sp>
        <p:sp>
          <p:nvSpPr>
            <p:cNvPr id="38" name="TextBox 85">
              <a:extLst>
                <a:ext uri="{FF2B5EF4-FFF2-40B4-BE49-F238E27FC236}">
                  <a16:creationId xmlns:a16="http://schemas.microsoft.com/office/drawing/2014/main" id="{3F255467-889D-B019-45C3-7330209A0685}"/>
                </a:ext>
              </a:extLst>
            </p:cNvPr>
            <p:cNvSpPr txBox="1"/>
            <p:nvPr/>
          </p:nvSpPr>
          <p:spPr>
            <a:xfrm>
              <a:off x="6533674" y="3357955"/>
              <a:ext cx="1785368" cy="30777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ar-SA" altLang="ko-KR" sz="1400" b="1" dirty="0">
                  <a:solidFill>
                    <a:schemeClr val="bg1"/>
                  </a:solidFill>
                  <a:cs typeface="Arial" pitchFamily="34" charset="0"/>
                </a:rPr>
                <a:t>القسم </a:t>
              </a:r>
              <a:r>
                <a:rPr lang="he-IL" altLang="ko-KR" sz="1400" b="1" dirty="0">
                  <a:solidFill>
                    <a:schemeClr val="bg1"/>
                  </a:solidFill>
                  <a:cs typeface="Arial" pitchFamily="34" charset="0"/>
                </a:rPr>
                <a:t>1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9" name="Group 87">
            <a:extLst>
              <a:ext uri="{FF2B5EF4-FFF2-40B4-BE49-F238E27FC236}">
                <a16:creationId xmlns:a16="http://schemas.microsoft.com/office/drawing/2014/main" id="{CBFCDFFD-68F6-A4E3-B067-5BAE2490CA91}"/>
              </a:ext>
            </a:extLst>
          </p:cNvPr>
          <p:cNvGrpSpPr/>
          <p:nvPr/>
        </p:nvGrpSpPr>
        <p:grpSpPr>
          <a:xfrm>
            <a:off x="4195154" y="2170178"/>
            <a:ext cx="3688243" cy="4267944"/>
            <a:chOff x="-548507" y="477868"/>
            <a:chExt cx="11570449" cy="6357177"/>
          </a:xfrm>
        </p:grpSpPr>
        <p:sp>
          <p:nvSpPr>
            <p:cNvPr id="40" name="Freeform: Shape 102">
              <a:extLst>
                <a:ext uri="{FF2B5EF4-FFF2-40B4-BE49-F238E27FC236}">
                  <a16:creationId xmlns:a16="http://schemas.microsoft.com/office/drawing/2014/main" id="{AA677276-70FE-A8B7-90FA-FF643C13E20E}"/>
                </a:ext>
              </a:extLst>
            </p:cNvPr>
            <p:cNvSpPr/>
            <p:nvPr/>
          </p:nvSpPr>
          <p:spPr>
            <a:xfrm>
              <a:off x="-482765" y="6440599"/>
              <a:ext cx="11438966" cy="394446"/>
            </a:xfrm>
            <a:custGeom>
              <a:avLst/>
              <a:gdLst>
                <a:gd name="connsiteX0" fmla="*/ 1605439 w 1657350"/>
                <a:gd name="connsiteY0" fmla="*/ 54769 h 57150"/>
                <a:gd name="connsiteX1" fmla="*/ 1652111 w 1657350"/>
                <a:gd name="connsiteY1" fmla="*/ 22384 h 57150"/>
                <a:gd name="connsiteX2" fmla="*/ 1652111 w 1657350"/>
                <a:gd name="connsiteY2" fmla="*/ 22384 h 57150"/>
                <a:gd name="connsiteX3" fmla="*/ 1636871 w 1657350"/>
                <a:gd name="connsiteY3" fmla="*/ 7144 h 57150"/>
                <a:gd name="connsiteX4" fmla="*/ 44291 w 1657350"/>
                <a:gd name="connsiteY4" fmla="*/ 12859 h 57150"/>
                <a:gd name="connsiteX5" fmla="*/ 23336 w 1657350"/>
                <a:gd name="connsiteY5" fmla="*/ 12859 h 57150"/>
                <a:gd name="connsiteX6" fmla="*/ 7144 w 1657350"/>
                <a:gd name="connsiteY6" fmla="*/ 26194 h 57150"/>
                <a:gd name="connsiteX7" fmla="*/ 7144 w 1657350"/>
                <a:gd name="connsiteY7" fmla="*/ 26194 h 57150"/>
                <a:gd name="connsiteX8" fmla="*/ 50959 w 1657350"/>
                <a:gd name="connsiteY8" fmla="*/ 53816 h 57150"/>
                <a:gd name="connsiteX9" fmla="*/ 51911 w 1657350"/>
                <a:gd name="connsiteY9" fmla="*/ 54769 h 57150"/>
                <a:gd name="connsiteX10" fmla="*/ 51911 w 1657350"/>
                <a:gd name="connsiteY10" fmla="*/ 54769 h 57150"/>
                <a:gd name="connsiteX11" fmla="*/ 56674 w 1657350"/>
                <a:gd name="connsiteY11" fmla="*/ 54769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57350" h="57150">
                  <a:moveTo>
                    <a:pt x="1605439" y="54769"/>
                  </a:moveTo>
                  <a:cubicBezTo>
                    <a:pt x="1605439" y="54769"/>
                    <a:pt x="1638776" y="50959"/>
                    <a:pt x="1652111" y="22384"/>
                  </a:cubicBezTo>
                  <a:lnTo>
                    <a:pt x="1652111" y="22384"/>
                  </a:lnTo>
                  <a:cubicBezTo>
                    <a:pt x="1652111" y="13811"/>
                    <a:pt x="1645444" y="7144"/>
                    <a:pt x="1636871" y="7144"/>
                  </a:cubicBezTo>
                  <a:lnTo>
                    <a:pt x="44291" y="12859"/>
                  </a:lnTo>
                  <a:lnTo>
                    <a:pt x="23336" y="12859"/>
                  </a:lnTo>
                  <a:cubicBezTo>
                    <a:pt x="14764" y="12859"/>
                    <a:pt x="7144" y="18574"/>
                    <a:pt x="7144" y="26194"/>
                  </a:cubicBezTo>
                  <a:lnTo>
                    <a:pt x="7144" y="26194"/>
                  </a:lnTo>
                  <a:cubicBezTo>
                    <a:pt x="17621" y="45244"/>
                    <a:pt x="40481" y="51911"/>
                    <a:pt x="50959" y="53816"/>
                  </a:cubicBezTo>
                  <a:lnTo>
                    <a:pt x="51911" y="54769"/>
                  </a:lnTo>
                  <a:cubicBezTo>
                    <a:pt x="51911" y="54769"/>
                    <a:pt x="51911" y="54769"/>
                    <a:pt x="51911" y="54769"/>
                  </a:cubicBezTo>
                  <a:lnTo>
                    <a:pt x="56674" y="54769"/>
                  </a:lnTo>
                </a:path>
              </a:pathLst>
            </a:custGeom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103">
              <a:extLst>
                <a:ext uri="{FF2B5EF4-FFF2-40B4-BE49-F238E27FC236}">
                  <a16:creationId xmlns:a16="http://schemas.microsoft.com/office/drawing/2014/main" id="{672DCCB3-2753-9395-9BDE-3E79DE3C4333}"/>
                </a:ext>
              </a:extLst>
            </p:cNvPr>
            <p:cNvSpPr/>
            <p:nvPr/>
          </p:nvSpPr>
          <p:spPr>
            <a:xfrm>
              <a:off x="700575" y="477868"/>
              <a:ext cx="9072285" cy="5916709"/>
            </a:xfrm>
            <a:custGeom>
              <a:avLst/>
              <a:gdLst>
                <a:gd name="connsiteX0" fmla="*/ 1311116 w 1314450"/>
                <a:gd name="connsiteY0" fmla="*/ 813911 h 857250"/>
                <a:gd name="connsiteX1" fmla="*/ 1281589 w 1314450"/>
                <a:gd name="connsiteY1" fmla="*/ 852964 h 857250"/>
                <a:gd name="connsiteX2" fmla="*/ 36671 w 1314450"/>
                <a:gd name="connsiteY2" fmla="*/ 852964 h 857250"/>
                <a:gd name="connsiteX3" fmla="*/ 7144 w 1314450"/>
                <a:gd name="connsiteY3" fmla="*/ 813911 h 857250"/>
                <a:gd name="connsiteX4" fmla="*/ 7144 w 1314450"/>
                <a:gd name="connsiteY4" fmla="*/ 46196 h 857250"/>
                <a:gd name="connsiteX5" fmla="*/ 36671 w 1314450"/>
                <a:gd name="connsiteY5" fmla="*/ 7144 h 857250"/>
                <a:gd name="connsiteX6" fmla="*/ 1281589 w 1314450"/>
                <a:gd name="connsiteY6" fmla="*/ 7144 h 857250"/>
                <a:gd name="connsiteX7" fmla="*/ 1311116 w 1314450"/>
                <a:gd name="connsiteY7" fmla="*/ 46196 h 857250"/>
                <a:gd name="connsiteX8" fmla="*/ 1311116 w 1314450"/>
                <a:gd name="connsiteY8" fmla="*/ 813911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14450" h="857250">
                  <a:moveTo>
                    <a:pt x="1311116" y="813911"/>
                  </a:moveTo>
                  <a:cubicBezTo>
                    <a:pt x="1311116" y="834866"/>
                    <a:pt x="1297781" y="852964"/>
                    <a:pt x="1281589" y="852964"/>
                  </a:cubicBezTo>
                  <a:lnTo>
                    <a:pt x="36671" y="852964"/>
                  </a:lnTo>
                  <a:cubicBezTo>
                    <a:pt x="20479" y="852964"/>
                    <a:pt x="7144" y="835819"/>
                    <a:pt x="7144" y="813911"/>
                  </a:cubicBezTo>
                  <a:lnTo>
                    <a:pt x="7144" y="46196"/>
                  </a:lnTo>
                  <a:cubicBezTo>
                    <a:pt x="7144" y="25241"/>
                    <a:pt x="20479" y="7144"/>
                    <a:pt x="36671" y="7144"/>
                  </a:cubicBezTo>
                  <a:lnTo>
                    <a:pt x="1281589" y="7144"/>
                  </a:lnTo>
                  <a:cubicBezTo>
                    <a:pt x="1297781" y="7144"/>
                    <a:pt x="1311116" y="24289"/>
                    <a:pt x="1311116" y="46196"/>
                  </a:cubicBezTo>
                  <a:lnTo>
                    <a:pt x="1311116" y="813911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104">
              <a:extLst>
                <a:ext uri="{FF2B5EF4-FFF2-40B4-BE49-F238E27FC236}">
                  <a16:creationId xmlns:a16="http://schemas.microsoft.com/office/drawing/2014/main" id="{499A5FF0-6191-4157-2804-03718CA32ED6}"/>
                </a:ext>
              </a:extLst>
            </p:cNvPr>
            <p:cNvSpPr/>
            <p:nvPr/>
          </p:nvSpPr>
          <p:spPr>
            <a:xfrm>
              <a:off x="1088451" y="839448"/>
              <a:ext cx="8283390" cy="5062073"/>
            </a:xfrm>
            <a:custGeom>
              <a:avLst/>
              <a:gdLst>
                <a:gd name="connsiteX0" fmla="*/ 7144 w 1200150"/>
                <a:gd name="connsiteY0" fmla="*/ 7144 h 733425"/>
                <a:gd name="connsiteX1" fmla="*/ 1196816 w 1200150"/>
                <a:gd name="connsiteY1" fmla="*/ 7144 h 733425"/>
                <a:gd name="connsiteX2" fmla="*/ 1196816 w 1200150"/>
                <a:gd name="connsiteY2" fmla="*/ 730091 h 733425"/>
                <a:gd name="connsiteX3" fmla="*/ 7144 w 1200150"/>
                <a:gd name="connsiteY3" fmla="*/ 730091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0150" h="733425">
                  <a:moveTo>
                    <a:pt x="7144" y="7144"/>
                  </a:moveTo>
                  <a:lnTo>
                    <a:pt x="1196816" y="7144"/>
                  </a:lnTo>
                  <a:lnTo>
                    <a:pt x="1196816" y="730091"/>
                  </a:lnTo>
                  <a:lnTo>
                    <a:pt x="7144" y="730091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Freeform: Shape 105">
              <a:extLst>
                <a:ext uri="{FF2B5EF4-FFF2-40B4-BE49-F238E27FC236}">
                  <a16:creationId xmlns:a16="http://schemas.microsoft.com/office/drawing/2014/main" id="{130EAE32-7D31-7A1F-BE96-0A38B2B2B47B}"/>
                </a:ext>
              </a:extLst>
            </p:cNvPr>
            <p:cNvSpPr/>
            <p:nvPr/>
          </p:nvSpPr>
          <p:spPr>
            <a:xfrm>
              <a:off x="-548507" y="6164484"/>
              <a:ext cx="11570449" cy="460187"/>
            </a:xfrm>
            <a:custGeom>
              <a:avLst/>
              <a:gdLst>
                <a:gd name="connsiteX0" fmla="*/ 50006 w 1676400"/>
                <a:gd name="connsiteY0" fmla="*/ 7144 h 66675"/>
                <a:gd name="connsiteX1" fmla="*/ 1630204 w 1676400"/>
                <a:gd name="connsiteY1" fmla="*/ 7144 h 66675"/>
                <a:gd name="connsiteX2" fmla="*/ 1672114 w 1676400"/>
                <a:gd name="connsiteY2" fmla="*/ 49054 h 66675"/>
                <a:gd name="connsiteX3" fmla="*/ 1672114 w 1676400"/>
                <a:gd name="connsiteY3" fmla="*/ 57626 h 66675"/>
                <a:gd name="connsiteX4" fmla="*/ 1656874 w 1676400"/>
                <a:gd name="connsiteY4" fmla="*/ 62389 h 66675"/>
                <a:gd name="connsiteX5" fmla="*/ 1654016 w 1676400"/>
                <a:gd name="connsiteY5" fmla="*/ 62389 h 66675"/>
                <a:gd name="connsiteX6" fmla="*/ 29051 w 1676400"/>
                <a:gd name="connsiteY6" fmla="*/ 62389 h 66675"/>
                <a:gd name="connsiteX7" fmla="*/ 21431 w 1676400"/>
                <a:gd name="connsiteY7" fmla="*/ 63341 h 66675"/>
                <a:gd name="connsiteX8" fmla="*/ 7144 w 1676400"/>
                <a:gd name="connsiteY8" fmla="*/ 55721 h 66675"/>
                <a:gd name="connsiteX9" fmla="*/ 7144 w 1676400"/>
                <a:gd name="connsiteY9" fmla="*/ 48101 h 66675"/>
                <a:gd name="connsiteX10" fmla="*/ 50006 w 1676400"/>
                <a:gd name="connsiteY10" fmla="*/ 7144 h 66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6400" h="66675">
                  <a:moveTo>
                    <a:pt x="50006" y="7144"/>
                  </a:moveTo>
                  <a:lnTo>
                    <a:pt x="1630204" y="7144"/>
                  </a:lnTo>
                  <a:cubicBezTo>
                    <a:pt x="1653064" y="7144"/>
                    <a:pt x="1672114" y="26194"/>
                    <a:pt x="1672114" y="49054"/>
                  </a:cubicBezTo>
                  <a:lnTo>
                    <a:pt x="1672114" y="57626"/>
                  </a:lnTo>
                  <a:cubicBezTo>
                    <a:pt x="1672114" y="57626"/>
                    <a:pt x="1674019" y="64294"/>
                    <a:pt x="1656874" y="62389"/>
                  </a:cubicBezTo>
                  <a:cubicBezTo>
                    <a:pt x="1655921" y="62389"/>
                    <a:pt x="1654969" y="62389"/>
                    <a:pt x="1654016" y="62389"/>
                  </a:cubicBezTo>
                  <a:lnTo>
                    <a:pt x="29051" y="62389"/>
                  </a:lnTo>
                  <a:cubicBezTo>
                    <a:pt x="26194" y="62389"/>
                    <a:pt x="24289" y="62389"/>
                    <a:pt x="21431" y="63341"/>
                  </a:cubicBezTo>
                  <a:cubicBezTo>
                    <a:pt x="16669" y="64294"/>
                    <a:pt x="8096" y="64294"/>
                    <a:pt x="7144" y="55721"/>
                  </a:cubicBezTo>
                  <a:lnTo>
                    <a:pt x="7144" y="48101"/>
                  </a:lnTo>
                  <a:cubicBezTo>
                    <a:pt x="8096" y="25241"/>
                    <a:pt x="26194" y="7144"/>
                    <a:pt x="50006" y="7144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4" name="Freeform: Shape 106">
              <a:extLst>
                <a:ext uri="{FF2B5EF4-FFF2-40B4-BE49-F238E27FC236}">
                  <a16:creationId xmlns:a16="http://schemas.microsoft.com/office/drawing/2014/main" id="{6D2DE70F-94C8-56EF-7AC5-A430E82CA9B4}"/>
                </a:ext>
              </a:extLst>
            </p:cNvPr>
            <p:cNvSpPr/>
            <p:nvPr/>
          </p:nvSpPr>
          <p:spPr>
            <a:xfrm>
              <a:off x="4438629" y="6215033"/>
              <a:ext cx="1618413" cy="184076"/>
            </a:xfrm>
            <a:custGeom>
              <a:avLst/>
              <a:gdLst>
                <a:gd name="connsiteX0" fmla="*/ 1478513 w 1618413"/>
                <a:gd name="connsiteY0" fmla="*/ 177499 h 184076"/>
                <a:gd name="connsiteX1" fmla="*/ 1485084 w 1618413"/>
                <a:gd name="connsiteY1" fmla="*/ 177499 h 184076"/>
                <a:gd name="connsiteX2" fmla="*/ 1502686 w 1618413"/>
                <a:gd name="connsiteY2" fmla="*/ 178122 h 184076"/>
                <a:gd name="connsiteX3" fmla="*/ 1499879 w 1618413"/>
                <a:gd name="connsiteY3" fmla="*/ 178526 h 184076"/>
                <a:gd name="connsiteX4" fmla="*/ 1478513 w 1618413"/>
                <a:gd name="connsiteY4" fmla="*/ 177499 h 184076"/>
                <a:gd name="connsiteX5" fmla="*/ 84799 w 1618413"/>
                <a:gd name="connsiteY5" fmla="*/ 170928 h 184076"/>
                <a:gd name="connsiteX6" fmla="*/ 117666 w 1618413"/>
                <a:gd name="connsiteY6" fmla="*/ 177499 h 184076"/>
                <a:gd name="connsiteX7" fmla="*/ 104518 w 1618413"/>
                <a:gd name="connsiteY7" fmla="*/ 177499 h 184076"/>
                <a:gd name="connsiteX8" fmla="*/ 84799 w 1618413"/>
                <a:gd name="connsiteY8" fmla="*/ 170928 h 184076"/>
                <a:gd name="connsiteX9" fmla="*/ 1603418 w 1618413"/>
                <a:gd name="connsiteY9" fmla="*/ 0 h 184076"/>
                <a:gd name="connsiteX10" fmla="*/ 1616567 w 1618413"/>
                <a:gd name="connsiteY10" fmla="*/ 0 h 184076"/>
                <a:gd name="connsiteX11" fmla="*/ 1511177 w 1618413"/>
                <a:gd name="connsiteY11" fmla="*/ 178423 h 184076"/>
                <a:gd name="connsiteX12" fmla="*/ 1502686 w 1618413"/>
                <a:gd name="connsiteY12" fmla="*/ 178122 h 184076"/>
                <a:gd name="connsiteX13" fmla="*/ 1521501 w 1618413"/>
                <a:gd name="connsiteY13" fmla="*/ 175419 h 184076"/>
                <a:gd name="connsiteX14" fmla="*/ 1603418 w 1618413"/>
                <a:gd name="connsiteY14" fmla="*/ 6571 h 184076"/>
                <a:gd name="connsiteX15" fmla="*/ 5911 w 1618413"/>
                <a:gd name="connsiteY15" fmla="*/ 0 h 184076"/>
                <a:gd name="connsiteX16" fmla="*/ 19060 w 1618413"/>
                <a:gd name="connsiteY16" fmla="*/ 6571 h 184076"/>
                <a:gd name="connsiteX17" fmla="*/ 91379 w 1618413"/>
                <a:gd name="connsiteY17" fmla="*/ 184076 h 184076"/>
                <a:gd name="connsiteX18" fmla="*/ 5911 w 1618413"/>
                <a:gd name="connsiteY18" fmla="*/ 0 h 1840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18413" h="184076">
                  <a:moveTo>
                    <a:pt x="1478513" y="177499"/>
                  </a:moveTo>
                  <a:lnTo>
                    <a:pt x="1485084" y="177499"/>
                  </a:lnTo>
                  <a:lnTo>
                    <a:pt x="1502686" y="178122"/>
                  </a:lnTo>
                  <a:lnTo>
                    <a:pt x="1499879" y="178526"/>
                  </a:lnTo>
                  <a:cubicBezTo>
                    <a:pt x="1487142" y="179142"/>
                    <a:pt x="1478513" y="177499"/>
                    <a:pt x="1478513" y="177499"/>
                  </a:cubicBezTo>
                  <a:close/>
                  <a:moveTo>
                    <a:pt x="84799" y="170928"/>
                  </a:moveTo>
                  <a:cubicBezTo>
                    <a:pt x="97947" y="177499"/>
                    <a:pt x="104518" y="177499"/>
                    <a:pt x="117666" y="177499"/>
                  </a:cubicBezTo>
                  <a:lnTo>
                    <a:pt x="104518" y="177499"/>
                  </a:lnTo>
                  <a:cubicBezTo>
                    <a:pt x="97947" y="177499"/>
                    <a:pt x="91370" y="177499"/>
                    <a:pt x="84799" y="170928"/>
                  </a:cubicBezTo>
                  <a:close/>
                  <a:moveTo>
                    <a:pt x="1603418" y="0"/>
                  </a:moveTo>
                  <a:lnTo>
                    <a:pt x="1616567" y="0"/>
                  </a:lnTo>
                  <a:cubicBezTo>
                    <a:pt x="1631361" y="152847"/>
                    <a:pt x="1553705" y="176266"/>
                    <a:pt x="1511177" y="178423"/>
                  </a:cubicBezTo>
                  <a:lnTo>
                    <a:pt x="1502686" y="178122"/>
                  </a:lnTo>
                  <a:lnTo>
                    <a:pt x="1521501" y="175419"/>
                  </a:lnTo>
                  <a:cubicBezTo>
                    <a:pt x="1560791" y="165788"/>
                    <a:pt x="1611636" y="129836"/>
                    <a:pt x="1603418" y="6571"/>
                  </a:cubicBezTo>
                  <a:close/>
                  <a:moveTo>
                    <a:pt x="5911" y="0"/>
                  </a:moveTo>
                  <a:lnTo>
                    <a:pt x="19060" y="6571"/>
                  </a:lnTo>
                  <a:cubicBezTo>
                    <a:pt x="19060" y="6571"/>
                    <a:pt x="-20385" y="144631"/>
                    <a:pt x="91379" y="184076"/>
                  </a:cubicBezTo>
                  <a:cubicBezTo>
                    <a:pt x="-33534" y="151202"/>
                    <a:pt x="5911" y="0"/>
                    <a:pt x="5911" y="0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45" name="Group 107">
              <a:extLst>
                <a:ext uri="{FF2B5EF4-FFF2-40B4-BE49-F238E27FC236}">
                  <a16:creationId xmlns:a16="http://schemas.microsoft.com/office/drawing/2014/main" id="{1E192BE2-B0B7-26C7-2975-F1523A1C4B3C}"/>
                </a:ext>
              </a:extLst>
            </p:cNvPr>
            <p:cNvGrpSpPr/>
            <p:nvPr/>
          </p:nvGrpSpPr>
          <p:grpSpPr>
            <a:xfrm>
              <a:off x="1606" y="6382978"/>
              <a:ext cx="413937" cy="115242"/>
              <a:chOff x="5955" y="6353672"/>
              <a:chExt cx="413937" cy="115242"/>
            </a:xfrm>
          </p:grpSpPr>
          <p:sp>
            <p:nvSpPr>
              <p:cNvPr id="50" name="Rectangle: Rounded Corners 112">
                <a:extLst>
                  <a:ext uri="{FF2B5EF4-FFF2-40B4-BE49-F238E27FC236}">
                    <a16:creationId xmlns:a16="http://schemas.microsoft.com/office/drawing/2014/main" id="{8C57D65F-1FBD-B17D-A5EB-1B753EFB4E49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noFill/>
              <a:ln w="190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Rectangle: Rounded Corners 113">
                <a:extLst>
                  <a:ext uri="{FF2B5EF4-FFF2-40B4-BE49-F238E27FC236}">
                    <a16:creationId xmlns:a16="http://schemas.microsoft.com/office/drawing/2014/main" id="{54008908-DBF0-5453-21C1-E22341417629}"/>
                  </a:ext>
                </a:extLst>
              </p:cNvPr>
              <p:cNvSpPr/>
              <p:nvPr/>
            </p:nvSpPr>
            <p:spPr>
              <a:xfrm>
                <a:off x="99417" y="6382279"/>
                <a:ext cx="227012" cy="55272"/>
              </a:xfrm>
              <a:prstGeom prst="roundRect">
                <a:avLst>
                  <a:gd name="adj" fmla="val 28154"/>
                </a:avLst>
              </a:prstGeom>
              <a:noFill/>
              <a:ln w="190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" name="Group 108">
              <a:extLst>
                <a:ext uri="{FF2B5EF4-FFF2-40B4-BE49-F238E27FC236}">
                  <a16:creationId xmlns:a16="http://schemas.microsoft.com/office/drawing/2014/main" id="{5B44FA7E-76AD-195B-470A-62E838E9B20B}"/>
                </a:ext>
              </a:extLst>
            </p:cNvPr>
            <p:cNvGrpSpPr/>
            <p:nvPr/>
          </p:nvGrpSpPr>
          <p:grpSpPr>
            <a:xfrm>
              <a:off x="9855291" y="6381600"/>
              <a:ext cx="885989" cy="115242"/>
              <a:chOff x="5955" y="6353672"/>
              <a:chExt cx="413937" cy="115242"/>
            </a:xfrm>
          </p:grpSpPr>
          <p:sp>
            <p:nvSpPr>
              <p:cNvPr id="48" name="Rectangle: Rounded Corners 110">
                <a:extLst>
                  <a:ext uri="{FF2B5EF4-FFF2-40B4-BE49-F238E27FC236}">
                    <a16:creationId xmlns:a16="http://schemas.microsoft.com/office/drawing/2014/main" id="{55FE47A7-724C-4E81-E93F-26D02C0C41C0}"/>
                  </a:ext>
                </a:extLst>
              </p:cNvPr>
              <p:cNvSpPr/>
              <p:nvPr/>
            </p:nvSpPr>
            <p:spPr>
              <a:xfrm>
                <a:off x="5955" y="6353672"/>
                <a:ext cx="413937" cy="115242"/>
              </a:xfrm>
              <a:prstGeom prst="roundRect">
                <a:avLst>
                  <a:gd name="adj" fmla="val 28154"/>
                </a:avLst>
              </a:prstGeom>
              <a:noFill/>
              <a:ln w="190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Rectangle: Rounded Corners 111">
                <a:extLst>
                  <a:ext uri="{FF2B5EF4-FFF2-40B4-BE49-F238E27FC236}">
                    <a16:creationId xmlns:a16="http://schemas.microsoft.com/office/drawing/2014/main" id="{35E99C61-AFDE-A380-B251-7FBF6358DFA1}"/>
                  </a:ext>
                </a:extLst>
              </p:cNvPr>
              <p:cNvSpPr/>
              <p:nvPr/>
            </p:nvSpPr>
            <p:spPr>
              <a:xfrm>
                <a:off x="84761" y="6382279"/>
                <a:ext cx="256326" cy="55272"/>
              </a:xfrm>
              <a:prstGeom prst="roundRect">
                <a:avLst>
                  <a:gd name="adj" fmla="val 28154"/>
                </a:avLst>
              </a:prstGeom>
              <a:noFill/>
              <a:ln w="19050" cap="flat" cmpd="sng" algn="ctr">
                <a:solidFill>
                  <a:schemeClr val="accent2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2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: Shape 109">
              <a:extLst>
                <a:ext uri="{FF2B5EF4-FFF2-40B4-BE49-F238E27FC236}">
                  <a16:creationId xmlns:a16="http://schemas.microsoft.com/office/drawing/2014/main" id="{B6F93346-7DBD-DB27-A0D2-930E6CE0CD76}"/>
                </a:ext>
              </a:extLst>
            </p:cNvPr>
            <p:cNvSpPr/>
            <p:nvPr/>
          </p:nvSpPr>
          <p:spPr>
            <a:xfrm>
              <a:off x="3892805" y="496953"/>
              <a:ext cx="5479036" cy="5431217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86" name="Freeform: Shape 188">
            <a:extLst>
              <a:ext uri="{FF2B5EF4-FFF2-40B4-BE49-F238E27FC236}">
                <a16:creationId xmlns:a16="http://schemas.microsoft.com/office/drawing/2014/main" id="{4DF48D9D-F8A0-CCAB-9735-A69E76C3746B}"/>
              </a:ext>
            </a:extLst>
          </p:cNvPr>
          <p:cNvSpPr/>
          <p:nvPr/>
        </p:nvSpPr>
        <p:spPr>
          <a:xfrm>
            <a:off x="6479955" y="3960784"/>
            <a:ext cx="549158" cy="404260"/>
          </a:xfrm>
          <a:custGeom>
            <a:avLst/>
            <a:gdLst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788485 w 3738080"/>
              <a:gd name="connsiteY5" fmla="*/ 1841061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2624294 w 3738080"/>
              <a:gd name="connsiteY5" fmla="*/ 1992174 h 2751770"/>
              <a:gd name="connsiteX6" fmla="*/ 2632248 w 3738080"/>
              <a:gd name="connsiteY6" fmla="*/ 1992174 h 2751770"/>
              <a:gd name="connsiteX7" fmla="*/ 2624294 w 3738080"/>
              <a:gd name="connsiteY7" fmla="*/ 1992174 h 2751770"/>
              <a:gd name="connsiteX8" fmla="*/ 1858846 w 3738080"/>
              <a:gd name="connsiteY8" fmla="*/ 1306247 h 2751770"/>
              <a:gd name="connsiteX9" fmla="*/ 2645621 w 3738080"/>
              <a:gd name="connsiteY9" fmla="*/ 1504218 h 2751770"/>
              <a:gd name="connsiteX10" fmla="*/ 2795575 w 3738080"/>
              <a:gd name="connsiteY10" fmla="*/ 1757331 h 2751770"/>
              <a:gd name="connsiteX11" fmla="*/ 2539052 w 3738080"/>
              <a:gd name="connsiteY11" fmla="*/ 1841672 h 2751770"/>
              <a:gd name="connsiteX12" fmla="*/ 1353947 w 3738080"/>
              <a:gd name="connsiteY12" fmla="*/ 1778974 h 2751770"/>
              <a:gd name="connsiteX13" fmla="*/ 982333 w 3738080"/>
              <a:gd name="connsiteY13" fmla="*/ 1780833 h 2751770"/>
              <a:gd name="connsiteX14" fmla="*/ 966756 w 3738080"/>
              <a:gd name="connsiteY14" fmla="*/ 1667407 h 2751770"/>
              <a:gd name="connsiteX15" fmla="*/ 1217540 w 3738080"/>
              <a:gd name="connsiteY15" fmla="*/ 1445700 h 2751770"/>
              <a:gd name="connsiteX16" fmla="*/ 1858846 w 3738080"/>
              <a:gd name="connsiteY16" fmla="*/ 1306247 h 2751770"/>
              <a:gd name="connsiteX17" fmla="*/ 1828129 w 3738080"/>
              <a:gd name="connsiteY17" fmla="*/ 650059 h 2751770"/>
              <a:gd name="connsiteX18" fmla="*/ 3108200 w 3738080"/>
              <a:gd name="connsiteY18" fmla="*/ 1008980 h 2751770"/>
              <a:gd name="connsiteX19" fmla="*/ 3258155 w 3738080"/>
              <a:gd name="connsiteY19" fmla="*/ 1319033 h 2751770"/>
              <a:gd name="connsiteX20" fmla="*/ 2937692 w 3738080"/>
              <a:gd name="connsiteY20" fmla="*/ 1304637 h 2751770"/>
              <a:gd name="connsiteX21" fmla="*/ 763561 w 3738080"/>
              <a:gd name="connsiteY21" fmla="*/ 1325535 h 2751770"/>
              <a:gd name="connsiteX22" fmla="*/ 464412 w 3738080"/>
              <a:gd name="connsiteY22" fmla="*/ 1278813 h 2751770"/>
              <a:gd name="connsiteX23" fmla="*/ 450482 w 3738080"/>
              <a:gd name="connsiteY23" fmla="*/ 1202928 h 2751770"/>
              <a:gd name="connsiteX24" fmla="*/ 622892 w 3738080"/>
              <a:gd name="connsiteY24" fmla="*/ 1008979 h 2751770"/>
              <a:gd name="connsiteX25" fmla="*/ 1828129 w 3738080"/>
              <a:gd name="connsiteY25" fmla="*/ 650059 h 2751770"/>
              <a:gd name="connsiteX26" fmla="*/ 1764313 w 3738080"/>
              <a:gd name="connsiteY26" fmla="*/ 591 h 2751770"/>
              <a:gd name="connsiteX27" fmla="*/ 3559697 w 3738080"/>
              <a:gd name="connsiteY27" fmla="*/ 547180 h 2751770"/>
              <a:gd name="connsiteX28" fmla="*/ 3709650 w 3738080"/>
              <a:gd name="connsiteY28" fmla="*/ 882310 h 2751770"/>
              <a:gd name="connsiteX29" fmla="*/ 3367875 w 3738080"/>
              <a:gd name="connsiteY29" fmla="*/ 834477 h 2751770"/>
              <a:gd name="connsiteX30" fmla="*/ 318417 w 3738080"/>
              <a:gd name="connsiteY30" fmla="*/ 884635 h 2751770"/>
              <a:gd name="connsiteX31" fmla="*/ 19267 w 3738080"/>
              <a:gd name="connsiteY31" fmla="*/ 846272 h 2751770"/>
              <a:gd name="connsiteX32" fmla="*/ 275 w 3738080"/>
              <a:gd name="connsiteY32" fmla="*/ 760137 h 2751770"/>
              <a:gd name="connsiteX33" fmla="*/ 173484 w 3738080"/>
              <a:gd name="connsiteY33" fmla="*/ 547180 h 2751770"/>
              <a:gd name="connsiteX34" fmla="*/ 1764313 w 3738080"/>
              <a:gd name="connsiteY34" fmla="*/ 591 h 2751770"/>
              <a:gd name="connsiteX0" fmla="*/ 1869041 w 3738080"/>
              <a:gd name="connsiteY0" fmla="*/ 1997576 h 2751770"/>
              <a:gd name="connsiteX1" fmla="*/ 2246138 w 3738080"/>
              <a:gd name="connsiteY1" fmla="*/ 2374673 h 2751770"/>
              <a:gd name="connsiteX2" fmla="*/ 1869041 w 3738080"/>
              <a:gd name="connsiteY2" fmla="*/ 2751770 h 2751770"/>
              <a:gd name="connsiteX3" fmla="*/ 1491944 w 3738080"/>
              <a:gd name="connsiteY3" fmla="*/ 2374673 h 2751770"/>
              <a:gd name="connsiteX4" fmla="*/ 1869041 w 3738080"/>
              <a:gd name="connsiteY4" fmla="*/ 1997576 h 2751770"/>
              <a:gd name="connsiteX5" fmla="*/ 1858846 w 3738080"/>
              <a:gd name="connsiteY5" fmla="*/ 1306247 h 2751770"/>
              <a:gd name="connsiteX6" fmla="*/ 2645621 w 3738080"/>
              <a:gd name="connsiteY6" fmla="*/ 1504218 h 2751770"/>
              <a:gd name="connsiteX7" fmla="*/ 2795575 w 3738080"/>
              <a:gd name="connsiteY7" fmla="*/ 1757331 h 2751770"/>
              <a:gd name="connsiteX8" fmla="*/ 2539052 w 3738080"/>
              <a:gd name="connsiteY8" fmla="*/ 1841672 h 2751770"/>
              <a:gd name="connsiteX9" fmla="*/ 1353947 w 3738080"/>
              <a:gd name="connsiteY9" fmla="*/ 1778974 h 2751770"/>
              <a:gd name="connsiteX10" fmla="*/ 982333 w 3738080"/>
              <a:gd name="connsiteY10" fmla="*/ 1780833 h 2751770"/>
              <a:gd name="connsiteX11" fmla="*/ 966756 w 3738080"/>
              <a:gd name="connsiteY11" fmla="*/ 1667407 h 2751770"/>
              <a:gd name="connsiteX12" fmla="*/ 1217540 w 3738080"/>
              <a:gd name="connsiteY12" fmla="*/ 1445700 h 2751770"/>
              <a:gd name="connsiteX13" fmla="*/ 1858846 w 3738080"/>
              <a:gd name="connsiteY13" fmla="*/ 1306247 h 2751770"/>
              <a:gd name="connsiteX14" fmla="*/ 1828129 w 3738080"/>
              <a:gd name="connsiteY14" fmla="*/ 650059 h 2751770"/>
              <a:gd name="connsiteX15" fmla="*/ 3108200 w 3738080"/>
              <a:gd name="connsiteY15" fmla="*/ 1008980 h 2751770"/>
              <a:gd name="connsiteX16" fmla="*/ 3258155 w 3738080"/>
              <a:gd name="connsiteY16" fmla="*/ 1319033 h 2751770"/>
              <a:gd name="connsiteX17" fmla="*/ 2937692 w 3738080"/>
              <a:gd name="connsiteY17" fmla="*/ 1304637 h 2751770"/>
              <a:gd name="connsiteX18" fmla="*/ 763561 w 3738080"/>
              <a:gd name="connsiteY18" fmla="*/ 1325535 h 2751770"/>
              <a:gd name="connsiteX19" fmla="*/ 464412 w 3738080"/>
              <a:gd name="connsiteY19" fmla="*/ 1278813 h 2751770"/>
              <a:gd name="connsiteX20" fmla="*/ 450482 w 3738080"/>
              <a:gd name="connsiteY20" fmla="*/ 1202928 h 2751770"/>
              <a:gd name="connsiteX21" fmla="*/ 622892 w 3738080"/>
              <a:gd name="connsiteY21" fmla="*/ 1008979 h 2751770"/>
              <a:gd name="connsiteX22" fmla="*/ 1828129 w 3738080"/>
              <a:gd name="connsiteY22" fmla="*/ 650059 h 2751770"/>
              <a:gd name="connsiteX23" fmla="*/ 1764313 w 3738080"/>
              <a:gd name="connsiteY23" fmla="*/ 591 h 2751770"/>
              <a:gd name="connsiteX24" fmla="*/ 3559697 w 3738080"/>
              <a:gd name="connsiteY24" fmla="*/ 547180 h 2751770"/>
              <a:gd name="connsiteX25" fmla="*/ 3709650 w 3738080"/>
              <a:gd name="connsiteY25" fmla="*/ 882310 h 2751770"/>
              <a:gd name="connsiteX26" fmla="*/ 3367875 w 3738080"/>
              <a:gd name="connsiteY26" fmla="*/ 834477 h 2751770"/>
              <a:gd name="connsiteX27" fmla="*/ 318417 w 3738080"/>
              <a:gd name="connsiteY27" fmla="*/ 884635 h 2751770"/>
              <a:gd name="connsiteX28" fmla="*/ 19267 w 3738080"/>
              <a:gd name="connsiteY28" fmla="*/ 846272 h 2751770"/>
              <a:gd name="connsiteX29" fmla="*/ 275 w 3738080"/>
              <a:gd name="connsiteY29" fmla="*/ 760137 h 2751770"/>
              <a:gd name="connsiteX30" fmla="*/ 173484 w 3738080"/>
              <a:gd name="connsiteY30" fmla="*/ 547180 h 2751770"/>
              <a:gd name="connsiteX31" fmla="*/ 1764313 w 3738080"/>
              <a:gd name="connsiteY31" fmla="*/ 591 h 2751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738080" h="2751770">
                <a:moveTo>
                  <a:pt x="1869041" y="1997576"/>
                </a:moveTo>
                <a:cubicBezTo>
                  <a:pt x="2077306" y="1997576"/>
                  <a:pt x="2246138" y="2166408"/>
                  <a:pt x="2246138" y="2374673"/>
                </a:cubicBezTo>
                <a:cubicBezTo>
                  <a:pt x="2246138" y="2582938"/>
                  <a:pt x="2077306" y="2751770"/>
                  <a:pt x="1869041" y="2751770"/>
                </a:cubicBezTo>
                <a:cubicBezTo>
                  <a:pt x="1660776" y="2751770"/>
                  <a:pt x="1491944" y="2582938"/>
                  <a:pt x="1491944" y="2374673"/>
                </a:cubicBezTo>
                <a:cubicBezTo>
                  <a:pt x="1491944" y="2166408"/>
                  <a:pt x="1660776" y="1997576"/>
                  <a:pt x="1869041" y="1997576"/>
                </a:cubicBezTo>
                <a:close/>
                <a:moveTo>
                  <a:pt x="1858846" y="1306247"/>
                </a:moveTo>
                <a:cubicBezTo>
                  <a:pt x="2165924" y="1301758"/>
                  <a:pt x="2404940" y="1399722"/>
                  <a:pt x="2645621" y="1504218"/>
                </a:cubicBezTo>
                <a:cubicBezTo>
                  <a:pt x="2813424" y="1597955"/>
                  <a:pt x="2823993" y="1678797"/>
                  <a:pt x="2795575" y="1757331"/>
                </a:cubicBezTo>
                <a:cubicBezTo>
                  <a:pt x="2761471" y="1842158"/>
                  <a:pt x="2685239" y="1908552"/>
                  <a:pt x="2539052" y="1841672"/>
                </a:cubicBezTo>
                <a:cubicBezTo>
                  <a:pt x="2347207" y="1684231"/>
                  <a:pt x="1733351" y="1556050"/>
                  <a:pt x="1353947" y="1778974"/>
                </a:cubicBezTo>
                <a:cubicBezTo>
                  <a:pt x="1250080" y="1855218"/>
                  <a:pt x="1037749" y="1915097"/>
                  <a:pt x="982333" y="1780833"/>
                </a:cubicBezTo>
                <a:cubicBezTo>
                  <a:pt x="968480" y="1736637"/>
                  <a:pt x="963386" y="1699601"/>
                  <a:pt x="966756" y="1667407"/>
                </a:cubicBezTo>
                <a:cubicBezTo>
                  <a:pt x="976866" y="1570822"/>
                  <a:pt x="1063141" y="1517802"/>
                  <a:pt x="1217540" y="1445700"/>
                </a:cubicBezTo>
                <a:cubicBezTo>
                  <a:pt x="1465851" y="1348519"/>
                  <a:pt x="1674601" y="1308942"/>
                  <a:pt x="1858846" y="1306247"/>
                </a:cubicBezTo>
                <a:close/>
                <a:moveTo>
                  <a:pt x="1828129" y="650059"/>
                </a:moveTo>
                <a:cubicBezTo>
                  <a:pt x="2445754" y="646836"/>
                  <a:pt x="2937662" y="894034"/>
                  <a:pt x="3108200" y="1008980"/>
                </a:cubicBezTo>
                <a:cubicBezTo>
                  <a:pt x="3228810" y="1075858"/>
                  <a:pt x="3343409" y="1171509"/>
                  <a:pt x="3258155" y="1319033"/>
                </a:cubicBezTo>
                <a:cubicBezTo>
                  <a:pt x="3134282" y="1435449"/>
                  <a:pt x="3057301" y="1393031"/>
                  <a:pt x="2937692" y="1304637"/>
                </a:cubicBezTo>
                <a:cubicBezTo>
                  <a:pt x="2647778" y="1191783"/>
                  <a:pt x="2008321" y="619142"/>
                  <a:pt x="763561" y="1325535"/>
                </a:cubicBezTo>
                <a:cubicBezTo>
                  <a:pt x="621636" y="1425852"/>
                  <a:pt x="511304" y="1376178"/>
                  <a:pt x="464412" y="1278813"/>
                </a:cubicBezTo>
                <a:cubicBezTo>
                  <a:pt x="452398" y="1252494"/>
                  <a:pt x="448110" y="1227223"/>
                  <a:pt x="450482" y="1202928"/>
                </a:cubicBezTo>
                <a:cubicBezTo>
                  <a:pt x="457599" y="1130049"/>
                  <a:pt x="524660" y="1065987"/>
                  <a:pt x="622892" y="1008979"/>
                </a:cubicBezTo>
                <a:cubicBezTo>
                  <a:pt x="1041721" y="744082"/>
                  <a:pt x="1457554" y="651995"/>
                  <a:pt x="1828129" y="650059"/>
                </a:cubicBezTo>
                <a:close/>
                <a:moveTo>
                  <a:pt x="1764313" y="591"/>
                </a:moveTo>
                <a:cubicBezTo>
                  <a:pt x="2430887" y="-13278"/>
                  <a:pt x="3056659" y="218017"/>
                  <a:pt x="3559697" y="547180"/>
                </a:cubicBezTo>
                <a:cubicBezTo>
                  <a:pt x="3671781" y="597338"/>
                  <a:pt x="3794905" y="759863"/>
                  <a:pt x="3709650" y="882310"/>
                </a:cubicBezTo>
                <a:cubicBezTo>
                  <a:pt x="3594303" y="984791"/>
                  <a:pt x="3449118" y="907547"/>
                  <a:pt x="3367875" y="834477"/>
                </a:cubicBezTo>
                <a:cubicBezTo>
                  <a:pt x="3193985" y="725799"/>
                  <a:pt x="1920315" y="-235561"/>
                  <a:pt x="318417" y="884635"/>
                </a:cubicBezTo>
                <a:cubicBezTo>
                  <a:pt x="189280" y="993311"/>
                  <a:pt x="70419" y="922739"/>
                  <a:pt x="19267" y="846272"/>
                </a:cubicBezTo>
                <a:cubicBezTo>
                  <a:pt x="4410" y="817516"/>
                  <a:pt x="-1388" y="788500"/>
                  <a:pt x="275" y="760137"/>
                </a:cubicBezTo>
                <a:cubicBezTo>
                  <a:pt x="5260" y="675044"/>
                  <a:pt x="77384" y="595829"/>
                  <a:pt x="173484" y="547180"/>
                </a:cubicBezTo>
                <a:cubicBezTo>
                  <a:pt x="702741" y="170471"/>
                  <a:pt x="1245868" y="11376"/>
                  <a:pt x="1764313" y="5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0" name="קבוצה 109">
            <a:extLst>
              <a:ext uri="{FF2B5EF4-FFF2-40B4-BE49-F238E27FC236}">
                <a16:creationId xmlns:a16="http://schemas.microsoft.com/office/drawing/2014/main" id="{90050BE7-D2AF-FF06-C6C9-775BFAF013C0}"/>
              </a:ext>
            </a:extLst>
          </p:cNvPr>
          <p:cNvGrpSpPr/>
          <p:nvPr/>
        </p:nvGrpSpPr>
        <p:grpSpPr>
          <a:xfrm>
            <a:off x="7228004" y="2319362"/>
            <a:ext cx="1450840" cy="999479"/>
            <a:chOff x="6717210" y="2449995"/>
            <a:chExt cx="1476442" cy="1267051"/>
          </a:xfrm>
        </p:grpSpPr>
        <p:cxnSp>
          <p:nvCxnSpPr>
            <p:cNvPr id="2" name="Elbow Connector 60">
              <a:extLst>
                <a:ext uri="{FF2B5EF4-FFF2-40B4-BE49-F238E27FC236}">
                  <a16:creationId xmlns:a16="http://schemas.microsoft.com/office/drawing/2014/main" id="{57CEF940-2D8B-2471-FAE4-6B9ABC716F26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7005652" y="2161995"/>
              <a:ext cx="900000" cy="1476000"/>
            </a:xfrm>
            <a:prstGeom prst="bentConnector3">
              <a:avLst>
                <a:gd name="adj1" fmla="val 63022"/>
              </a:avLst>
            </a:prstGeom>
            <a:ln w="25400">
              <a:solidFill>
                <a:schemeClr val="accent4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מחבר ישר 108">
              <a:extLst>
                <a:ext uri="{FF2B5EF4-FFF2-40B4-BE49-F238E27FC236}">
                  <a16:creationId xmlns:a16="http://schemas.microsoft.com/office/drawing/2014/main" id="{1B997E99-34E9-D999-F473-4311B6199DDC}"/>
                </a:ext>
              </a:extLst>
            </p:cNvPr>
            <p:cNvCxnSpPr/>
            <p:nvPr/>
          </p:nvCxnSpPr>
          <p:spPr>
            <a:xfrm>
              <a:off x="6717210" y="3369275"/>
              <a:ext cx="0" cy="347771"/>
            </a:xfrm>
            <a:prstGeom prst="line">
              <a:avLst/>
            </a:prstGeom>
            <a:ln w="28575">
              <a:solidFill>
                <a:srgbClr val="20648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קבוצה 110">
            <a:extLst>
              <a:ext uri="{FF2B5EF4-FFF2-40B4-BE49-F238E27FC236}">
                <a16:creationId xmlns:a16="http://schemas.microsoft.com/office/drawing/2014/main" id="{A5945DD1-33A3-BBF7-0FD2-4DAD54B62331}"/>
              </a:ext>
            </a:extLst>
          </p:cNvPr>
          <p:cNvGrpSpPr/>
          <p:nvPr/>
        </p:nvGrpSpPr>
        <p:grpSpPr>
          <a:xfrm flipH="1">
            <a:off x="3362337" y="2285600"/>
            <a:ext cx="1553083" cy="1023913"/>
            <a:chOff x="6717210" y="2449995"/>
            <a:chExt cx="1476442" cy="1267051"/>
          </a:xfrm>
        </p:grpSpPr>
        <p:cxnSp>
          <p:nvCxnSpPr>
            <p:cNvPr id="112" name="Elbow Connector 60">
              <a:extLst>
                <a:ext uri="{FF2B5EF4-FFF2-40B4-BE49-F238E27FC236}">
                  <a16:creationId xmlns:a16="http://schemas.microsoft.com/office/drawing/2014/main" id="{742ECF27-1E9D-0F5D-CDFC-3B19D9DF733B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7005652" y="2161995"/>
              <a:ext cx="900000" cy="1476000"/>
            </a:xfrm>
            <a:prstGeom prst="bentConnector3">
              <a:avLst>
                <a:gd name="adj1" fmla="val 63022"/>
              </a:avLst>
            </a:prstGeom>
            <a:ln w="25400">
              <a:solidFill>
                <a:schemeClr val="accent4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מחבר ישר 112">
              <a:extLst>
                <a:ext uri="{FF2B5EF4-FFF2-40B4-BE49-F238E27FC236}">
                  <a16:creationId xmlns:a16="http://schemas.microsoft.com/office/drawing/2014/main" id="{26E75D8D-FB99-992D-6D38-B61A7F30F814}"/>
                </a:ext>
              </a:extLst>
            </p:cNvPr>
            <p:cNvCxnSpPr/>
            <p:nvPr/>
          </p:nvCxnSpPr>
          <p:spPr>
            <a:xfrm>
              <a:off x="6717210" y="3369275"/>
              <a:ext cx="0" cy="347771"/>
            </a:xfrm>
            <a:prstGeom prst="line">
              <a:avLst/>
            </a:prstGeom>
            <a:ln w="28575">
              <a:solidFill>
                <a:srgbClr val="20648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0" name="תיבת טקסט 119">
            <a:extLst>
              <a:ext uri="{FF2B5EF4-FFF2-40B4-BE49-F238E27FC236}">
                <a16:creationId xmlns:a16="http://schemas.microsoft.com/office/drawing/2014/main" id="{1C437DB6-0D27-E48D-335C-950947AAF1A3}"/>
              </a:ext>
            </a:extLst>
          </p:cNvPr>
          <p:cNvSpPr txBox="1"/>
          <p:nvPr/>
        </p:nvSpPr>
        <p:spPr>
          <a:xfrm>
            <a:off x="4735828" y="3169388"/>
            <a:ext cx="2666723" cy="11144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200000"/>
              </a:lnSpc>
            </a:pPr>
            <a:r>
              <a:rPr lang="ar-SA" b="1" dirty="0">
                <a:solidFill>
                  <a:srgbClr val="C00000"/>
                </a:solidFill>
              </a:rPr>
              <a:t>صورة أو رسم تخطيطي للمنتج / النموذج الأوّلي</a:t>
            </a:r>
            <a:endParaRPr lang="he-IL" b="1" dirty="0">
              <a:solidFill>
                <a:srgbClr val="C00000"/>
              </a:solidFill>
              <a:latin typeface="Gan CLM" panose="02000803000000000000" pitchFamily="2" charset="-79"/>
              <a:cs typeface="Gan CLM" panose="02000803000000000000" pitchFamily="2" charset="-79"/>
            </a:endParaRPr>
          </a:p>
        </p:txBody>
      </p:sp>
      <p:sp>
        <p:nvSpPr>
          <p:cNvPr id="122" name="תיבת טקסט 121">
            <a:extLst>
              <a:ext uri="{FF2B5EF4-FFF2-40B4-BE49-F238E27FC236}">
                <a16:creationId xmlns:a16="http://schemas.microsoft.com/office/drawing/2014/main" id="{8F0E1804-226E-319E-E1BA-D9254A1AA23F}"/>
              </a:ext>
            </a:extLst>
          </p:cNvPr>
          <p:cNvSpPr txBox="1"/>
          <p:nvPr/>
        </p:nvSpPr>
        <p:spPr>
          <a:xfrm>
            <a:off x="9731828" y="-45467"/>
            <a:ext cx="2455283" cy="8887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dirty="0">
                <a:highlight>
                  <a:srgbClr val="FFFF00"/>
                </a:highlight>
              </a:rPr>
              <a:t>صِلوا الخطوط بالأجزاء المناسبة في صورة المنتج</a:t>
            </a:r>
            <a:endParaRPr lang="he-IL" dirty="0">
              <a:solidFill>
                <a:srgbClr val="C00000"/>
              </a:solidFill>
              <a:highlight>
                <a:srgbClr val="FFFF00"/>
              </a:highlight>
              <a:latin typeface="Guttman Yad-Brush" panose="02010401010101010101" pitchFamily="2" charset="-79"/>
              <a:cs typeface="Guttman Yad-Brush" panose="02010401010101010101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5586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3529" y="339509"/>
            <a:ext cx="11573197" cy="1180515"/>
          </a:xfrm>
        </p:spPr>
        <p:txBody>
          <a:bodyPr/>
          <a:lstStyle/>
          <a:p>
            <a:pPr rtl="1"/>
            <a:r>
              <a:rPr lang="ar-AE" altLang="he-IL" sz="4000" b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عوائق متوقّعة من المُنتج وطرق لتحسينها</a:t>
            </a:r>
            <a:endParaRPr lang="en-US" sz="40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rtl="1"/>
            <a:r>
              <a:rPr lang="ar-SA" altLang="he-IL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عملية </a:t>
            </a:r>
            <a:r>
              <a:rPr lang="en-US" altLang="he-IL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Pre-Mortem </a:t>
            </a:r>
            <a:r>
              <a:rPr lang="ar-SA" altLang="he-IL" sz="40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ونقاط للتحسين </a:t>
            </a:r>
            <a:endParaRPr lang="en-US" sz="40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AC7B75-4288-4132-A02C-E4D5CA6F8941}"/>
              </a:ext>
            </a:extLst>
          </p:cNvPr>
          <p:cNvSpPr txBox="1"/>
          <p:nvPr/>
        </p:nvSpPr>
        <p:spPr>
          <a:xfrm>
            <a:off x="8743953" y="2434724"/>
            <a:ext cx="2654101" cy="523220"/>
          </a:xfrm>
          <a:prstGeom prst="rect">
            <a:avLst/>
          </a:prstGeom>
          <a:solidFill>
            <a:srgbClr val="EDB3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ar-AE" altLang="he-IL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العائق الأول:</a:t>
            </a:r>
            <a:endParaRPr lang="ko-KR" altLang="en-US" sz="2800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2A672DA-FA0F-4FC2-A83A-0EC36BDCE032}"/>
              </a:ext>
            </a:extLst>
          </p:cNvPr>
          <p:cNvSpPr/>
          <p:nvPr/>
        </p:nvSpPr>
        <p:spPr>
          <a:xfrm>
            <a:off x="9787903" y="1915226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14D195A3-D652-4EA6-927C-72E6254F2A6E}"/>
              </a:ext>
            </a:extLst>
          </p:cNvPr>
          <p:cNvSpPr/>
          <p:nvPr/>
        </p:nvSpPr>
        <p:spPr>
          <a:xfrm>
            <a:off x="1884509" y="1924118"/>
            <a:ext cx="566192" cy="566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4273CA8E-A50E-4457-9F8A-11D0804DD693}"/>
              </a:ext>
            </a:extLst>
          </p:cNvPr>
          <p:cNvGrpSpPr/>
          <p:nvPr/>
        </p:nvGrpSpPr>
        <p:grpSpPr>
          <a:xfrm>
            <a:off x="3927989" y="2193507"/>
            <a:ext cx="4045972" cy="3234813"/>
            <a:chOff x="3741176" y="2595716"/>
            <a:chExt cx="4045972" cy="3234813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8E959EA-A450-4F34-B5A5-DDDE60E63EB7}"/>
                </a:ext>
              </a:extLst>
            </p:cNvPr>
            <p:cNvGrpSpPr/>
            <p:nvPr/>
          </p:nvGrpSpPr>
          <p:grpSpPr>
            <a:xfrm>
              <a:off x="3741176" y="2595716"/>
              <a:ext cx="4045972" cy="3234813"/>
              <a:chOff x="2228055" y="1971102"/>
              <a:chExt cx="4575969" cy="3618138"/>
            </a:xfrm>
          </p:grpSpPr>
          <p:sp>
            <p:nvSpPr>
              <p:cNvPr id="4" name="Freeform 18">
                <a:extLst>
                  <a:ext uri="{FF2B5EF4-FFF2-40B4-BE49-F238E27FC236}">
                    <a16:creationId xmlns:a16="http://schemas.microsoft.com/office/drawing/2014/main" id="{D529821D-A296-4AAB-9557-A7E6BFC89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8055" y="1971102"/>
                <a:ext cx="3243960" cy="3618138"/>
              </a:xfrm>
              <a:custGeom>
                <a:avLst/>
                <a:gdLst/>
                <a:ahLst/>
                <a:cxnLst/>
                <a:rect l="l" t="t" r="r" b="b"/>
                <a:pathLst>
                  <a:path w="3243960" h="3618138">
                    <a:moveTo>
                      <a:pt x="1764407" y="0"/>
                    </a:moveTo>
                    <a:lnTo>
                      <a:pt x="1913381" y="1203"/>
                    </a:lnTo>
                    <a:lnTo>
                      <a:pt x="2053042" y="12022"/>
                    </a:lnTo>
                    <a:lnTo>
                      <a:pt x="2185723" y="30056"/>
                    </a:lnTo>
                    <a:lnTo>
                      <a:pt x="2312583" y="56506"/>
                    </a:lnTo>
                    <a:lnTo>
                      <a:pt x="2433624" y="88967"/>
                    </a:lnTo>
                    <a:lnTo>
                      <a:pt x="2545354" y="131046"/>
                    </a:lnTo>
                    <a:lnTo>
                      <a:pt x="2653593" y="176731"/>
                    </a:lnTo>
                    <a:lnTo>
                      <a:pt x="2752521" y="230833"/>
                    </a:lnTo>
                    <a:lnTo>
                      <a:pt x="2763561" y="238103"/>
                    </a:lnTo>
                    <a:lnTo>
                      <a:pt x="2764776" y="236609"/>
                    </a:lnTo>
                    <a:cubicBezTo>
                      <a:pt x="3318761" y="687035"/>
                      <a:pt x="3404939" y="1500322"/>
                      <a:pt x="2957653" y="2056846"/>
                    </a:cubicBezTo>
                    <a:lnTo>
                      <a:pt x="2794867" y="1926012"/>
                    </a:lnTo>
                    <a:cubicBezTo>
                      <a:pt x="3170184" y="1459033"/>
                      <a:pt x="3097872" y="776605"/>
                      <a:pt x="2633024" y="398652"/>
                    </a:cubicBezTo>
                    <a:lnTo>
                      <a:pt x="2635535" y="395564"/>
                    </a:lnTo>
                    <a:cubicBezTo>
                      <a:pt x="2458856" y="294299"/>
                      <a:pt x="2250796" y="159602"/>
                      <a:pt x="1912553" y="162771"/>
                    </a:cubicBezTo>
                    <a:cubicBezTo>
                      <a:pt x="1018501" y="171149"/>
                      <a:pt x="651082" y="745769"/>
                      <a:pt x="651082" y="1464934"/>
                    </a:cubicBezTo>
                    <a:cubicBezTo>
                      <a:pt x="651082" y="2065638"/>
                      <a:pt x="1045124" y="2571338"/>
                      <a:pt x="1581345" y="2720212"/>
                    </a:cubicBezTo>
                    <a:cubicBezTo>
                      <a:pt x="2189761" y="2865156"/>
                      <a:pt x="2916596" y="3085457"/>
                      <a:pt x="3019039" y="3381117"/>
                    </a:cubicBezTo>
                    <a:lnTo>
                      <a:pt x="3030682" y="3420409"/>
                    </a:lnTo>
                    <a:lnTo>
                      <a:pt x="3049304" y="3486532"/>
                    </a:lnTo>
                    <a:lnTo>
                      <a:pt x="3067926" y="3553859"/>
                    </a:lnTo>
                    <a:lnTo>
                      <a:pt x="3088874" y="3615173"/>
                    </a:lnTo>
                    <a:lnTo>
                      <a:pt x="3090086" y="3618138"/>
                    </a:lnTo>
                    <a:lnTo>
                      <a:pt x="1487028" y="3618138"/>
                    </a:lnTo>
                    <a:lnTo>
                      <a:pt x="1482754" y="3594736"/>
                    </a:lnTo>
                    <a:lnTo>
                      <a:pt x="1471115" y="3529813"/>
                    </a:lnTo>
                    <a:lnTo>
                      <a:pt x="1458312" y="3466094"/>
                    </a:lnTo>
                    <a:lnTo>
                      <a:pt x="1443182" y="3404780"/>
                    </a:lnTo>
                    <a:lnTo>
                      <a:pt x="1428052" y="3345869"/>
                    </a:lnTo>
                    <a:lnTo>
                      <a:pt x="1409430" y="3294173"/>
                    </a:lnTo>
                    <a:lnTo>
                      <a:pt x="1389645" y="3249689"/>
                    </a:lnTo>
                    <a:lnTo>
                      <a:pt x="1368696" y="3214824"/>
                    </a:lnTo>
                    <a:lnTo>
                      <a:pt x="1345419" y="3193183"/>
                    </a:lnTo>
                    <a:lnTo>
                      <a:pt x="1319814" y="3182363"/>
                    </a:lnTo>
                    <a:lnTo>
                      <a:pt x="1290717" y="3177554"/>
                    </a:lnTo>
                    <a:lnTo>
                      <a:pt x="1256965" y="3179958"/>
                    </a:lnTo>
                    <a:lnTo>
                      <a:pt x="1223213" y="3184767"/>
                    </a:lnTo>
                    <a:lnTo>
                      <a:pt x="1191790" y="3193183"/>
                    </a:lnTo>
                    <a:lnTo>
                      <a:pt x="1161529" y="3201598"/>
                    </a:lnTo>
                    <a:lnTo>
                      <a:pt x="1133597" y="3210015"/>
                    </a:lnTo>
                    <a:lnTo>
                      <a:pt x="1112647" y="3217228"/>
                    </a:lnTo>
                    <a:lnTo>
                      <a:pt x="1062602" y="3234059"/>
                    </a:lnTo>
                    <a:lnTo>
                      <a:pt x="1005573" y="3249689"/>
                    </a:lnTo>
                    <a:lnTo>
                      <a:pt x="941560" y="3262914"/>
                    </a:lnTo>
                    <a:lnTo>
                      <a:pt x="874056" y="3271330"/>
                    </a:lnTo>
                    <a:lnTo>
                      <a:pt x="806552" y="3278543"/>
                    </a:lnTo>
                    <a:lnTo>
                      <a:pt x="737886" y="3280948"/>
                    </a:lnTo>
                    <a:lnTo>
                      <a:pt x="672709" y="3276139"/>
                    </a:lnTo>
                    <a:lnTo>
                      <a:pt x="611025" y="3265318"/>
                    </a:lnTo>
                    <a:lnTo>
                      <a:pt x="577273" y="3256902"/>
                    </a:lnTo>
                    <a:lnTo>
                      <a:pt x="543521" y="3241274"/>
                    </a:lnTo>
                    <a:lnTo>
                      <a:pt x="509769" y="3223240"/>
                    </a:lnTo>
                    <a:lnTo>
                      <a:pt x="480674" y="3201598"/>
                    </a:lnTo>
                    <a:lnTo>
                      <a:pt x="450413" y="3175149"/>
                    </a:lnTo>
                    <a:lnTo>
                      <a:pt x="427136" y="3147498"/>
                    </a:lnTo>
                    <a:lnTo>
                      <a:pt x="410841" y="3112633"/>
                    </a:lnTo>
                    <a:lnTo>
                      <a:pt x="398039" y="3072958"/>
                    </a:lnTo>
                    <a:lnTo>
                      <a:pt x="393384" y="3029676"/>
                    </a:lnTo>
                    <a:lnTo>
                      <a:pt x="398039" y="2981586"/>
                    </a:lnTo>
                    <a:lnTo>
                      <a:pt x="403859" y="2947924"/>
                    </a:lnTo>
                    <a:lnTo>
                      <a:pt x="412006" y="2910653"/>
                    </a:lnTo>
                    <a:lnTo>
                      <a:pt x="421316" y="2872182"/>
                    </a:lnTo>
                    <a:lnTo>
                      <a:pt x="424808" y="2834911"/>
                    </a:lnTo>
                    <a:lnTo>
                      <a:pt x="424808" y="2795237"/>
                    </a:lnTo>
                    <a:lnTo>
                      <a:pt x="414333" y="2760372"/>
                    </a:lnTo>
                    <a:lnTo>
                      <a:pt x="403859" y="2741136"/>
                    </a:lnTo>
                    <a:lnTo>
                      <a:pt x="385236" y="2723102"/>
                    </a:lnTo>
                    <a:lnTo>
                      <a:pt x="365452" y="2709877"/>
                    </a:lnTo>
                    <a:lnTo>
                      <a:pt x="344502" y="2699057"/>
                    </a:lnTo>
                    <a:lnTo>
                      <a:pt x="323552" y="2683427"/>
                    </a:lnTo>
                    <a:lnTo>
                      <a:pt x="307259" y="2666596"/>
                    </a:lnTo>
                    <a:lnTo>
                      <a:pt x="294455" y="2644956"/>
                    </a:lnTo>
                    <a:lnTo>
                      <a:pt x="289800" y="2620911"/>
                    </a:lnTo>
                    <a:lnTo>
                      <a:pt x="292128" y="2596866"/>
                    </a:lnTo>
                    <a:lnTo>
                      <a:pt x="300275" y="2574023"/>
                    </a:lnTo>
                    <a:lnTo>
                      <a:pt x="310750" y="2554786"/>
                    </a:lnTo>
                    <a:lnTo>
                      <a:pt x="317733" y="2535551"/>
                    </a:lnTo>
                    <a:lnTo>
                      <a:pt x="283982" y="2511505"/>
                    </a:lnTo>
                    <a:lnTo>
                      <a:pt x="260703" y="2487461"/>
                    </a:lnTo>
                    <a:lnTo>
                      <a:pt x="247901" y="2463416"/>
                    </a:lnTo>
                    <a:lnTo>
                      <a:pt x="245574" y="2436966"/>
                    </a:lnTo>
                    <a:lnTo>
                      <a:pt x="249066" y="2412922"/>
                    </a:lnTo>
                    <a:lnTo>
                      <a:pt x="258376" y="2386471"/>
                    </a:lnTo>
                    <a:lnTo>
                      <a:pt x="271178" y="2360023"/>
                    </a:lnTo>
                    <a:lnTo>
                      <a:pt x="285145" y="2333572"/>
                    </a:lnTo>
                    <a:lnTo>
                      <a:pt x="297948" y="2305921"/>
                    </a:lnTo>
                    <a:lnTo>
                      <a:pt x="310750" y="2279471"/>
                    </a:lnTo>
                    <a:lnTo>
                      <a:pt x="317733" y="2250617"/>
                    </a:lnTo>
                    <a:lnTo>
                      <a:pt x="294455" y="2228976"/>
                    </a:lnTo>
                    <a:lnTo>
                      <a:pt x="261868" y="2212145"/>
                    </a:lnTo>
                    <a:lnTo>
                      <a:pt x="225789" y="2196515"/>
                    </a:lnTo>
                    <a:lnTo>
                      <a:pt x="188545" y="2183290"/>
                    </a:lnTo>
                    <a:lnTo>
                      <a:pt x="150138" y="2170066"/>
                    </a:lnTo>
                    <a:lnTo>
                      <a:pt x="111731" y="2156841"/>
                    </a:lnTo>
                    <a:lnTo>
                      <a:pt x="75651" y="2141212"/>
                    </a:lnTo>
                    <a:lnTo>
                      <a:pt x="46554" y="2124381"/>
                    </a:lnTo>
                    <a:lnTo>
                      <a:pt x="20950" y="2100335"/>
                    </a:lnTo>
                    <a:lnTo>
                      <a:pt x="5820" y="2071482"/>
                    </a:lnTo>
                    <a:lnTo>
                      <a:pt x="0" y="2041425"/>
                    </a:lnTo>
                    <a:lnTo>
                      <a:pt x="4656" y="2012571"/>
                    </a:lnTo>
                    <a:lnTo>
                      <a:pt x="15130" y="1986122"/>
                    </a:lnTo>
                    <a:lnTo>
                      <a:pt x="31424" y="1964481"/>
                    </a:lnTo>
                    <a:lnTo>
                      <a:pt x="51209" y="1942841"/>
                    </a:lnTo>
                    <a:lnTo>
                      <a:pt x="69831" y="1924807"/>
                    </a:lnTo>
                    <a:lnTo>
                      <a:pt x="84961" y="1910380"/>
                    </a:lnTo>
                    <a:lnTo>
                      <a:pt x="129188" y="1857481"/>
                    </a:lnTo>
                    <a:lnTo>
                      <a:pt x="175742" y="1809391"/>
                    </a:lnTo>
                    <a:lnTo>
                      <a:pt x="222297" y="1761301"/>
                    </a:lnTo>
                    <a:lnTo>
                      <a:pt x="266523" y="1708402"/>
                    </a:lnTo>
                    <a:lnTo>
                      <a:pt x="308423" y="1656704"/>
                    </a:lnTo>
                    <a:lnTo>
                      <a:pt x="346829" y="1597795"/>
                    </a:lnTo>
                    <a:lnTo>
                      <a:pt x="378254" y="1534075"/>
                    </a:lnTo>
                    <a:lnTo>
                      <a:pt x="395711" y="1481176"/>
                    </a:lnTo>
                    <a:lnTo>
                      <a:pt x="401531" y="1429479"/>
                    </a:lnTo>
                    <a:lnTo>
                      <a:pt x="401531" y="1374175"/>
                    </a:lnTo>
                    <a:cubicBezTo>
                      <a:pt x="401143" y="1354538"/>
                      <a:pt x="400754" y="1334901"/>
                      <a:pt x="400367" y="1315264"/>
                    </a:cubicBezTo>
                    <a:lnTo>
                      <a:pt x="398039" y="1256355"/>
                    </a:lnTo>
                    <a:lnTo>
                      <a:pt x="400367" y="1192635"/>
                    </a:lnTo>
                    <a:lnTo>
                      <a:pt x="406186" y="1125309"/>
                    </a:lnTo>
                    <a:lnTo>
                      <a:pt x="471362" y="847589"/>
                    </a:lnTo>
                    <a:lnTo>
                      <a:pt x="512097" y="746600"/>
                    </a:lnTo>
                    <a:lnTo>
                      <a:pt x="560979" y="652824"/>
                    </a:lnTo>
                    <a:lnTo>
                      <a:pt x="618008" y="565059"/>
                    </a:lnTo>
                    <a:lnTo>
                      <a:pt x="683184" y="482103"/>
                    </a:lnTo>
                    <a:lnTo>
                      <a:pt x="755343" y="406361"/>
                    </a:lnTo>
                    <a:lnTo>
                      <a:pt x="833322" y="336631"/>
                    </a:lnTo>
                    <a:lnTo>
                      <a:pt x="918283" y="272912"/>
                    </a:lnTo>
                    <a:lnTo>
                      <a:pt x="1006736" y="216405"/>
                    </a:lnTo>
                    <a:lnTo>
                      <a:pt x="1102172" y="165911"/>
                    </a:lnTo>
                    <a:lnTo>
                      <a:pt x="1199936" y="123832"/>
                    </a:lnTo>
                    <a:lnTo>
                      <a:pt x="1298864" y="86563"/>
                    </a:lnTo>
                    <a:lnTo>
                      <a:pt x="1631727" y="1082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46021DAB-8C67-4A52-851F-FAD0C681A067}"/>
                  </a:ext>
                </a:extLst>
              </p:cNvPr>
              <p:cNvGrpSpPr/>
              <p:nvPr/>
            </p:nvGrpSpPr>
            <p:grpSpPr>
              <a:xfrm>
                <a:off x="4023554" y="4019367"/>
                <a:ext cx="1008112" cy="734938"/>
                <a:chOff x="3509379" y="4293096"/>
                <a:chExt cx="1008112" cy="734938"/>
              </a:xfrm>
            </p:grpSpPr>
            <p:sp>
              <p:nvSpPr>
                <p:cNvPr id="7" name="Rounded Rectangle 10">
                  <a:extLst>
                    <a:ext uri="{FF2B5EF4-FFF2-40B4-BE49-F238E27FC236}">
                      <a16:creationId xmlns:a16="http://schemas.microsoft.com/office/drawing/2014/main" id="{D9788370-318A-48CE-AC46-9D12308F7092}"/>
                    </a:ext>
                  </a:extLst>
                </p:cNvPr>
                <p:cNvSpPr/>
                <p:nvPr/>
              </p:nvSpPr>
              <p:spPr>
                <a:xfrm>
                  <a:off x="3509379" y="4293096"/>
                  <a:ext cx="1008112" cy="180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2">
                    <a:lumMod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8" name="Rounded Rectangle 13">
                  <a:extLst>
                    <a:ext uri="{FF2B5EF4-FFF2-40B4-BE49-F238E27FC236}">
                      <a16:creationId xmlns:a16="http://schemas.microsoft.com/office/drawing/2014/main" id="{6D0C631F-E383-4610-928B-18AD17874FC6}"/>
                    </a:ext>
                  </a:extLst>
                </p:cNvPr>
                <p:cNvSpPr/>
                <p:nvPr/>
              </p:nvSpPr>
              <p:spPr>
                <a:xfrm>
                  <a:off x="3581435" y="4537695"/>
                  <a:ext cx="864000" cy="1800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2">
                    <a:lumMod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  <p:sp>
              <p:nvSpPr>
                <p:cNvPr id="9" name="Chord 8">
                  <a:extLst>
                    <a:ext uri="{FF2B5EF4-FFF2-40B4-BE49-F238E27FC236}">
                      <a16:creationId xmlns:a16="http://schemas.microsoft.com/office/drawing/2014/main" id="{2CA869CF-1116-4AA7-AFA8-5AE3CF71E657}"/>
                    </a:ext>
                  </a:extLst>
                </p:cNvPr>
                <p:cNvSpPr/>
                <p:nvPr/>
              </p:nvSpPr>
              <p:spPr>
                <a:xfrm>
                  <a:off x="3766973" y="4535109"/>
                  <a:ext cx="492925" cy="492925"/>
                </a:xfrm>
                <a:prstGeom prst="chord">
                  <a:avLst>
                    <a:gd name="adj1" fmla="val 21471232"/>
                    <a:gd name="adj2" fmla="val 10878117"/>
                  </a:avLst>
                </a:prstGeom>
                <a:solidFill>
                  <a:schemeClr val="tx2">
                    <a:lumMod val="50000"/>
                    <a:alpha val="7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 sz="2701"/>
                </a:p>
              </p:txBody>
            </p:sp>
          </p:grpSp>
          <p:sp>
            <p:nvSpPr>
              <p:cNvPr id="6" name="Freeform 18">
                <a:extLst>
                  <a:ext uri="{FF2B5EF4-FFF2-40B4-BE49-F238E27FC236}">
                    <a16:creationId xmlns:a16="http://schemas.microsoft.com/office/drawing/2014/main" id="{76F21DF1-89EE-448C-A871-3F00F77B2C5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560064" y="1971102"/>
                <a:ext cx="3243960" cy="3618138"/>
              </a:xfrm>
              <a:custGeom>
                <a:avLst/>
                <a:gdLst/>
                <a:ahLst/>
                <a:cxnLst/>
                <a:rect l="l" t="t" r="r" b="b"/>
                <a:pathLst>
                  <a:path w="3243960" h="3618138">
                    <a:moveTo>
                      <a:pt x="1764407" y="0"/>
                    </a:moveTo>
                    <a:lnTo>
                      <a:pt x="1631727" y="10821"/>
                    </a:lnTo>
                    <a:lnTo>
                      <a:pt x="1298864" y="86563"/>
                    </a:lnTo>
                    <a:lnTo>
                      <a:pt x="1199936" y="123832"/>
                    </a:lnTo>
                    <a:lnTo>
                      <a:pt x="1102172" y="165911"/>
                    </a:lnTo>
                    <a:lnTo>
                      <a:pt x="1006736" y="216405"/>
                    </a:lnTo>
                    <a:lnTo>
                      <a:pt x="918283" y="272912"/>
                    </a:lnTo>
                    <a:lnTo>
                      <a:pt x="833322" y="336631"/>
                    </a:lnTo>
                    <a:lnTo>
                      <a:pt x="755343" y="406361"/>
                    </a:lnTo>
                    <a:lnTo>
                      <a:pt x="683184" y="482103"/>
                    </a:lnTo>
                    <a:lnTo>
                      <a:pt x="618008" y="565059"/>
                    </a:lnTo>
                    <a:lnTo>
                      <a:pt x="560979" y="652824"/>
                    </a:lnTo>
                    <a:lnTo>
                      <a:pt x="512097" y="746600"/>
                    </a:lnTo>
                    <a:lnTo>
                      <a:pt x="471362" y="847589"/>
                    </a:lnTo>
                    <a:lnTo>
                      <a:pt x="406186" y="1125309"/>
                    </a:lnTo>
                    <a:lnTo>
                      <a:pt x="400367" y="1192635"/>
                    </a:lnTo>
                    <a:lnTo>
                      <a:pt x="398039" y="1256355"/>
                    </a:lnTo>
                    <a:lnTo>
                      <a:pt x="400367" y="1315264"/>
                    </a:lnTo>
                    <a:cubicBezTo>
                      <a:pt x="400754" y="1334901"/>
                      <a:pt x="401143" y="1354538"/>
                      <a:pt x="401531" y="1374175"/>
                    </a:cubicBezTo>
                    <a:lnTo>
                      <a:pt x="401531" y="1429479"/>
                    </a:lnTo>
                    <a:lnTo>
                      <a:pt x="395711" y="1481176"/>
                    </a:lnTo>
                    <a:lnTo>
                      <a:pt x="378254" y="1534075"/>
                    </a:lnTo>
                    <a:lnTo>
                      <a:pt x="346829" y="1597795"/>
                    </a:lnTo>
                    <a:lnTo>
                      <a:pt x="308423" y="1656704"/>
                    </a:lnTo>
                    <a:lnTo>
                      <a:pt x="266523" y="1708402"/>
                    </a:lnTo>
                    <a:lnTo>
                      <a:pt x="222297" y="1761301"/>
                    </a:lnTo>
                    <a:lnTo>
                      <a:pt x="175742" y="1809391"/>
                    </a:lnTo>
                    <a:lnTo>
                      <a:pt x="129188" y="1857481"/>
                    </a:lnTo>
                    <a:lnTo>
                      <a:pt x="84961" y="1910380"/>
                    </a:lnTo>
                    <a:lnTo>
                      <a:pt x="69831" y="1924807"/>
                    </a:lnTo>
                    <a:lnTo>
                      <a:pt x="51209" y="1942841"/>
                    </a:lnTo>
                    <a:lnTo>
                      <a:pt x="31424" y="1964481"/>
                    </a:lnTo>
                    <a:lnTo>
                      <a:pt x="15130" y="1986122"/>
                    </a:lnTo>
                    <a:lnTo>
                      <a:pt x="4656" y="2012571"/>
                    </a:lnTo>
                    <a:lnTo>
                      <a:pt x="0" y="2041425"/>
                    </a:lnTo>
                    <a:lnTo>
                      <a:pt x="5820" y="2071482"/>
                    </a:lnTo>
                    <a:lnTo>
                      <a:pt x="20950" y="2100335"/>
                    </a:lnTo>
                    <a:lnTo>
                      <a:pt x="46554" y="2124381"/>
                    </a:lnTo>
                    <a:lnTo>
                      <a:pt x="75651" y="2141212"/>
                    </a:lnTo>
                    <a:lnTo>
                      <a:pt x="111731" y="2156841"/>
                    </a:lnTo>
                    <a:lnTo>
                      <a:pt x="150138" y="2170066"/>
                    </a:lnTo>
                    <a:lnTo>
                      <a:pt x="188545" y="2183290"/>
                    </a:lnTo>
                    <a:lnTo>
                      <a:pt x="225789" y="2196515"/>
                    </a:lnTo>
                    <a:lnTo>
                      <a:pt x="261868" y="2212145"/>
                    </a:lnTo>
                    <a:lnTo>
                      <a:pt x="294455" y="2228976"/>
                    </a:lnTo>
                    <a:lnTo>
                      <a:pt x="317733" y="2250617"/>
                    </a:lnTo>
                    <a:lnTo>
                      <a:pt x="310750" y="2279471"/>
                    </a:lnTo>
                    <a:lnTo>
                      <a:pt x="297948" y="2305921"/>
                    </a:lnTo>
                    <a:lnTo>
                      <a:pt x="285145" y="2333572"/>
                    </a:lnTo>
                    <a:lnTo>
                      <a:pt x="271178" y="2360023"/>
                    </a:lnTo>
                    <a:lnTo>
                      <a:pt x="258376" y="2386471"/>
                    </a:lnTo>
                    <a:lnTo>
                      <a:pt x="249066" y="2412922"/>
                    </a:lnTo>
                    <a:lnTo>
                      <a:pt x="245574" y="2436966"/>
                    </a:lnTo>
                    <a:lnTo>
                      <a:pt x="247901" y="2463416"/>
                    </a:lnTo>
                    <a:lnTo>
                      <a:pt x="260703" y="2487461"/>
                    </a:lnTo>
                    <a:lnTo>
                      <a:pt x="283982" y="2511505"/>
                    </a:lnTo>
                    <a:lnTo>
                      <a:pt x="317733" y="2535551"/>
                    </a:lnTo>
                    <a:lnTo>
                      <a:pt x="310750" y="2554786"/>
                    </a:lnTo>
                    <a:lnTo>
                      <a:pt x="300275" y="2574023"/>
                    </a:lnTo>
                    <a:lnTo>
                      <a:pt x="292128" y="2596866"/>
                    </a:lnTo>
                    <a:lnTo>
                      <a:pt x="289800" y="2620911"/>
                    </a:lnTo>
                    <a:lnTo>
                      <a:pt x="294455" y="2644956"/>
                    </a:lnTo>
                    <a:lnTo>
                      <a:pt x="307259" y="2666596"/>
                    </a:lnTo>
                    <a:lnTo>
                      <a:pt x="323552" y="2683427"/>
                    </a:lnTo>
                    <a:lnTo>
                      <a:pt x="344502" y="2699057"/>
                    </a:lnTo>
                    <a:lnTo>
                      <a:pt x="365452" y="2709877"/>
                    </a:lnTo>
                    <a:lnTo>
                      <a:pt x="385236" y="2723102"/>
                    </a:lnTo>
                    <a:lnTo>
                      <a:pt x="403859" y="2741136"/>
                    </a:lnTo>
                    <a:lnTo>
                      <a:pt x="414333" y="2760372"/>
                    </a:lnTo>
                    <a:lnTo>
                      <a:pt x="424808" y="2795237"/>
                    </a:lnTo>
                    <a:lnTo>
                      <a:pt x="424808" y="2834911"/>
                    </a:lnTo>
                    <a:lnTo>
                      <a:pt x="421316" y="2872182"/>
                    </a:lnTo>
                    <a:lnTo>
                      <a:pt x="412006" y="2910653"/>
                    </a:lnTo>
                    <a:lnTo>
                      <a:pt x="403859" y="2947924"/>
                    </a:lnTo>
                    <a:lnTo>
                      <a:pt x="398039" y="2981586"/>
                    </a:lnTo>
                    <a:lnTo>
                      <a:pt x="393384" y="3029676"/>
                    </a:lnTo>
                    <a:lnTo>
                      <a:pt x="398039" y="3072958"/>
                    </a:lnTo>
                    <a:lnTo>
                      <a:pt x="410841" y="3112633"/>
                    </a:lnTo>
                    <a:lnTo>
                      <a:pt x="427136" y="3147498"/>
                    </a:lnTo>
                    <a:lnTo>
                      <a:pt x="450413" y="3175149"/>
                    </a:lnTo>
                    <a:lnTo>
                      <a:pt x="480674" y="3201598"/>
                    </a:lnTo>
                    <a:lnTo>
                      <a:pt x="509769" y="3223240"/>
                    </a:lnTo>
                    <a:lnTo>
                      <a:pt x="543521" y="3241274"/>
                    </a:lnTo>
                    <a:lnTo>
                      <a:pt x="577273" y="3256902"/>
                    </a:lnTo>
                    <a:lnTo>
                      <a:pt x="611025" y="3265318"/>
                    </a:lnTo>
                    <a:lnTo>
                      <a:pt x="672709" y="3276139"/>
                    </a:lnTo>
                    <a:lnTo>
                      <a:pt x="737886" y="3280948"/>
                    </a:lnTo>
                    <a:lnTo>
                      <a:pt x="806552" y="3278543"/>
                    </a:lnTo>
                    <a:lnTo>
                      <a:pt x="874056" y="3271330"/>
                    </a:lnTo>
                    <a:lnTo>
                      <a:pt x="941560" y="3262914"/>
                    </a:lnTo>
                    <a:lnTo>
                      <a:pt x="1005573" y="3249689"/>
                    </a:lnTo>
                    <a:lnTo>
                      <a:pt x="1062602" y="3234059"/>
                    </a:lnTo>
                    <a:lnTo>
                      <a:pt x="1112647" y="3217228"/>
                    </a:lnTo>
                    <a:lnTo>
                      <a:pt x="1133597" y="3210015"/>
                    </a:lnTo>
                    <a:lnTo>
                      <a:pt x="1161529" y="3201598"/>
                    </a:lnTo>
                    <a:lnTo>
                      <a:pt x="1191790" y="3193183"/>
                    </a:lnTo>
                    <a:lnTo>
                      <a:pt x="1223213" y="3184767"/>
                    </a:lnTo>
                    <a:lnTo>
                      <a:pt x="1256965" y="3179958"/>
                    </a:lnTo>
                    <a:lnTo>
                      <a:pt x="1290717" y="3177554"/>
                    </a:lnTo>
                    <a:lnTo>
                      <a:pt x="1319814" y="3182363"/>
                    </a:lnTo>
                    <a:lnTo>
                      <a:pt x="1345419" y="3193183"/>
                    </a:lnTo>
                    <a:lnTo>
                      <a:pt x="1368696" y="3214824"/>
                    </a:lnTo>
                    <a:lnTo>
                      <a:pt x="1389645" y="3249689"/>
                    </a:lnTo>
                    <a:lnTo>
                      <a:pt x="1409430" y="3294173"/>
                    </a:lnTo>
                    <a:lnTo>
                      <a:pt x="1428052" y="3345869"/>
                    </a:lnTo>
                    <a:lnTo>
                      <a:pt x="1443182" y="3404780"/>
                    </a:lnTo>
                    <a:lnTo>
                      <a:pt x="1458312" y="3466094"/>
                    </a:lnTo>
                    <a:lnTo>
                      <a:pt x="1471115" y="3529813"/>
                    </a:lnTo>
                    <a:lnTo>
                      <a:pt x="1482754" y="3594736"/>
                    </a:lnTo>
                    <a:lnTo>
                      <a:pt x="1487029" y="3618138"/>
                    </a:lnTo>
                    <a:lnTo>
                      <a:pt x="3090086" y="3618138"/>
                    </a:lnTo>
                    <a:lnTo>
                      <a:pt x="3088874" y="3615173"/>
                    </a:lnTo>
                    <a:lnTo>
                      <a:pt x="3067926" y="3553859"/>
                    </a:lnTo>
                    <a:lnTo>
                      <a:pt x="3049304" y="3486532"/>
                    </a:lnTo>
                    <a:lnTo>
                      <a:pt x="3030682" y="3420409"/>
                    </a:lnTo>
                    <a:lnTo>
                      <a:pt x="3019039" y="3381117"/>
                    </a:lnTo>
                    <a:cubicBezTo>
                      <a:pt x="2916596" y="3085457"/>
                      <a:pt x="2189761" y="2865156"/>
                      <a:pt x="1581345" y="2720212"/>
                    </a:cubicBezTo>
                    <a:cubicBezTo>
                      <a:pt x="1045124" y="2571338"/>
                      <a:pt x="651082" y="2065638"/>
                      <a:pt x="651082" y="1464934"/>
                    </a:cubicBezTo>
                    <a:cubicBezTo>
                      <a:pt x="651082" y="745769"/>
                      <a:pt x="1018501" y="171149"/>
                      <a:pt x="1912553" y="162771"/>
                    </a:cubicBezTo>
                    <a:cubicBezTo>
                      <a:pt x="2250796" y="159602"/>
                      <a:pt x="2458856" y="294299"/>
                      <a:pt x="2635535" y="395564"/>
                    </a:cubicBezTo>
                    <a:lnTo>
                      <a:pt x="2633024" y="398652"/>
                    </a:lnTo>
                    <a:cubicBezTo>
                      <a:pt x="3097872" y="776605"/>
                      <a:pt x="3170184" y="1459033"/>
                      <a:pt x="2794867" y="1926012"/>
                    </a:cubicBezTo>
                    <a:lnTo>
                      <a:pt x="2957653" y="2056846"/>
                    </a:lnTo>
                    <a:cubicBezTo>
                      <a:pt x="3404939" y="1500322"/>
                      <a:pt x="3318761" y="687035"/>
                      <a:pt x="2764776" y="236609"/>
                    </a:cubicBezTo>
                    <a:lnTo>
                      <a:pt x="2763561" y="238103"/>
                    </a:lnTo>
                    <a:lnTo>
                      <a:pt x="2752521" y="230833"/>
                    </a:lnTo>
                    <a:lnTo>
                      <a:pt x="2653593" y="176731"/>
                    </a:lnTo>
                    <a:lnTo>
                      <a:pt x="2545354" y="131046"/>
                    </a:lnTo>
                    <a:lnTo>
                      <a:pt x="2433624" y="88967"/>
                    </a:lnTo>
                    <a:lnTo>
                      <a:pt x="2312583" y="56506"/>
                    </a:lnTo>
                    <a:lnTo>
                      <a:pt x="2185723" y="30056"/>
                    </a:lnTo>
                    <a:lnTo>
                      <a:pt x="2053042" y="12022"/>
                    </a:lnTo>
                    <a:lnTo>
                      <a:pt x="1913381" y="120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</p:grpSp>
        <p:grpSp>
          <p:nvGrpSpPr>
            <p:cNvPr id="30" name="Graphic 33">
              <a:extLst>
                <a:ext uri="{FF2B5EF4-FFF2-40B4-BE49-F238E27FC236}">
                  <a16:creationId xmlns:a16="http://schemas.microsoft.com/office/drawing/2014/main" id="{8CF4FFF2-13FF-42AA-8043-4D142EF034AA}"/>
                </a:ext>
              </a:extLst>
            </p:cNvPr>
            <p:cNvGrpSpPr/>
            <p:nvPr/>
          </p:nvGrpSpPr>
          <p:grpSpPr>
            <a:xfrm>
              <a:off x="5188282" y="3085071"/>
              <a:ext cx="1172219" cy="1096096"/>
              <a:chOff x="7424910" y="2405641"/>
              <a:chExt cx="1771650" cy="1638300"/>
            </a:xfrm>
            <a:solidFill>
              <a:schemeClr val="accent2"/>
            </a:solidFill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DBB5D356-D85F-4188-8B9A-D7ED6F095902}"/>
                  </a:ext>
                </a:extLst>
              </p:cNvPr>
              <p:cNvSpPr/>
              <p:nvPr/>
            </p:nvSpPr>
            <p:spPr>
              <a:xfrm>
                <a:off x="7417766" y="2398092"/>
                <a:ext cx="885825" cy="1647825"/>
              </a:xfrm>
              <a:custGeom>
                <a:avLst/>
                <a:gdLst>
                  <a:gd name="connsiteX0" fmla="*/ 749141 w 885825"/>
                  <a:gd name="connsiteY0" fmla="*/ 1281042 h 1647825"/>
                  <a:gd name="connsiteX1" fmla="*/ 858679 w 885825"/>
                  <a:gd name="connsiteY1" fmla="*/ 1312474 h 1647825"/>
                  <a:gd name="connsiteX2" fmla="*/ 858679 w 885825"/>
                  <a:gd name="connsiteY2" fmla="*/ 1287709 h 1647825"/>
                  <a:gd name="connsiteX3" fmla="*/ 861536 w 885825"/>
                  <a:gd name="connsiteY3" fmla="*/ 1006722 h 1647825"/>
                  <a:gd name="connsiteX4" fmla="*/ 855821 w 885825"/>
                  <a:gd name="connsiteY4" fmla="*/ 975289 h 1647825"/>
                  <a:gd name="connsiteX5" fmla="*/ 791051 w 885825"/>
                  <a:gd name="connsiteY5" fmla="*/ 885754 h 1647825"/>
                  <a:gd name="connsiteX6" fmla="*/ 770096 w 885825"/>
                  <a:gd name="connsiteY6" fmla="*/ 880039 h 1647825"/>
                  <a:gd name="connsiteX7" fmla="*/ 745331 w 885825"/>
                  <a:gd name="connsiteY7" fmla="*/ 880039 h 1647825"/>
                  <a:gd name="connsiteX8" fmla="*/ 718661 w 885825"/>
                  <a:gd name="connsiteY8" fmla="*/ 884802 h 1647825"/>
                  <a:gd name="connsiteX9" fmla="*/ 630079 w 885825"/>
                  <a:gd name="connsiteY9" fmla="*/ 1042917 h 1647825"/>
                  <a:gd name="connsiteX10" fmla="*/ 618649 w 885825"/>
                  <a:gd name="connsiteY10" fmla="*/ 1060062 h 1647825"/>
                  <a:gd name="connsiteX11" fmla="*/ 604361 w 885825"/>
                  <a:gd name="connsiteY11" fmla="*/ 1049584 h 1647825"/>
                  <a:gd name="connsiteX12" fmla="*/ 711041 w 885825"/>
                  <a:gd name="connsiteY12" fmla="*/ 859084 h 1647825"/>
                  <a:gd name="connsiteX13" fmla="*/ 737711 w 885825"/>
                  <a:gd name="connsiteY13" fmla="*/ 854322 h 1647825"/>
                  <a:gd name="connsiteX14" fmla="*/ 768191 w 885825"/>
                  <a:gd name="connsiteY14" fmla="*/ 857179 h 1647825"/>
                  <a:gd name="connsiteX15" fmla="*/ 846296 w 885825"/>
                  <a:gd name="connsiteY15" fmla="*/ 891469 h 1647825"/>
                  <a:gd name="connsiteX16" fmla="*/ 855821 w 885825"/>
                  <a:gd name="connsiteY16" fmla="*/ 707637 h 1647825"/>
                  <a:gd name="connsiteX17" fmla="*/ 856774 w 885825"/>
                  <a:gd name="connsiteY17" fmla="*/ 681919 h 1647825"/>
                  <a:gd name="connsiteX18" fmla="*/ 863441 w 885825"/>
                  <a:gd name="connsiteY18" fmla="*/ 650487 h 1647825"/>
                  <a:gd name="connsiteX19" fmla="*/ 868204 w 885825"/>
                  <a:gd name="connsiteY19" fmla="*/ 619054 h 1647825"/>
                  <a:gd name="connsiteX20" fmla="*/ 856774 w 885825"/>
                  <a:gd name="connsiteY20" fmla="*/ 311397 h 1647825"/>
                  <a:gd name="connsiteX21" fmla="*/ 856774 w 885825"/>
                  <a:gd name="connsiteY21" fmla="*/ 280917 h 1647825"/>
                  <a:gd name="connsiteX22" fmla="*/ 856774 w 885825"/>
                  <a:gd name="connsiteY22" fmla="*/ 220909 h 1647825"/>
                  <a:gd name="connsiteX23" fmla="*/ 854869 w 885825"/>
                  <a:gd name="connsiteY23" fmla="*/ 221862 h 1647825"/>
                  <a:gd name="connsiteX24" fmla="*/ 776764 w 885825"/>
                  <a:gd name="connsiteY24" fmla="*/ 71367 h 1647825"/>
                  <a:gd name="connsiteX25" fmla="*/ 750094 w 885825"/>
                  <a:gd name="connsiteY25" fmla="*/ 50412 h 1647825"/>
                  <a:gd name="connsiteX26" fmla="*/ 656749 w 885825"/>
                  <a:gd name="connsiteY26" fmla="*/ 12312 h 1647825"/>
                  <a:gd name="connsiteX27" fmla="*/ 623411 w 885825"/>
                  <a:gd name="connsiteY27" fmla="*/ 8502 h 1647825"/>
                  <a:gd name="connsiteX28" fmla="*/ 391954 w 885825"/>
                  <a:gd name="connsiteY28" fmla="*/ 227577 h 1647825"/>
                  <a:gd name="connsiteX29" fmla="*/ 405289 w 885825"/>
                  <a:gd name="connsiteY29" fmla="*/ 253294 h 1647825"/>
                  <a:gd name="connsiteX30" fmla="*/ 520541 w 885825"/>
                  <a:gd name="connsiteY30" fmla="*/ 332352 h 1647825"/>
                  <a:gd name="connsiteX31" fmla="*/ 551021 w 885825"/>
                  <a:gd name="connsiteY31" fmla="*/ 335209 h 1647825"/>
                  <a:gd name="connsiteX32" fmla="*/ 718661 w 885825"/>
                  <a:gd name="connsiteY32" fmla="*/ 198049 h 1647825"/>
                  <a:gd name="connsiteX33" fmla="*/ 722471 w 885825"/>
                  <a:gd name="connsiteY33" fmla="*/ 163759 h 1647825"/>
                  <a:gd name="connsiteX34" fmla="*/ 743426 w 885825"/>
                  <a:gd name="connsiteY34" fmla="*/ 146614 h 1647825"/>
                  <a:gd name="connsiteX35" fmla="*/ 758666 w 885825"/>
                  <a:gd name="connsiteY35" fmla="*/ 164712 h 1647825"/>
                  <a:gd name="connsiteX36" fmla="*/ 635794 w 885825"/>
                  <a:gd name="connsiteY36" fmla="*/ 353307 h 1647825"/>
                  <a:gd name="connsiteX37" fmla="*/ 708184 w 885825"/>
                  <a:gd name="connsiteY37" fmla="*/ 407599 h 1647825"/>
                  <a:gd name="connsiteX38" fmla="*/ 726281 w 885825"/>
                  <a:gd name="connsiteY38" fmla="*/ 432364 h 1647825"/>
                  <a:gd name="connsiteX39" fmla="*/ 757714 w 885825"/>
                  <a:gd name="connsiteY39" fmla="*/ 584764 h 1647825"/>
                  <a:gd name="connsiteX40" fmla="*/ 751046 w 885825"/>
                  <a:gd name="connsiteY40" fmla="*/ 611434 h 1647825"/>
                  <a:gd name="connsiteX41" fmla="*/ 741521 w 885825"/>
                  <a:gd name="connsiteY41" fmla="*/ 637152 h 1647825"/>
                  <a:gd name="connsiteX42" fmla="*/ 727234 w 885825"/>
                  <a:gd name="connsiteY42" fmla="*/ 661917 h 1647825"/>
                  <a:gd name="connsiteX43" fmla="*/ 687229 w 885825"/>
                  <a:gd name="connsiteY43" fmla="*/ 706684 h 1647825"/>
                  <a:gd name="connsiteX44" fmla="*/ 737711 w 885825"/>
                  <a:gd name="connsiteY44" fmla="*/ 786694 h 1647825"/>
                  <a:gd name="connsiteX45" fmla="*/ 760571 w 885825"/>
                  <a:gd name="connsiteY45" fmla="*/ 796219 h 1647825"/>
                  <a:gd name="connsiteX46" fmla="*/ 788194 w 885825"/>
                  <a:gd name="connsiteY46" fmla="*/ 799077 h 1647825"/>
                  <a:gd name="connsiteX47" fmla="*/ 783431 w 885825"/>
                  <a:gd name="connsiteY47" fmla="*/ 835272 h 1647825"/>
                  <a:gd name="connsiteX48" fmla="*/ 752951 w 885825"/>
                  <a:gd name="connsiteY48" fmla="*/ 830509 h 1647825"/>
                  <a:gd name="connsiteX49" fmla="*/ 724376 w 885825"/>
                  <a:gd name="connsiteY49" fmla="*/ 820032 h 1647825"/>
                  <a:gd name="connsiteX50" fmla="*/ 653891 w 885825"/>
                  <a:gd name="connsiteY50" fmla="*/ 728592 h 1647825"/>
                  <a:gd name="connsiteX51" fmla="*/ 381476 w 885825"/>
                  <a:gd name="connsiteY51" fmla="*/ 658107 h 1647825"/>
                  <a:gd name="connsiteX52" fmla="*/ 384334 w 885825"/>
                  <a:gd name="connsiteY52" fmla="*/ 635247 h 1647825"/>
                  <a:gd name="connsiteX53" fmla="*/ 411004 w 885825"/>
                  <a:gd name="connsiteY53" fmla="*/ 639057 h 1647825"/>
                  <a:gd name="connsiteX54" fmla="*/ 541496 w 885825"/>
                  <a:gd name="connsiteY54" fmla="*/ 717162 h 1647825"/>
                  <a:gd name="connsiteX55" fmla="*/ 552926 w 885825"/>
                  <a:gd name="connsiteY55" fmla="*/ 716209 h 1647825"/>
                  <a:gd name="connsiteX56" fmla="*/ 693896 w 885825"/>
                  <a:gd name="connsiteY56" fmla="*/ 638104 h 1647825"/>
                  <a:gd name="connsiteX57" fmla="*/ 710089 w 885825"/>
                  <a:gd name="connsiteY57" fmla="*/ 608577 h 1647825"/>
                  <a:gd name="connsiteX58" fmla="*/ 710089 w 885825"/>
                  <a:gd name="connsiteY58" fmla="*/ 475227 h 1647825"/>
                  <a:gd name="connsiteX59" fmla="*/ 693896 w 885825"/>
                  <a:gd name="connsiteY59" fmla="*/ 445699 h 1647825"/>
                  <a:gd name="connsiteX60" fmla="*/ 551974 w 885825"/>
                  <a:gd name="connsiteY60" fmla="*/ 370452 h 1647825"/>
                  <a:gd name="connsiteX61" fmla="*/ 532924 w 885825"/>
                  <a:gd name="connsiteY61" fmla="*/ 368547 h 1647825"/>
                  <a:gd name="connsiteX62" fmla="*/ 397669 w 885825"/>
                  <a:gd name="connsiteY62" fmla="*/ 301872 h 1647825"/>
                  <a:gd name="connsiteX63" fmla="*/ 371951 w 885825"/>
                  <a:gd name="connsiteY63" fmla="*/ 293299 h 1647825"/>
                  <a:gd name="connsiteX64" fmla="*/ 180499 w 885825"/>
                  <a:gd name="connsiteY64" fmla="*/ 376167 h 1647825"/>
                  <a:gd name="connsiteX65" fmla="*/ 175736 w 885825"/>
                  <a:gd name="connsiteY65" fmla="*/ 505707 h 1647825"/>
                  <a:gd name="connsiteX66" fmla="*/ 181451 w 885825"/>
                  <a:gd name="connsiteY66" fmla="*/ 532377 h 1647825"/>
                  <a:gd name="connsiteX67" fmla="*/ 202406 w 885825"/>
                  <a:gd name="connsiteY67" fmla="*/ 580954 h 1647825"/>
                  <a:gd name="connsiteX68" fmla="*/ 217646 w 885825"/>
                  <a:gd name="connsiteY68" fmla="*/ 581907 h 1647825"/>
                  <a:gd name="connsiteX69" fmla="*/ 239554 w 885825"/>
                  <a:gd name="connsiteY69" fmla="*/ 580002 h 1647825"/>
                  <a:gd name="connsiteX70" fmla="*/ 260509 w 885825"/>
                  <a:gd name="connsiteY70" fmla="*/ 575239 h 1647825"/>
                  <a:gd name="connsiteX71" fmla="*/ 344329 w 885825"/>
                  <a:gd name="connsiteY71" fmla="*/ 490467 h 1647825"/>
                  <a:gd name="connsiteX72" fmla="*/ 351949 w 885825"/>
                  <a:gd name="connsiteY72" fmla="*/ 465702 h 1647825"/>
                  <a:gd name="connsiteX73" fmla="*/ 361474 w 885825"/>
                  <a:gd name="connsiteY73" fmla="*/ 415219 h 1647825"/>
                  <a:gd name="connsiteX74" fmla="*/ 390049 w 885825"/>
                  <a:gd name="connsiteY74" fmla="*/ 424744 h 1647825"/>
                  <a:gd name="connsiteX75" fmla="*/ 325279 w 885825"/>
                  <a:gd name="connsiteY75" fmla="*/ 580954 h 1647825"/>
                  <a:gd name="connsiteX76" fmla="*/ 301466 w 885825"/>
                  <a:gd name="connsiteY76" fmla="*/ 597147 h 1647825"/>
                  <a:gd name="connsiteX77" fmla="*/ 218599 w 885825"/>
                  <a:gd name="connsiteY77" fmla="*/ 618102 h 1647825"/>
                  <a:gd name="connsiteX78" fmla="*/ 145256 w 885825"/>
                  <a:gd name="connsiteY78" fmla="*/ 600957 h 1647825"/>
                  <a:gd name="connsiteX79" fmla="*/ 7144 w 885825"/>
                  <a:gd name="connsiteY79" fmla="*/ 817174 h 1647825"/>
                  <a:gd name="connsiteX80" fmla="*/ 164306 w 885825"/>
                  <a:gd name="connsiteY80" fmla="*/ 1041964 h 1647825"/>
                  <a:gd name="connsiteX81" fmla="*/ 174784 w 885825"/>
                  <a:gd name="connsiteY81" fmla="*/ 1041964 h 1647825"/>
                  <a:gd name="connsiteX82" fmla="*/ 346234 w 885825"/>
                  <a:gd name="connsiteY82" fmla="*/ 870514 h 1647825"/>
                  <a:gd name="connsiteX83" fmla="*/ 367189 w 885825"/>
                  <a:gd name="connsiteY83" fmla="*/ 853369 h 1647825"/>
                  <a:gd name="connsiteX84" fmla="*/ 382429 w 885825"/>
                  <a:gd name="connsiteY84" fmla="*/ 871467 h 1647825"/>
                  <a:gd name="connsiteX85" fmla="*/ 346234 w 885825"/>
                  <a:gd name="connsiteY85" fmla="*/ 987672 h 1647825"/>
                  <a:gd name="connsiteX86" fmla="*/ 350044 w 885825"/>
                  <a:gd name="connsiteY86" fmla="*/ 1021009 h 1647825"/>
                  <a:gd name="connsiteX87" fmla="*/ 360521 w 885825"/>
                  <a:gd name="connsiteY87" fmla="*/ 1052442 h 1647825"/>
                  <a:gd name="connsiteX88" fmla="*/ 451009 w 885825"/>
                  <a:gd name="connsiteY88" fmla="*/ 1141024 h 1647825"/>
                  <a:gd name="connsiteX89" fmla="*/ 482441 w 885825"/>
                  <a:gd name="connsiteY89" fmla="*/ 1150549 h 1647825"/>
                  <a:gd name="connsiteX90" fmla="*/ 516731 w 885825"/>
                  <a:gd name="connsiteY90" fmla="*/ 1154359 h 1647825"/>
                  <a:gd name="connsiteX91" fmla="*/ 688181 w 885825"/>
                  <a:gd name="connsiteY91" fmla="*/ 982909 h 1647825"/>
                  <a:gd name="connsiteX92" fmla="*/ 709136 w 885825"/>
                  <a:gd name="connsiteY92" fmla="*/ 965764 h 1647825"/>
                  <a:gd name="connsiteX93" fmla="*/ 724376 w 885825"/>
                  <a:gd name="connsiteY93" fmla="*/ 983862 h 1647825"/>
                  <a:gd name="connsiteX94" fmla="*/ 721519 w 885825"/>
                  <a:gd name="connsiteY94" fmla="*/ 1017199 h 1647825"/>
                  <a:gd name="connsiteX95" fmla="*/ 684371 w 885825"/>
                  <a:gd name="connsiteY95" fmla="*/ 1105782 h 1647825"/>
                  <a:gd name="connsiteX96" fmla="*/ 663416 w 885825"/>
                  <a:gd name="connsiteY96" fmla="*/ 1129595 h 1647825"/>
                  <a:gd name="connsiteX97" fmla="*/ 517684 w 885825"/>
                  <a:gd name="connsiteY97" fmla="*/ 1189602 h 1647825"/>
                  <a:gd name="connsiteX98" fmla="*/ 488156 w 885825"/>
                  <a:gd name="connsiteY98" fmla="*/ 1187697 h 1647825"/>
                  <a:gd name="connsiteX99" fmla="*/ 459581 w 885825"/>
                  <a:gd name="connsiteY99" fmla="*/ 1181982 h 1647825"/>
                  <a:gd name="connsiteX100" fmla="*/ 315754 w 885825"/>
                  <a:gd name="connsiteY100" fmla="*/ 1023867 h 1647825"/>
                  <a:gd name="connsiteX101" fmla="*/ 172879 w 885825"/>
                  <a:gd name="connsiteY101" fmla="*/ 1185792 h 1647825"/>
                  <a:gd name="connsiteX102" fmla="*/ 341471 w 885825"/>
                  <a:gd name="connsiteY102" fmla="*/ 1345812 h 1647825"/>
                  <a:gd name="connsiteX103" fmla="*/ 373856 w 885825"/>
                  <a:gd name="connsiteY103" fmla="*/ 1348670 h 1647825"/>
                  <a:gd name="connsiteX104" fmla="*/ 386239 w 885825"/>
                  <a:gd name="connsiteY104" fmla="*/ 1348670 h 1647825"/>
                  <a:gd name="connsiteX105" fmla="*/ 383381 w 885825"/>
                  <a:gd name="connsiteY105" fmla="*/ 1369624 h 1647825"/>
                  <a:gd name="connsiteX106" fmla="*/ 382429 w 885825"/>
                  <a:gd name="connsiteY106" fmla="*/ 1391532 h 1647825"/>
                  <a:gd name="connsiteX107" fmla="*/ 527209 w 885825"/>
                  <a:gd name="connsiteY107" fmla="*/ 1625847 h 1647825"/>
                  <a:gd name="connsiteX108" fmla="*/ 558641 w 885825"/>
                  <a:gd name="connsiteY108" fmla="*/ 1636324 h 1647825"/>
                  <a:gd name="connsiteX109" fmla="*/ 756761 w 885825"/>
                  <a:gd name="connsiteY109" fmla="*/ 1596320 h 1647825"/>
                  <a:gd name="connsiteX110" fmla="*/ 777716 w 885825"/>
                  <a:gd name="connsiteY110" fmla="*/ 1584890 h 1647825"/>
                  <a:gd name="connsiteX111" fmla="*/ 858679 w 885825"/>
                  <a:gd name="connsiteY111" fmla="*/ 1491545 h 1647825"/>
                  <a:gd name="connsiteX112" fmla="*/ 791051 w 885825"/>
                  <a:gd name="connsiteY112" fmla="*/ 1321999 h 1647825"/>
                  <a:gd name="connsiteX113" fmla="*/ 771049 w 885825"/>
                  <a:gd name="connsiteY113" fmla="*/ 1318190 h 1647825"/>
                  <a:gd name="connsiteX114" fmla="*/ 750094 w 885825"/>
                  <a:gd name="connsiteY114" fmla="*/ 1317237 h 1647825"/>
                  <a:gd name="connsiteX115" fmla="*/ 608171 w 885825"/>
                  <a:gd name="connsiteY115" fmla="*/ 1392484 h 1647825"/>
                  <a:gd name="connsiteX116" fmla="*/ 591979 w 885825"/>
                  <a:gd name="connsiteY116" fmla="*/ 1422012 h 1647825"/>
                  <a:gd name="connsiteX117" fmla="*/ 576739 w 885825"/>
                  <a:gd name="connsiteY117" fmla="*/ 1497259 h 1647825"/>
                  <a:gd name="connsiteX118" fmla="*/ 552926 w 885825"/>
                  <a:gd name="connsiteY118" fmla="*/ 1501070 h 1647825"/>
                  <a:gd name="connsiteX119" fmla="*/ 546259 w 885825"/>
                  <a:gd name="connsiteY119" fmla="*/ 1447729 h 1647825"/>
                  <a:gd name="connsiteX120" fmla="*/ 552926 w 885825"/>
                  <a:gd name="connsiteY120" fmla="*/ 1422965 h 1647825"/>
                  <a:gd name="connsiteX121" fmla="*/ 565309 w 885825"/>
                  <a:gd name="connsiteY121" fmla="*/ 1393437 h 1647825"/>
                  <a:gd name="connsiteX122" fmla="*/ 749141 w 885825"/>
                  <a:gd name="connsiteY122" fmla="*/ 1281042 h 1647825"/>
                  <a:gd name="connsiteX123" fmla="*/ 164306 w 885825"/>
                  <a:gd name="connsiteY123" fmla="*/ 969574 h 1647825"/>
                  <a:gd name="connsiteX124" fmla="*/ 140494 w 885825"/>
                  <a:gd name="connsiteY124" fmla="*/ 968622 h 1647825"/>
                  <a:gd name="connsiteX125" fmla="*/ 118586 w 885825"/>
                  <a:gd name="connsiteY125" fmla="*/ 678109 h 1647825"/>
                  <a:gd name="connsiteX126" fmla="*/ 133826 w 885825"/>
                  <a:gd name="connsiteY126" fmla="*/ 661917 h 1647825"/>
                  <a:gd name="connsiteX127" fmla="*/ 134779 w 885825"/>
                  <a:gd name="connsiteY127" fmla="*/ 661917 h 1647825"/>
                  <a:gd name="connsiteX128" fmla="*/ 153829 w 885825"/>
                  <a:gd name="connsiteY128" fmla="*/ 691444 h 1647825"/>
                  <a:gd name="connsiteX129" fmla="*/ 153829 w 885825"/>
                  <a:gd name="connsiteY129" fmla="*/ 692397 h 1647825"/>
                  <a:gd name="connsiteX130" fmla="*/ 146209 w 885825"/>
                  <a:gd name="connsiteY130" fmla="*/ 700969 h 1647825"/>
                  <a:gd name="connsiteX131" fmla="*/ 165259 w 885825"/>
                  <a:gd name="connsiteY131" fmla="*/ 942904 h 1647825"/>
                  <a:gd name="connsiteX132" fmla="*/ 164306 w 885825"/>
                  <a:gd name="connsiteY132" fmla="*/ 969574 h 1647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</a:cxnLst>
                <a:rect l="l" t="t" r="r" b="b"/>
                <a:pathLst>
                  <a:path w="885825" h="1647825">
                    <a:moveTo>
                      <a:pt x="749141" y="1281042"/>
                    </a:moveTo>
                    <a:cubicBezTo>
                      <a:pt x="789146" y="1281042"/>
                      <a:pt x="827246" y="1292472"/>
                      <a:pt x="858679" y="1312474"/>
                    </a:cubicBezTo>
                    <a:cubicBezTo>
                      <a:pt x="858679" y="1312474"/>
                      <a:pt x="858679" y="1302949"/>
                      <a:pt x="858679" y="1287709"/>
                    </a:cubicBezTo>
                    <a:cubicBezTo>
                      <a:pt x="874871" y="1196270"/>
                      <a:pt x="875824" y="1101972"/>
                      <a:pt x="861536" y="1006722"/>
                    </a:cubicBezTo>
                    <a:cubicBezTo>
                      <a:pt x="859631" y="996244"/>
                      <a:pt x="857726" y="985767"/>
                      <a:pt x="855821" y="975289"/>
                    </a:cubicBezTo>
                    <a:cubicBezTo>
                      <a:pt x="847249" y="938142"/>
                      <a:pt x="828199" y="900042"/>
                      <a:pt x="791051" y="885754"/>
                    </a:cubicBezTo>
                    <a:cubicBezTo>
                      <a:pt x="784384" y="882897"/>
                      <a:pt x="777716" y="880992"/>
                      <a:pt x="770096" y="880039"/>
                    </a:cubicBezTo>
                    <a:cubicBezTo>
                      <a:pt x="762476" y="879087"/>
                      <a:pt x="753904" y="879087"/>
                      <a:pt x="745331" y="880039"/>
                    </a:cubicBezTo>
                    <a:cubicBezTo>
                      <a:pt x="736759" y="880992"/>
                      <a:pt x="727234" y="881944"/>
                      <a:pt x="718661" y="884802"/>
                    </a:cubicBezTo>
                    <a:cubicBezTo>
                      <a:pt x="651034" y="903852"/>
                      <a:pt x="611029" y="975289"/>
                      <a:pt x="630079" y="1042917"/>
                    </a:cubicBezTo>
                    <a:cubicBezTo>
                      <a:pt x="631984" y="1050537"/>
                      <a:pt x="627221" y="1059109"/>
                      <a:pt x="618649" y="1060062"/>
                    </a:cubicBezTo>
                    <a:cubicBezTo>
                      <a:pt x="611981" y="1061014"/>
                      <a:pt x="606266" y="1056252"/>
                      <a:pt x="604361" y="1049584"/>
                    </a:cubicBezTo>
                    <a:cubicBezTo>
                      <a:pt x="581501" y="967669"/>
                      <a:pt x="629126" y="881944"/>
                      <a:pt x="711041" y="859084"/>
                    </a:cubicBezTo>
                    <a:cubicBezTo>
                      <a:pt x="719614" y="856227"/>
                      <a:pt x="729139" y="855274"/>
                      <a:pt x="737711" y="854322"/>
                    </a:cubicBezTo>
                    <a:cubicBezTo>
                      <a:pt x="748189" y="854322"/>
                      <a:pt x="758666" y="855274"/>
                      <a:pt x="768191" y="857179"/>
                    </a:cubicBezTo>
                    <a:cubicBezTo>
                      <a:pt x="798671" y="853369"/>
                      <a:pt x="817721" y="891469"/>
                      <a:pt x="846296" y="891469"/>
                    </a:cubicBezTo>
                    <a:cubicBezTo>
                      <a:pt x="827246" y="834319"/>
                      <a:pt x="855821" y="767644"/>
                      <a:pt x="855821" y="707637"/>
                    </a:cubicBezTo>
                    <a:cubicBezTo>
                      <a:pt x="856774" y="699064"/>
                      <a:pt x="856774" y="690492"/>
                      <a:pt x="856774" y="681919"/>
                    </a:cubicBezTo>
                    <a:cubicBezTo>
                      <a:pt x="859631" y="671442"/>
                      <a:pt x="861536" y="660964"/>
                      <a:pt x="863441" y="650487"/>
                    </a:cubicBezTo>
                    <a:cubicBezTo>
                      <a:pt x="865346" y="640009"/>
                      <a:pt x="866299" y="629532"/>
                      <a:pt x="868204" y="619054"/>
                    </a:cubicBezTo>
                    <a:cubicBezTo>
                      <a:pt x="893921" y="510469"/>
                      <a:pt x="865346" y="415219"/>
                      <a:pt x="856774" y="311397"/>
                    </a:cubicBezTo>
                    <a:cubicBezTo>
                      <a:pt x="856774" y="300919"/>
                      <a:pt x="856774" y="290442"/>
                      <a:pt x="856774" y="280917"/>
                    </a:cubicBezTo>
                    <a:cubicBezTo>
                      <a:pt x="856774" y="243769"/>
                      <a:pt x="856774" y="220909"/>
                      <a:pt x="856774" y="220909"/>
                    </a:cubicBezTo>
                    <a:lnTo>
                      <a:pt x="854869" y="221862"/>
                    </a:lnTo>
                    <a:cubicBezTo>
                      <a:pt x="848201" y="162807"/>
                      <a:pt x="819626" y="109467"/>
                      <a:pt x="776764" y="71367"/>
                    </a:cubicBezTo>
                    <a:cubicBezTo>
                      <a:pt x="768191" y="63747"/>
                      <a:pt x="759619" y="57079"/>
                      <a:pt x="750094" y="50412"/>
                    </a:cubicBezTo>
                    <a:cubicBezTo>
                      <a:pt x="721519" y="31362"/>
                      <a:pt x="690086" y="18027"/>
                      <a:pt x="656749" y="12312"/>
                    </a:cubicBezTo>
                    <a:cubicBezTo>
                      <a:pt x="645319" y="10407"/>
                      <a:pt x="634841" y="9454"/>
                      <a:pt x="623411" y="8502"/>
                    </a:cubicBezTo>
                    <a:cubicBezTo>
                      <a:pt x="502444" y="-4833"/>
                      <a:pt x="359569" y="80892"/>
                      <a:pt x="391954" y="227577"/>
                    </a:cubicBezTo>
                    <a:cubicBezTo>
                      <a:pt x="395764" y="236149"/>
                      <a:pt x="399574" y="244722"/>
                      <a:pt x="405289" y="253294"/>
                    </a:cubicBezTo>
                    <a:cubicBezTo>
                      <a:pt x="427196" y="290442"/>
                      <a:pt x="474821" y="328542"/>
                      <a:pt x="520541" y="332352"/>
                    </a:cubicBezTo>
                    <a:cubicBezTo>
                      <a:pt x="530066" y="334257"/>
                      <a:pt x="540544" y="335209"/>
                      <a:pt x="551021" y="335209"/>
                    </a:cubicBezTo>
                    <a:cubicBezTo>
                      <a:pt x="633889" y="335209"/>
                      <a:pt x="702469" y="276154"/>
                      <a:pt x="718661" y="198049"/>
                    </a:cubicBezTo>
                    <a:cubicBezTo>
                      <a:pt x="720566" y="186619"/>
                      <a:pt x="722471" y="175189"/>
                      <a:pt x="722471" y="163759"/>
                    </a:cubicBezTo>
                    <a:cubicBezTo>
                      <a:pt x="722471" y="153282"/>
                      <a:pt x="731996" y="144709"/>
                      <a:pt x="743426" y="146614"/>
                    </a:cubicBezTo>
                    <a:cubicBezTo>
                      <a:pt x="751999" y="147567"/>
                      <a:pt x="758666" y="156139"/>
                      <a:pt x="758666" y="164712"/>
                    </a:cubicBezTo>
                    <a:cubicBezTo>
                      <a:pt x="758666" y="248532"/>
                      <a:pt x="708184" y="320922"/>
                      <a:pt x="635794" y="353307"/>
                    </a:cubicBezTo>
                    <a:cubicBezTo>
                      <a:pt x="664369" y="365689"/>
                      <a:pt x="689134" y="384739"/>
                      <a:pt x="708184" y="407599"/>
                    </a:cubicBezTo>
                    <a:cubicBezTo>
                      <a:pt x="714851" y="415219"/>
                      <a:pt x="720566" y="423792"/>
                      <a:pt x="726281" y="432364"/>
                    </a:cubicBezTo>
                    <a:cubicBezTo>
                      <a:pt x="771049" y="473322"/>
                      <a:pt x="761524" y="530472"/>
                      <a:pt x="757714" y="584764"/>
                    </a:cubicBezTo>
                    <a:cubicBezTo>
                      <a:pt x="755809" y="593337"/>
                      <a:pt x="753904" y="602862"/>
                      <a:pt x="751046" y="611434"/>
                    </a:cubicBezTo>
                    <a:cubicBezTo>
                      <a:pt x="748189" y="620007"/>
                      <a:pt x="745331" y="628579"/>
                      <a:pt x="741521" y="637152"/>
                    </a:cubicBezTo>
                    <a:cubicBezTo>
                      <a:pt x="737711" y="645724"/>
                      <a:pt x="732949" y="654297"/>
                      <a:pt x="727234" y="661917"/>
                    </a:cubicBezTo>
                    <a:cubicBezTo>
                      <a:pt x="716756" y="678109"/>
                      <a:pt x="703421" y="693349"/>
                      <a:pt x="687229" y="706684"/>
                    </a:cubicBezTo>
                    <a:cubicBezTo>
                      <a:pt x="689134" y="740974"/>
                      <a:pt x="709136" y="771454"/>
                      <a:pt x="737711" y="786694"/>
                    </a:cubicBezTo>
                    <a:cubicBezTo>
                      <a:pt x="744379" y="790504"/>
                      <a:pt x="752951" y="794314"/>
                      <a:pt x="760571" y="796219"/>
                    </a:cubicBezTo>
                    <a:cubicBezTo>
                      <a:pt x="771049" y="791457"/>
                      <a:pt x="780574" y="794314"/>
                      <a:pt x="788194" y="799077"/>
                    </a:cubicBezTo>
                    <a:cubicBezTo>
                      <a:pt x="810101" y="816222"/>
                      <a:pt x="800576" y="825747"/>
                      <a:pt x="783431" y="835272"/>
                    </a:cubicBezTo>
                    <a:cubicBezTo>
                      <a:pt x="773906" y="838129"/>
                      <a:pt x="762476" y="837177"/>
                      <a:pt x="752951" y="830509"/>
                    </a:cubicBezTo>
                    <a:cubicBezTo>
                      <a:pt x="743426" y="827652"/>
                      <a:pt x="733901" y="824794"/>
                      <a:pt x="724376" y="820032"/>
                    </a:cubicBezTo>
                    <a:cubicBezTo>
                      <a:pt x="689134" y="801934"/>
                      <a:pt x="662464" y="768597"/>
                      <a:pt x="653891" y="728592"/>
                    </a:cubicBezTo>
                    <a:cubicBezTo>
                      <a:pt x="559594" y="780027"/>
                      <a:pt x="439579" y="750499"/>
                      <a:pt x="381476" y="658107"/>
                    </a:cubicBezTo>
                    <a:cubicBezTo>
                      <a:pt x="376714" y="650487"/>
                      <a:pt x="377666" y="640962"/>
                      <a:pt x="384334" y="635247"/>
                    </a:cubicBezTo>
                    <a:cubicBezTo>
                      <a:pt x="392906" y="627627"/>
                      <a:pt x="405289" y="629532"/>
                      <a:pt x="411004" y="639057"/>
                    </a:cubicBezTo>
                    <a:cubicBezTo>
                      <a:pt x="440531" y="685729"/>
                      <a:pt x="490061" y="713352"/>
                      <a:pt x="541496" y="717162"/>
                    </a:cubicBezTo>
                    <a:cubicBezTo>
                      <a:pt x="545306" y="715257"/>
                      <a:pt x="548164" y="716209"/>
                      <a:pt x="552926" y="716209"/>
                    </a:cubicBezTo>
                    <a:cubicBezTo>
                      <a:pt x="611981" y="716209"/>
                      <a:pt x="663416" y="684777"/>
                      <a:pt x="693896" y="638104"/>
                    </a:cubicBezTo>
                    <a:cubicBezTo>
                      <a:pt x="699611" y="628579"/>
                      <a:pt x="705326" y="619054"/>
                      <a:pt x="710089" y="608577"/>
                    </a:cubicBezTo>
                    <a:cubicBezTo>
                      <a:pt x="732949" y="557142"/>
                      <a:pt x="723424" y="519042"/>
                      <a:pt x="710089" y="475227"/>
                    </a:cubicBezTo>
                    <a:cubicBezTo>
                      <a:pt x="705326" y="464749"/>
                      <a:pt x="700564" y="455224"/>
                      <a:pt x="693896" y="445699"/>
                    </a:cubicBezTo>
                    <a:cubicBezTo>
                      <a:pt x="663416" y="399979"/>
                      <a:pt x="611029" y="370452"/>
                      <a:pt x="551974" y="370452"/>
                    </a:cubicBezTo>
                    <a:cubicBezTo>
                      <a:pt x="546259" y="370452"/>
                      <a:pt x="539591" y="369499"/>
                      <a:pt x="532924" y="368547"/>
                    </a:cubicBezTo>
                    <a:cubicBezTo>
                      <a:pt x="485299" y="347592"/>
                      <a:pt x="440531" y="319017"/>
                      <a:pt x="397669" y="301872"/>
                    </a:cubicBezTo>
                    <a:cubicBezTo>
                      <a:pt x="389096" y="298062"/>
                      <a:pt x="380524" y="295204"/>
                      <a:pt x="371951" y="293299"/>
                    </a:cubicBezTo>
                    <a:cubicBezTo>
                      <a:pt x="294799" y="280917"/>
                      <a:pt x="209074" y="299967"/>
                      <a:pt x="180499" y="376167"/>
                    </a:cubicBezTo>
                    <a:cubicBezTo>
                      <a:pt x="170974" y="423792"/>
                      <a:pt x="161449" y="461892"/>
                      <a:pt x="175736" y="505707"/>
                    </a:cubicBezTo>
                    <a:cubicBezTo>
                      <a:pt x="177641" y="515232"/>
                      <a:pt x="179546" y="523804"/>
                      <a:pt x="181451" y="532377"/>
                    </a:cubicBezTo>
                    <a:cubicBezTo>
                      <a:pt x="186214" y="549522"/>
                      <a:pt x="193834" y="565714"/>
                      <a:pt x="202406" y="580954"/>
                    </a:cubicBezTo>
                    <a:cubicBezTo>
                      <a:pt x="207169" y="581907"/>
                      <a:pt x="211931" y="581907"/>
                      <a:pt x="217646" y="581907"/>
                    </a:cubicBezTo>
                    <a:cubicBezTo>
                      <a:pt x="225266" y="581907"/>
                      <a:pt x="231934" y="580954"/>
                      <a:pt x="239554" y="580002"/>
                    </a:cubicBezTo>
                    <a:cubicBezTo>
                      <a:pt x="247174" y="579049"/>
                      <a:pt x="253841" y="577144"/>
                      <a:pt x="260509" y="575239"/>
                    </a:cubicBezTo>
                    <a:cubicBezTo>
                      <a:pt x="305276" y="563809"/>
                      <a:pt x="330041" y="530472"/>
                      <a:pt x="344329" y="490467"/>
                    </a:cubicBezTo>
                    <a:cubicBezTo>
                      <a:pt x="347186" y="482847"/>
                      <a:pt x="350044" y="474274"/>
                      <a:pt x="351949" y="465702"/>
                    </a:cubicBezTo>
                    <a:cubicBezTo>
                      <a:pt x="361474" y="443794"/>
                      <a:pt x="361474" y="434269"/>
                      <a:pt x="361474" y="415219"/>
                    </a:cubicBezTo>
                    <a:cubicBezTo>
                      <a:pt x="370999" y="415219"/>
                      <a:pt x="390049" y="415219"/>
                      <a:pt x="390049" y="424744"/>
                    </a:cubicBezTo>
                    <a:cubicBezTo>
                      <a:pt x="399574" y="481894"/>
                      <a:pt x="361474" y="539044"/>
                      <a:pt x="325279" y="580954"/>
                    </a:cubicBezTo>
                    <a:cubicBezTo>
                      <a:pt x="317659" y="587622"/>
                      <a:pt x="310039" y="592384"/>
                      <a:pt x="301466" y="597147"/>
                    </a:cubicBezTo>
                    <a:cubicBezTo>
                      <a:pt x="276701" y="610482"/>
                      <a:pt x="248126" y="618102"/>
                      <a:pt x="218599" y="618102"/>
                    </a:cubicBezTo>
                    <a:cubicBezTo>
                      <a:pt x="191929" y="618102"/>
                      <a:pt x="168116" y="611434"/>
                      <a:pt x="145256" y="600957"/>
                    </a:cubicBezTo>
                    <a:cubicBezTo>
                      <a:pt x="64294" y="638104"/>
                      <a:pt x="7144" y="720972"/>
                      <a:pt x="7144" y="817174"/>
                    </a:cubicBezTo>
                    <a:cubicBezTo>
                      <a:pt x="7144" y="920044"/>
                      <a:pt x="72866" y="1008627"/>
                      <a:pt x="164306" y="1041964"/>
                    </a:cubicBezTo>
                    <a:cubicBezTo>
                      <a:pt x="168116" y="1041964"/>
                      <a:pt x="170974" y="1041964"/>
                      <a:pt x="174784" y="1041964"/>
                    </a:cubicBezTo>
                    <a:cubicBezTo>
                      <a:pt x="269081" y="1041964"/>
                      <a:pt x="346234" y="964812"/>
                      <a:pt x="346234" y="870514"/>
                    </a:cubicBezTo>
                    <a:cubicBezTo>
                      <a:pt x="346234" y="860037"/>
                      <a:pt x="355759" y="851464"/>
                      <a:pt x="367189" y="853369"/>
                    </a:cubicBezTo>
                    <a:cubicBezTo>
                      <a:pt x="375761" y="854322"/>
                      <a:pt x="382429" y="862894"/>
                      <a:pt x="382429" y="871467"/>
                    </a:cubicBezTo>
                    <a:cubicBezTo>
                      <a:pt x="382429" y="914329"/>
                      <a:pt x="369094" y="954334"/>
                      <a:pt x="346234" y="987672"/>
                    </a:cubicBezTo>
                    <a:cubicBezTo>
                      <a:pt x="346234" y="999102"/>
                      <a:pt x="348139" y="1010532"/>
                      <a:pt x="350044" y="1021009"/>
                    </a:cubicBezTo>
                    <a:cubicBezTo>
                      <a:pt x="352901" y="1031487"/>
                      <a:pt x="355759" y="1041964"/>
                      <a:pt x="360521" y="1052442"/>
                    </a:cubicBezTo>
                    <a:cubicBezTo>
                      <a:pt x="372904" y="1100067"/>
                      <a:pt x="401479" y="1128642"/>
                      <a:pt x="451009" y="1141024"/>
                    </a:cubicBezTo>
                    <a:cubicBezTo>
                      <a:pt x="461486" y="1144834"/>
                      <a:pt x="471964" y="1148645"/>
                      <a:pt x="482441" y="1150549"/>
                    </a:cubicBezTo>
                    <a:cubicBezTo>
                      <a:pt x="493871" y="1152454"/>
                      <a:pt x="504349" y="1154359"/>
                      <a:pt x="516731" y="1154359"/>
                    </a:cubicBezTo>
                    <a:cubicBezTo>
                      <a:pt x="611029" y="1154359"/>
                      <a:pt x="688181" y="1077207"/>
                      <a:pt x="688181" y="982909"/>
                    </a:cubicBezTo>
                    <a:cubicBezTo>
                      <a:pt x="688181" y="972432"/>
                      <a:pt x="697706" y="963859"/>
                      <a:pt x="709136" y="965764"/>
                    </a:cubicBezTo>
                    <a:cubicBezTo>
                      <a:pt x="717709" y="966717"/>
                      <a:pt x="724376" y="975289"/>
                      <a:pt x="724376" y="983862"/>
                    </a:cubicBezTo>
                    <a:cubicBezTo>
                      <a:pt x="724376" y="995292"/>
                      <a:pt x="723424" y="1006722"/>
                      <a:pt x="721519" y="1017199"/>
                    </a:cubicBezTo>
                    <a:cubicBezTo>
                      <a:pt x="725329" y="1052442"/>
                      <a:pt x="696754" y="1071492"/>
                      <a:pt x="684371" y="1105782"/>
                    </a:cubicBezTo>
                    <a:cubicBezTo>
                      <a:pt x="677704" y="1114354"/>
                      <a:pt x="671036" y="1121974"/>
                      <a:pt x="663416" y="1129595"/>
                    </a:cubicBezTo>
                    <a:cubicBezTo>
                      <a:pt x="626269" y="1166742"/>
                      <a:pt x="574834" y="1189602"/>
                      <a:pt x="517684" y="1189602"/>
                    </a:cubicBezTo>
                    <a:cubicBezTo>
                      <a:pt x="507206" y="1189602"/>
                      <a:pt x="497681" y="1188649"/>
                      <a:pt x="488156" y="1187697"/>
                    </a:cubicBezTo>
                    <a:cubicBezTo>
                      <a:pt x="478631" y="1186745"/>
                      <a:pt x="469106" y="1183887"/>
                      <a:pt x="459581" y="1181982"/>
                    </a:cubicBezTo>
                    <a:cubicBezTo>
                      <a:pt x="382429" y="1166742"/>
                      <a:pt x="334804" y="1100067"/>
                      <a:pt x="315754" y="1023867"/>
                    </a:cubicBezTo>
                    <a:cubicBezTo>
                      <a:pt x="249079" y="1071492"/>
                      <a:pt x="153829" y="1071492"/>
                      <a:pt x="172879" y="1185792"/>
                    </a:cubicBezTo>
                    <a:cubicBezTo>
                      <a:pt x="191929" y="1271517"/>
                      <a:pt x="258604" y="1338192"/>
                      <a:pt x="341471" y="1345812"/>
                    </a:cubicBezTo>
                    <a:cubicBezTo>
                      <a:pt x="351949" y="1347717"/>
                      <a:pt x="362426" y="1348670"/>
                      <a:pt x="373856" y="1348670"/>
                    </a:cubicBezTo>
                    <a:cubicBezTo>
                      <a:pt x="377666" y="1348670"/>
                      <a:pt x="381476" y="1348670"/>
                      <a:pt x="386239" y="1348670"/>
                    </a:cubicBezTo>
                    <a:cubicBezTo>
                      <a:pt x="385286" y="1355337"/>
                      <a:pt x="384334" y="1362957"/>
                      <a:pt x="383381" y="1369624"/>
                    </a:cubicBezTo>
                    <a:cubicBezTo>
                      <a:pt x="382429" y="1376292"/>
                      <a:pt x="382429" y="1383912"/>
                      <a:pt x="382429" y="1391532"/>
                    </a:cubicBezTo>
                    <a:cubicBezTo>
                      <a:pt x="373856" y="1500117"/>
                      <a:pt x="421481" y="1595367"/>
                      <a:pt x="527209" y="1625847"/>
                    </a:cubicBezTo>
                    <a:cubicBezTo>
                      <a:pt x="537686" y="1629657"/>
                      <a:pt x="548164" y="1633467"/>
                      <a:pt x="558641" y="1636324"/>
                    </a:cubicBezTo>
                    <a:cubicBezTo>
                      <a:pt x="623411" y="1652517"/>
                      <a:pt x="698659" y="1636324"/>
                      <a:pt x="756761" y="1596320"/>
                    </a:cubicBezTo>
                    <a:cubicBezTo>
                      <a:pt x="764381" y="1592509"/>
                      <a:pt x="771049" y="1588699"/>
                      <a:pt x="777716" y="1584890"/>
                    </a:cubicBezTo>
                    <a:cubicBezTo>
                      <a:pt x="812006" y="1563934"/>
                      <a:pt x="841534" y="1533454"/>
                      <a:pt x="858679" y="1491545"/>
                    </a:cubicBezTo>
                    <a:cubicBezTo>
                      <a:pt x="887254" y="1424870"/>
                      <a:pt x="877729" y="1339145"/>
                      <a:pt x="791051" y="1321999"/>
                    </a:cubicBezTo>
                    <a:cubicBezTo>
                      <a:pt x="784384" y="1320095"/>
                      <a:pt x="777716" y="1319142"/>
                      <a:pt x="771049" y="1318190"/>
                    </a:cubicBezTo>
                    <a:cubicBezTo>
                      <a:pt x="764381" y="1317237"/>
                      <a:pt x="757714" y="1317237"/>
                      <a:pt x="750094" y="1317237"/>
                    </a:cubicBezTo>
                    <a:cubicBezTo>
                      <a:pt x="691039" y="1317237"/>
                      <a:pt x="638651" y="1347717"/>
                      <a:pt x="608171" y="1392484"/>
                    </a:cubicBezTo>
                    <a:cubicBezTo>
                      <a:pt x="602456" y="1402009"/>
                      <a:pt x="596741" y="1411534"/>
                      <a:pt x="591979" y="1422012"/>
                    </a:cubicBezTo>
                    <a:cubicBezTo>
                      <a:pt x="577691" y="1445824"/>
                      <a:pt x="590074" y="1483924"/>
                      <a:pt x="576739" y="1497259"/>
                    </a:cubicBezTo>
                    <a:cubicBezTo>
                      <a:pt x="571976" y="1502022"/>
                      <a:pt x="565309" y="1503927"/>
                      <a:pt x="552926" y="1501070"/>
                    </a:cubicBezTo>
                    <a:cubicBezTo>
                      <a:pt x="543401" y="1482020"/>
                      <a:pt x="543401" y="1462970"/>
                      <a:pt x="546259" y="1447729"/>
                    </a:cubicBezTo>
                    <a:cubicBezTo>
                      <a:pt x="548164" y="1439157"/>
                      <a:pt x="551021" y="1430584"/>
                      <a:pt x="552926" y="1422965"/>
                    </a:cubicBezTo>
                    <a:cubicBezTo>
                      <a:pt x="556736" y="1412487"/>
                      <a:pt x="560546" y="1402962"/>
                      <a:pt x="565309" y="1393437"/>
                    </a:cubicBezTo>
                    <a:cubicBezTo>
                      <a:pt x="600551" y="1326762"/>
                      <a:pt x="669131" y="1281042"/>
                      <a:pt x="749141" y="1281042"/>
                    </a:cubicBezTo>
                    <a:close/>
                    <a:moveTo>
                      <a:pt x="164306" y="969574"/>
                    </a:moveTo>
                    <a:cubicBezTo>
                      <a:pt x="157639" y="975289"/>
                      <a:pt x="147161" y="975289"/>
                      <a:pt x="140494" y="968622"/>
                    </a:cubicBezTo>
                    <a:cubicBezTo>
                      <a:pt x="54769" y="894327"/>
                      <a:pt x="45244" y="763834"/>
                      <a:pt x="118586" y="678109"/>
                    </a:cubicBezTo>
                    <a:cubicBezTo>
                      <a:pt x="123349" y="672394"/>
                      <a:pt x="129064" y="667632"/>
                      <a:pt x="133826" y="661917"/>
                    </a:cubicBezTo>
                    <a:cubicBezTo>
                      <a:pt x="133826" y="661917"/>
                      <a:pt x="134779" y="661917"/>
                      <a:pt x="134779" y="661917"/>
                    </a:cubicBezTo>
                    <a:lnTo>
                      <a:pt x="153829" y="691444"/>
                    </a:lnTo>
                    <a:cubicBezTo>
                      <a:pt x="153829" y="691444"/>
                      <a:pt x="153829" y="691444"/>
                      <a:pt x="153829" y="692397"/>
                    </a:cubicBezTo>
                    <a:cubicBezTo>
                      <a:pt x="150971" y="695254"/>
                      <a:pt x="148114" y="698112"/>
                      <a:pt x="146209" y="700969"/>
                    </a:cubicBezTo>
                    <a:cubicBezTo>
                      <a:pt x="84296" y="772407"/>
                      <a:pt x="92869" y="880992"/>
                      <a:pt x="165259" y="942904"/>
                    </a:cubicBezTo>
                    <a:cubicBezTo>
                      <a:pt x="172879" y="949572"/>
                      <a:pt x="172879" y="961954"/>
                      <a:pt x="164306" y="969574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DBC89710-CE4D-43D4-90E0-404FB55A5416}"/>
                  </a:ext>
                </a:extLst>
              </p:cNvPr>
              <p:cNvSpPr/>
              <p:nvPr/>
            </p:nvSpPr>
            <p:spPr>
              <a:xfrm>
                <a:off x="8319409" y="2396187"/>
                <a:ext cx="885825" cy="1647825"/>
              </a:xfrm>
              <a:custGeom>
                <a:avLst/>
                <a:gdLst>
                  <a:gd name="connsiteX0" fmla="*/ 320891 w 885825"/>
                  <a:gd name="connsiteY0" fmla="*/ 1394389 h 1647825"/>
                  <a:gd name="connsiteX1" fmla="*/ 333274 w 885825"/>
                  <a:gd name="connsiteY1" fmla="*/ 1423917 h 1647825"/>
                  <a:gd name="connsiteX2" fmla="*/ 339941 w 885825"/>
                  <a:gd name="connsiteY2" fmla="*/ 1448682 h 1647825"/>
                  <a:gd name="connsiteX3" fmla="*/ 333274 w 885825"/>
                  <a:gd name="connsiteY3" fmla="*/ 1502022 h 1647825"/>
                  <a:gd name="connsiteX4" fmla="*/ 309461 w 885825"/>
                  <a:gd name="connsiteY4" fmla="*/ 1498212 h 1647825"/>
                  <a:gd name="connsiteX5" fmla="*/ 294221 w 885825"/>
                  <a:gd name="connsiteY5" fmla="*/ 1422964 h 1647825"/>
                  <a:gd name="connsiteX6" fmla="*/ 278029 w 885825"/>
                  <a:gd name="connsiteY6" fmla="*/ 1393437 h 1647825"/>
                  <a:gd name="connsiteX7" fmla="*/ 136106 w 885825"/>
                  <a:gd name="connsiteY7" fmla="*/ 1318189 h 1647825"/>
                  <a:gd name="connsiteX8" fmla="*/ 115151 w 885825"/>
                  <a:gd name="connsiteY8" fmla="*/ 1319142 h 1647825"/>
                  <a:gd name="connsiteX9" fmla="*/ 95149 w 885825"/>
                  <a:gd name="connsiteY9" fmla="*/ 1322952 h 1647825"/>
                  <a:gd name="connsiteX10" fmla="*/ 27521 w 885825"/>
                  <a:gd name="connsiteY10" fmla="*/ 1492497 h 1647825"/>
                  <a:gd name="connsiteX11" fmla="*/ 108484 w 885825"/>
                  <a:gd name="connsiteY11" fmla="*/ 1585842 h 1647825"/>
                  <a:gd name="connsiteX12" fmla="*/ 129439 w 885825"/>
                  <a:gd name="connsiteY12" fmla="*/ 1597272 h 1647825"/>
                  <a:gd name="connsiteX13" fmla="*/ 327559 w 885825"/>
                  <a:gd name="connsiteY13" fmla="*/ 1637277 h 1647825"/>
                  <a:gd name="connsiteX14" fmla="*/ 358991 w 885825"/>
                  <a:gd name="connsiteY14" fmla="*/ 1626800 h 1647825"/>
                  <a:gd name="connsiteX15" fmla="*/ 503771 w 885825"/>
                  <a:gd name="connsiteY15" fmla="*/ 1392484 h 1647825"/>
                  <a:gd name="connsiteX16" fmla="*/ 502819 w 885825"/>
                  <a:gd name="connsiteY16" fmla="*/ 1370577 h 1647825"/>
                  <a:gd name="connsiteX17" fmla="*/ 499961 w 885825"/>
                  <a:gd name="connsiteY17" fmla="*/ 1349622 h 1647825"/>
                  <a:gd name="connsiteX18" fmla="*/ 512344 w 885825"/>
                  <a:gd name="connsiteY18" fmla="*/ 1349622 h 1647825"/>
                  <a:gd name="connsiteX19" fmla="*/ 544729 w 885825"/>
                  <a:gd name="connsiteY19" fmla="*/ 1346764 h 1647825"/>
                  <a:gd name="connsiteX20" fmla="*/ 713321 w 885825"/>
                  <a:gd name="connsiteY20" fmla="*/ 1186744 h 1647825"/>
                  <a:gd name="connsiteX21" fmla="*/ 570446 w 885825"/>
                  <a:gd name="connsiteY21" fmla="*/ 1024819 h 1647825"/>
                  <a:gd name="connsiteX22" fmla="*/ 426619 w 885825"/>
                  <a:gd name="connsiteY22" fmla="*/ 1182934 h 1647825"/>
                  <a:gd name="connsiteX23" fmla="*/ 398044 w 885825"/>
                  <a:gd name="connsiteY23" fmla="*/ 1188650 h 1647825"/>
                  <a:gd name="connsiteX24" fmla="*/ 368516 w 885825"/>
                  <a:gd name="connsiteY24" fmla="*/ 1190554 h 1647825"/>
                  <a:gd name="connsiteX25" fmla="*/ 222784 w 885825"/>
                  <a:gd name="connsiteY25" fmla="*/ 1130547 h 1647825"/>
                  <a:gd name="connsiteX26" fmla="*/ 201829 w 885825"/>
                  <a:gd name="connsiteY26" fmla="*/ 1106734 h 1647825"/>
                  <a:gd name="connsiteX27" fmla="*/ 164681 w 885825"/>
                  <a:gd name="connsiteY27" fmla="*/ 1018152 h 1647825"/>
                  <a:gd name="connsiteX28" fmla="*/ 161824 w 885825"/>
                  <a:gd name="connsiteY28" fmla="*/ 984814 h 1647825"/>
                  <a:gd name="connsiteX29" fmla="*/ 177064 w 885825"/>
                  <a:gd name="connsiteY29" fmla="*/ 966717 h 1647825"/>
                  <a:gd name="connsiteX30" fmla="*/ 198019 w 885825"/>
                  <a:gd name="connsiteY30" fmla="*/ 983862 h 1647825"/>
                  <a:gd name="connsiteX31" fmla="*/ 369469 w 885825"/>
                  <a:gd name="connsiteY31" fmla="*/ 1155312 h 1647825"/>
                  <a:gd name="connsiteX32" fmla="*/ 403759 w 885825"/>
                  <a:gd name="connsiteY32" fmla="*/ 1151502 h 1647825"/>
                  <a:gd name="connsiteX33" fmla="*/ 435191 w 885825"/>
                  <a:gd name="connsiteY33" fmla="*/ 1141977 h 1647825"/>
                  <a:gd name="connsiteX34" fmla="*/ 525679 w 885825"/>
                  <a:gd name="connsiteY34" fmla="*/ 1053394 h 1647825"/>
                  <a:gd name="connsiteX35" fmla="*/ 536156 w 885825"/>
                  <a:gd name="connsiteY35" fmla="*/ 1021962 h 1647825"/>
                  <a:gd name="connsiteX36" fmla="*/ 539966 w 885825"/>
                  <a:gd name="connsiteY36" fmla="*/ 988624 h 1647825"/>
                  <a:gd name="connsiteX37" fmla="*/ 503771 w 885825"/>
                  <a:gd name="connsiteY37" fmla="*/ 872419 h 1647825"/>
                  <a:gd name="connsiteX38" fmla="*/ 519011 w 885825"/>
                  <a:gd name="connsiteY38" fmla="*/ 854322 h 1647825"/>
                  <a:gd name="connsiteX39" fmla="*/ 539966 w 885825"/>
                  <a:gd name="connsiteY39" fmla="*/ 871467 h 1647825"/>
                  <a:gd name="connsiteX40" fmla="*/ 711416 w 885825"/>
                  <a:gd name="connsiteY40" fmla="*/ 1042917 h 1647825"/>
                  <a:gd name="connsiteX41" fmla="*/ 721894 w 885825"/>
                  <a:gd name="connsiteY41" fmla="*/ 1042917 h 1647825"/>
                  <a:gd name="connsiteX42" fmla="*/ 879056 w 885825"/>
                  <a:gd name="connsiteY42" fmla="*/ 818127 h 1647825"/>
                  <a:gd name="connsiteX43" fmla="*/ 739991 w 885825"/>
                  <a:gd name="connsiteY43" fmla="*/ 600957 h 1647825"/>
                  <a:gd name="connsiteX44" fmla="*/ 666649 w 885825"/>
                  <a:gd name="connsiteY44" fmla="*/ 618102 h 1647825"/>
                  <a:gd name="connsiteX45" fmla="*/ 583781 w 885825"/>
                  <a:gd name="connsiteY45" fmla="*/ 597147 h 1647825"/>
                  <a:gd name="connsiteX46" fmla="*/ 559969 w 885825"/>
                  <a:gd name="connsiteY46" fmla="*/ 580954 h 1647825"/>
                  <a:gd name="connsiteX47" fmla="*/ 495199 w 885825"/>
                  <a:gd name="connsiteY47" fmla="*/ 424744 h 1647825"/>
                  <a:gd name="connsiteX48" fmla="*/ 523774 w 885825"/>
                  <a:gd name="connsiteY48" fmla="*/ 415219 h 1647825"/>
                  <a:gd name="connsiteX49" fmla="*/ 533299 w 885825"/>
                  <a:gd name="connsiteY49" fmla="*/ 465702 h 1647825"/>
                  <a:gd name="connsiteX50" fmla="*/ 540919 w 885825"/>
                  <a:gd name="connsiteY50" fmla="*/ 490467 h 1647825"/>
                  <a:gd name="connsiteX51" fmla="*/ 624739 w 885825"/>
                  <a:gd name="connsiteY51" fmla="*/ 575239 h 1647825"/>
                  <a:gd name="connsiteX52" fmla="*/ 645694 w 885825"/>
                  <a:gd name="connsiteY52" fmla="*/ 580002 h 1647825"/>
                  <a:gd name="connsiteX53" fmla="*/ 667601 w 885825"/>
                  <a:gd name="connsiteY53" fmla="*/ 581907 h 1647825"/>
                  <a:gd name="connsiteX54" fmla="*/ 682841 w 885825"/>
                  <a:gd name="connsiteY54" fmla="*/ 580954 h 1647825"/>
                  <a:gd name="connsiteX55" fmla="*/ 703796 w 885825"/>
                  <a:gd name="connsiteY55" fmla="*/ 532377 h 1647825"/>
                  <a:gd name="connsiteX56" fmla="*/ 709511 w 885825"/>
                  <a:gd name="connsiteY56" fmla="*/ 505707 h 1647825"/>
                  <a:gd name="connsiteX57" fmla="*/ 704749 w 885825"/>
                  <a:gd name="connsiteY57" fmla="*/ 376167 h 1647825"/>
                  <a:gd name="connsiteX58" fmla="*/ 513296 w 885825"/>
                  <a:gd name="connsiteY58" fmla="*/ 293299 h 1647825"/>
                  <a:gd name="connsiteX59" fmla="*/ 487579 w 885825"/>
                  <a:gd name="connsiteY59" fmla="*/ 301872 h 1647825"/>
                  <a:gd name="connsiteX60" fmla="*/ 352324 w 885825"/>
                  <a:gd name="connsiteY60" fmla="*/ 368547 h 1647825"/>
                  <a:gd name="connsiteX61" fmla="*/ 333274 w 885825"/>
                  <a:gd name="connsiteY61" fmla="*/ 370452 h 1647825"/>
                  <a:gd name="connsiteX62" fmla="*/ 191351 w 885825"/>
                  <a:gd name="connsiteY62" fmla="*/ 445699 h 1647825"/>
                  <a:gd name="connsiteX63" fmla="*/ 175159 w 885825"/>
                  <a:gd name="connsiteY63" fmla="*/ 475227 h 1647825"/>
                  <a:gd name="connsiteX64" fmla="*/ 175159 w 885825"/>
                  <a:gd name="connsiteY64" fmla="*/ 608577 h 1647825"/>
                  <a:gd name="connsiteX65" fmla="*/ 191351 w 885825"/>
                  <a:gd name="connsiteY65" fmla="*/ 638104 h 1647825"/>
                  <a:gd name="connsiteX66" fmla="*/ 332321 w 885825"/>
                  <a:gd name="connsiteY66" fmla="*/ 716209 h 1647825"/>
                  <a:gd name="connsiteX67" fmla="*/ 343751 w 885825"/>
                  <a:gd name="connsiteY67" fmla="*/ 717162 h 1647825"/>
                  <a:gd name="connsiteX68" fmla="*/ 474244 w 885825"/>
                  <a:gd name="connsiteY68" fmla="*/ 639057 h 1647825"/>
                  <a:gd name="connsiteX69" fmla="*/ 500914 w 885825"/>
                  <a:gd name="connsiteY69" fmla="*/ 635247 h 1647825"/>
                  <a:gd name="connsiteX70" fmla="*/ 503771 w 885825"/>
                  <a:gd name="connsiteY70" fmla="*/ 658107 h 1647825"/>
                  <a:gd name="connsiteX71" fmla="*/ 231356 w 885825"/>
                  <a:gd name="connsiteY71" fmla="*/ 728592 h 1647825"/>
                  <a:gd name="connsiteX72" fmla="*/ 160871 w 885825"/>
                  <a:gd name="connsiteY72" fmla="*/ 820032 h 1647825"/>
                  <a:gd name="connsiteX73" fmla="*/ 132296 w 885825"/>
                  <a:gd name="connsiteY73" fmla="*/ 830509 h 1647825"/>
                  <a:gd name="connsiteX74" fmla="*/ 101816 w 885825"/>
                  <a:gd name="connsiteY74" fmla="*/ 835272 h 1647825"/>
                  <a:gd name="connsiteX75" fmla="*/ 97054 w 885825"/>
                  <a:gd name="connsiteY75" fmla="*/ 799077 h 1647825"/>
                  <a:gd name="connsiteX76" fmla="*/ 124676 w 885825"/>
                  <a:gd name="connsiteY76" fmla="*/ 796219 h 1647825"/>
                  <a:gd name="connsiteX77" fmla="*/ 147536 w 885825"/>
                  <a:gd name="connsiteY77" fmla="*/ 786694 h 1647825"/>
                  <a:gd name="connsiteX78" fmla="*/ 198019 w 885825"/>
                  <a:gd name="connsiteY78" fmla="*/ 706684 h 1647825"/>
                  <a:gd name="connsiteX79" fmla="*/ 158014 w 885825"/>
                  <a:gd name="connsiteY79" fmla="*/ 661917 h 1647825"/>
                  <a:gd name="connsiteX80" fmla="*/ 143726 w 885825"/>
                  <a:gd name="connsiteY80" fmla="*/ 637152 h 1647825"/>
                  <a:gd name="connsiteX81" fmla="*/ 134201 w 885825"/>
                  <a:gd name="connsiteY81" fmla="*/ 611434 h 1647825"/>
                  <a:gd name="connsiteX82" fmla="*/ 127534 w 885825"/>
                  <a:gd name="connsiteY82" fmla="*/ 584764 h 1647825"/>
                  <a:gd name="connsiteX83" fmla="*/ 158966 w 885825"/>
                  <a:gd name="connsiteY83" fmla="*/ 432364 h 1647825"/>
                  <a:gd name="connsiteX84" fmla="*/ 177064 w 885825"/>
                  <a:gd name="connsiteY84" fmla="*/ 407599 h 1647825"/>
                  <a:gd name="connsiteX85" fmla="*/ 249454 w 885825"/>
                  <a:gd name="connsiteY85" fmla="*/ 353307 h 1647825"/>
                  <a:gd name="connsiteX86" fmla="*/ 126581 w 885825"/>
                  <a:gd name="connsiteY86" fmla="*/ 164712 h 1647825"/>
                  <a:gd name="connsiteX87" fmla="*/ 141821 w 885825"/>
                  <a:gd name="connsiteY87" fmla="*/ 146614 h 1647825"/>
                  <a:gd name="connsiteX88" fmla="*/ 162776 w 885825"/>
                  <a:gd name="connsiteY88" fmla="*/ 163759 h 1647825"/>
                  <a:gd name="connsiteX89" fmla="*/ 166586 w 885825"/>
                  <a:gd name="connsiteY89" fmla="*/ 198049 h 1647825"/>
                  <a:gd name="connsiteX90" fmla="*/ 334226 w 885825"/>
                  <a:gd name="connsiteY90" fmla="*/ 335209 h 1647825"/>
                  <a:gd name="connsiteX91" fmla="*/ 364706 w 885825"/>
                  <a:gd name="connsiteY91" fmla="*/ 332352 h 1647825"/>
                  <a:gd name="connsiteX92" fmla="*/ 479959 w 885825"/>
                  <a:gd name="connsiteY92" fmla="*/ 253294 h 1647825"/>
                  <a:gd name="connsiteX93" fmla="*/ 493294 w 885825"/>
                  <a:gd name="connsiteY93" fmla="*/ 227577 h 1647825"/>
                  <a:gd name="connsiteX94" fmla="*/ 261836 w 885825"/>
                  <a:gd name="connsiteY94" fmla="*/ 8502 h 1647825"/>
                  <a:gd name="connsiteX95" fmla="*/ 228499 w 885825"/>
                  <a:gd name="connsiteY95" fmla="*/ 12312 h 1647825"/>
                  <a:gd name="connsiteX96" fmla="*/ 135154 w 885825"/>
                  <a:gd name="connsiteY96" fmla="*/ 50412 h 1647825"/>
                  <a:gd name="connsiteX97" fmla="*/ 108484 w 885825"/>
                  <a:gd name="connsiteY97" fmla="*/ 71367 h 1647825"/>
                  <a:gd name="connsiteX98" fmla="*/ 30379 w 885825"/>
                  <a:gd name="connsiteY98" fmla="*/ 221862 h 1647825"/>
                  <a:gd name="connsiteX99" fmla="*/ 28474 w 885825"/>
                  <a:gd name="connsiteY99" fmla="*/ 220909 h 1647825"/>
                  <a:gd name="connsiteX100" fmla="*/ 28474 w 885825"/>
                  <a:gd name="connsiteY100" fmla="*/ 280917 h 1647825"/>
                  <a:gd name="connsiteX101" fmla="*/ 28474 w 885825"/>
                  <a:gd name="connsiteY101" fmla="*/ 311397 h 1647825"/>
                  <a:gd name="connsiteX102" fmla="*/ 17044 w 885825"/>
                  <a:gd name="connsiteY102" fmla="*/ 619054 h 1647825"/>
                  <a:gd name="connsiteX103" fmla="*/ 21806 w 885825"/>
                  <a:gd name="connsiteY103" fmla="*/ 650487 h 1647825"/>
                  <a:gd name="connsiteX104" fmla="*/ 28474 w 885825"/>
                  <a:gd name="connsiteY104" fmla="*/ 681919 h 1647825"/>
                  <a:gd name="connsiteX105" fmla="*/ 29426 w 885825"/>
                  <a:gd name="connsiteY105" fmla="*/ 707637 h 1647825"/>
                  <a:gd name="connsiteX106" fmla="*/ 38951 w 885825"/>
                  <a:gd name="connsiteY106" fmla="*/ 891469 h 1647825"/>
                  <a:gd name="connsiteX107" fmla="*/ 117056 w 885825"/>
                  <a:gd name="connsiteY107" fmla="*/ 857179 h 1647825"/>
                  <a:gd name="connsiteX108" fmla="*/ 147536 w 885825"/>
                  <a:gd name="connsiteY108" fmla="*/ 854322 h 1647825"/>
                  <a:gd name="connsiteX109" fmla="*/ 174206 w 885825"/>
                  <a:gd name="connsiteY109" fmla="*/ 859084 h 1647825"/>
                  <a:gd name="connsiteX110" fmla="*/ 280886 w 885825"/>
                  <a:gd name="connsiteY110" fmla="*/ 1049584 h 1647825"/>
                  <a:gd name="connsiteX111" fmla="*/ 266599 w 885825"/>
                  <a:gd name="connsiteY111" fmla="*/ 1060062 h 1647825"/>
                  <a:gd name="connsiteX112" fmla="*/ 255169 w 885825"/>
                  <a:gd name="connsiteY112" fmla="*/ 1042917 h 1647825"/>
                  <a:gd name="connsiteX113" fmla="*/ 166586 w 885825"/>
                  <a:gd name="connsiteY113" fmla="*/ 884802 h 1647825"/>
                  <a:gd name="connsiteX114" fmla="*/ 139916 w 885825"/>
                  <a:gd name="connsiteY114" fmla="*/ 880039 h 1647825"/>
                  <a:gd name="connsiteX115" fmla="*/ 115151 w 885825"/>
                  <a:gd name="connsiteY115" fmla="*/ 880039 h 1647825"/>
                  <a:gd name="connsiteX116" fmla="*/ 94196 w 885825"/>
                  <a:gd name="connsiteY116" fmla="*/ 885754 h 1647825"/>
                  <a:gd name="connsiteX117" fmla="*/ 29426 w 885825"/>
                  <a:gd name="connsiteY117" fmla="*/ 975289 h 1647825"/>
                  <a:gd name="connsiteX118" fmla="*/ 23711 w 885825"/>
                  <a:gd name="connsiteY118" fmla="*/ 1006722 h 1647825"/>
                  <a:gd name="connsiteX119" fmla="*/ 26569 w 885825"/>
                  <a:gd name="connsiteY119" fmla="*/ 1287709 h 1647825"/>
                  <a:gd name="connsiteX120" fmla="*/ 26569 w 885825"/>
                  <a:gd name="connsiteY120" fmla="*/ 1312475 h 1647825"/>
                  <a:gd name="connsiteX121" fmla="*/ 136106 w 885825"/>
                  <a:gd name="connsiteY121" fmla="*/ 1281042 h 1647825"/>
                  <a:gd name="connsiteX122" fmla="*/ 320891 w 885825"/>
                  <a:gd name="connsiteY122" fmla="*/ 1394389 h 1647825"/>
                  <a:gd name="connsiteX123" fmla="*/ 721894 w 885825"/>
                  <a:gd name="connsiteY123" fmla="*/ 944809 h 1647825"/>
                  <a:gd name="connsiteX124" fmla="*/ 740944 w 885825"/>
                  <a:gd name="connsiteY124" fmla="*/ 702874 h 1647825"/>
                  <a:gd name="connsiteX125" fmla="*/ 733324 w 885825"/>
                  <a:gd name="connsiteY125" fmla="*/ 694302 h 1647825"/>
                  <a:gd name="connsiteX126" fmla="*/ 733324 w 885825"/>
                  <a:gd name="connsiteY126" fmla="*/ 693349 h 1647825"/>
                  <a:gd name="connsiteX127" fmla="*/ 752374 w 885825"/>
                  <a:gd name="connsiteY127" fmla="*/ 663822 h 1647825"/>
                  <a:gd name="connsiteX128" fmla="*/ 753326 w 885825"/>
                  <a:gd name="connsiteY128" fmla="*/ 663822 h 1647825"/>
                  <a:gd name="connsiteX129" fmla="*/ 768566 w 885825"/>
                  <a:gd name="connsiteY129" fmla="*/ 680014 h 1647825"/>
                  <a:gd name="connsiteX130" fmla="*/ 746659 w 885825"/>
                  <a:gd name="connsiteY130" fmla="*/ 970527 h 1647825"/>
                  <a:gd name="connsiteX131" fmla="*/ 722846 w 885825"/>
                  <a:gd name="connsiteY131" fmla="*/ 971479 h 1647825"/>
                  <a:gd name="connsiteX132" fmla="*/ 721894 w 885825"/>
                  <a:gd name="connsiteY132" fmla="*/ 944809 h 16478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</a:cxnLst>
                <a:rect l="l" t="t" r="r" b="b"/>
                <a:pathLst>
                  <a:path w="885825" h="1647825">
                    <a:moveTo>
                      <a:pt x="320891" y="1394389"/>
                    </a:moveTo>
                    <a:cubicBezTo>
                      <a:pt x="325654" y="1403914"/>
                      <a:pt x="330416" y="1413439"/>
                      <a:pt x="333274" y="1423917"/>
                    </a:cubicBezTo>
                    <a:cubicBezTo>
                      <a:pt x="336131" y="1431537"/>
                      <a:pt x="338036" y="1440109"/>
                      <a:pt x="339941" y="1448682"/>
                    </a:cubicBezTo>
                    <a:cubicBezTo>
                      <a:pt x="342799" y="1463922"/>
                      <a:pt x="342799" y="1482972"/>
                      <a:pt x="333274" y="1502022"/>
                    </a:cubicBezTo>
                    <a:cubicBezTo>
                      <a:pt x="320891" y="1503927"/>
                      <a:pt x="314224" y="1502022"/>
                      <a:pt x="309461" y="1498212"/>
                    </a:cubicBezTo>
                    <a:cubicBezTo>
                      <a:pt x="296126" y="1484877"/>
                      <a:pt x="308509" y="1446777"/>
                      <a:pt x="294221" y="1422964"/>
                    </a:cubicBezTo>
                    <a:cubicBezTo>
                      <a:pt x="289459" y="1412487"/>
                      <a:pt x="284696" y="1402962"/>
                      <a:pt x="278029" y="1393437"/>
                    </a:cubicBezTo>
                    <a:cubicBezTo>
                      <a:pt x="247549" y="1347717"/>
                      <a:pt x="195161" y="1318189"/>
                      <a:pt x="136106" y="1318189"/>
                    </a:cubicBezTo>
                    <a:cubicBezTo>
                      <a:pt x="129439" y="1318189"/>
                      <a:pt x="121819" y="1318189"/>
                      <a:pt x="115151" y="1319142"/>
                    </a:cubicBezTo>
                    <a:cubicBezTo>
                      <a:pt x="108484" y="1320095"/>
                      <a:pt x="101816" y="1321047"/>
                      <a:pt x="95149" y="1322952"/>
                    </a:cubicBezTo>
                    <a:cubicBezTo>
                      <a:pt x="8471" y="1340097"/>
                      <a:pt x="-1054" y="1425822"/>
                      <a:pt x="27521" y="1492497"/>
                    </a:cubicBezTo>
                    <a:cubicBezTo>
                      <a:pt x="45619" y="1534407"/>
                      <a:pt x="74194" y="1564887"/>
                      <a:pt x="108484" y="1585842"/>
                    </a:cubicBezTo>
                    <a:cubicBezTo>
                      <a:pt x="115151" y="1589652"/>
                      <a:pt x="122771" y="1593462"/>
                      <a:pt x="129439" y="1597272"/>
                    </a:cubicBezTo>
                    <a:cubicBezTo>
                      <a:pt x="187541" y="1637277"/>
                      <a:pt x="262789" y="1653470"/>
                      <a:pt x="327559" y="1637277"/>
                    </a:cubicBezTo>
                    <a:cubicBezTo>
                      <a:pt x="338036" y="1634420"/>
                      <a:pt x="348514" y="1631562"/>
                      <a:pt x="358991" y="1626800"/>
                    </a:cubicBezTo>
                    <a:cubicBezTo>
                      <a:pt x="464719" y="1596320"/>
                      <a:pt x="512344" y="1501070"/>
                      <a:pt x="503771" y="1392484"/>
                    </a:cubicBezTo>
                    <a:cubicBezTo>
                      <a:pt x="503771" y="1384864"/>
                      <a:pt x="503771" y="1378197"/>
                      <a:pt x="502819" y="1370577"/>
                    </a:cubicBezTo>
                    <a:cubicBezTo>
                      <a:pt x="501866" y="1362957"/>
                      <a:pt x="500914" y="1356289"/>
                      <a:pt x="499961" y="1349622"/>
                    </a:cubicBezTo>
                    <a:cubicBezTo>
                      <a:pt x="503771" y="1349622"/>
                      <a:pt x="507581" y="1349622"/>
                      <a:pt x="512344" y="1349622"/>
                    </a:cubicBezTo>
                    <a:cubicBezTo>
                      <a:pt x="522821" y="1349622"/>
                      <a:pt x="534251" y="1348670"/>
                      <a:pt x="544729" y="1346764"/>
                    </a:cubicBezTo>
                    <a:cubicBezTo>
                      <a:pt x="627596" y="1339145"/>
                      <a:pt x="694271" y="1272470"/>
                      <a:pt x="713321" y="1186744"/>
                    </a:cubicBezTo>
                    <a:cubicBezTo>
                      <a:pt x="732371" y="1072444"/>
                      <a:pt x="637121" y="1072444"/>
                      <a:pt x="570446" y="1024819"/>
                    </a:cubicBezTo>
                    <a:cubicBezTo>
                      <a:pt x="551396" y="1101019"/>
                      <a:pt x="503771" y="1167694"/>
                      <a:pt x="426619" y="1182934"/>
                    </a:cubicBezTo>
                    <a:cubicBezTo>
                      <a:pt x="417094" y="1185792"/>
                      <a:pt x="407569" y="1187697"/>
                      <a:pt x="398044" y="1188650"/>
                    </a:cubicBezTo>
                    <a:cubicBezTo>
                      <a:pt x="388519" y="1189602"/>
                      <a:pt x="378994" y="1190554"/>
                      <a:pt x="368516" y="1190554"/>
                    </a:cubicBezTo>
                    <a:cubicBezTo>
                      <a:pt x="311366" y="1190554"/>
                      <a:pt x="259931" y="1167694"/>
                      <a:pt x="222784" y="1130547"/>
                    </a:cubicBezTo>
                    <a:cubicBezTo>
                      <a:pt x="215164" y="1122927"/>
                      <a:pt x="208496" y="1115307"/>
                      <a:pt x="201829" y="1106734"/>
                    </a:cubicBezTo>
                    <a:cubicBezTo>
                      <a:pt x="189446" y="1072444"/>
                      <a:pt x="160871" y="1053394"/>
                      <a:pt x="164681" y="1018152"/>
                    </a:cubicBezTo>
                    <a:cubicBezTo>
                      <a:pt x="162776" y="1007674"/>
                      <a:pt x="161824" y="996244"/>
                      <a:pt x="161824" y="984814"/>
                    </a:cubicBezTo>
                    <a:cubicBezTo>
                      <a:pt x="161824" y="976242"/>
                      <a:pt x="168491" y="967669"/>
                      <a:pt x="177064" y="966717"/>
                    </a:cubicBezTo>
                    <a:cubicBezTo>
                      <a:pt x="188494" y="964812"/>
                      <a:pt x="198019" y="973384"/>
                      <a:pt x="198019" y="983862"/>
                    </a:cubicBezTo>
                    <a:cubicBezTo>
                      <a:pt x="198019" y="1078159"/>
                      <a:pt x="275171" y="1155312"/>
                      <a:pt x="369469" y="1155312"/>
                    </a:cubicBezTo>
                    <a:cubicBezTo>
                      <a:pt x="380899" y="1155312"/>
                      <a:pt x="392329" y="1154359"/>
                      <a:pt x="403759" y="1151502"/>
                    </a:cubicBezTo>
                    <a:cubicBezTo>
                      <a:pt x="415189" y="1149597"/>
                      <a:pt x="425666" y="1145787"/>
                      <a:pt x="435191" y="1141977"/>
                    </a:cubicBezTo>
                    <a:cubicBezTo>
                      <a:pt x="485674" y="1129594"/>
                      <a:pt x="514249" y="1101019"/>
                      <a:pt x="525679" y="1053394"/>
                    </a:cubicBezTo>
                    <a:cubicBezTo>
                      <a:pt x="530441" y="1042917"/>
                      <a:pt x="533299" y="1032439"/>
                      <a:pt x="536156" y="1021962"/>
                    </a:cubicBezTo>
                    <a:cubicBezTo>
                      <a:pt x="539014" y="1011484"/>
                      <a:pt x="539966" y="1000054"/>
                      <a:pt x="539966" y="988624"/>
                    </a:cubicBezTo>
                    <a:cubicBezTo>
                      <a:pt x="517106" y="955287"/>
                      <a:pt x="503771" y="915282"/>
                      <a:pt x="503771" y="872419"/>
                    </a:cubicBezTo>
                    <a:cubicBezTo>
                      <a:pt x="503771" y="863847"/>
                      <a:pt x="510439" y="855274"/>
                      <a:pt x="519011" y="854322"/>
                    </a:cubicBezTo>
                    <a:cubicBezTo>
                      <a:pt x="530441" y="852417"/>
                      <a:pt x="539966" y="860989"/>
                      <a:pt x="539966" y="871467"/>
                    </a:cubicBezTo>
                    <a:cubicBezTo>
                      <a:pt x="539966" y="965764"/>
                      <a:pt x="617119" y="1042917"/>
                      <a:pt x="711416" y="1042917"/>
                    </a:cubicBezTo>
                    <a:cubicBezTo>
                      <a:pt x="715226" y="1042917"/>
                      <a:pt x="718084" y="1042917"/>
                      <a:pt x="721894" y="1042917"/>
                    </a:cubicBezTo>
                    <a:cubicBezTo>
                      <a:pt x="813334" y="1009579"/>
                      <a:pt x="879056" y="921949"/>
                      <a:pt x="879056" y="818127"/>
                    </a:cubicBezTo>
                    <a:cubicBezTo>
                      <a:pt x="879056" y="721924"/>
                      <a:pt x="821906" y="639057"/>
                      <a:pt x="739991" y="600957"/>
                    </a:cubicBezTo>
                    <a:cubicBezTo>
                      <a:pt x="718084" y="612387"/>
                      <a:pt x="693319" y="618102"/>
                      <a:pt x="666649" y="618102"/>
                    </a:cubicBezTo>
                    <a:cubicBezTo>
                      <a:pt x="637121" y="618102"/>
                      <a:pt x="608546" y="610482"/>
                      <a:pt x="583781" y="597147"/>
                    </a:cubicBezTo>
                    <a:cubicBezTo>
                      <a:pt x="575209" y="592384"/>
                      <a:pt x="567589" y="587622"/>
                      <a:pt x="559969" y="580954"/>
                    </a:cubicBezTo>
                    <a:cubicBezTo>
                      <a:pt x="523774" y="539044"/>
                      <a:pt x="485674" y="481894"/>
                      <a:pt x="495199" y="424744"/>
                    </a:cubicBezTo>
                    <a:cubicBezTo>
                      <a:pt x="495199" y="415219"/>
                      <a:pt x="514249" y="415219"/>
                      <a:pt x="523774" y="415219"/>
                    </a:cubicBezTo>
                    <a:cubicBezTo>
                      <a:pt x="523774" y="434269"/>
                      <a:pt x="523774" y="443794"/>
                      <a:pt x="533299" y="465702"/>
                    </a:cubicBezTo>
                    <a:cubicBezTo>
                      <a:pt x="535204" y="474274"/>
                      <a:pt x="538061" y="482847"/>
                      <a:pt x="540919" y="490467"/>
                    </a:cubicBezTo>
                    <a:cubicBezTo>
                      <a:pt x="555206" y="530472"/>
                      <a:pt x="579019" y="564762"/>
                      <a:pt x="624739" y="575239"/>
                    </a:cubicBezTo>
                    <a:cubicBezTo>
                      <a:pt x="631406" y="577144"/>
                      <a:pt x="639026" y="579049"/>
                      <a:pt x="645694" y="580002"/>
                    </a:cubicBezTo>
                    <a:cubicBezTo>
                      <a:pt x="653314" y="580954"/>
                      <a:pt x="659981" y="581907"/>
                      <a:pt x="667601" y="581907"/>
                    </a:cubicBezTo>
                    <a:cubicBezTo>
                      <a:pt x="672364" y="581907"/>
                      <a:pt x="677126" y="581907"/>
                      <a:pt x="682841" y="580954"/>
                    </a:cubicBezTo>
                    <a:cubicBezTo>
                      <a:pt x="692366" y="565714"/>
                      <a:pt x="699034" y="549522"/>
                      <a:pt x="703796" y="532377"/>
                    </a:cubicBezTo>
                    <a:cubicBezTo>
                      <a:pt x="706654" y="523804"/>
                      <a:pt x="708559" y="515232"/>
                      <a:pt x="709511" y="505707"/>
                    </a:cubicBezTo>
                    <a:cubicBezTo>
                      <a:pt x="723799" y="461892"/>
                      <a:pt x="714274" y="423792"/>
                      <a:pt x="704749" y="376167"/>
                    </a:cubicBezTo>
                    <a:cubicBezTo>
                      <a:pt x="676174" y="299967"/>
                      <a:pt x="590449" y="280917"/>
                      <a:pt x="513296" y="293299"/>
                    </a:cubicBezTo>
                    <a:cubicBezTo>
                      <a:pt x="504724" y="295204"/>
                      <a:pt x="496151" y="299014"/>
                      <a:pt x="487579" y="301872"/>
                    </a:cubicBezTo>
                    <a:cubicBezTo>
                      <a:pt x="444716" y="319017"/>
                      <a:pt x="399949" y="347592"/>
                      <a:pt x="352324" y="368547"/>
                    </a:cubicBezTo>
                    <a:cubicBezTo>
                      <a:pt x="345656" y="369499"/>
                      <a:pt x="338989" y="370452"/>
                      <a:pt x="333274" y="370452"/>
                    </a:cubicBezTo>
                    <a:cubicBezTo>
                      <a:pt x="274219" y="370452"/>
                      <a:pt x="221831" y="400932"/>
                      <a:pt x="191351" y="445699"/>
                    </a:cubicBezTo>
                    <a:cubicBezTo>
                      <a:pt x="185636" y="455224"/>
                      <a:pt x="179921" y="464749"/>
                      <a:pt x="175159" y="475227"/>
                    </a:cubicBezTo>
                    <a:cubicBezTo>
                      <a:pt x="161824" y="519042"/>
                      <a:pt x="152299" y="557142"/>
                      <a:pt x="175159" y="608577"/>
                    </a:cubicBezTo>
                    <a:cubicBezTo>
                      <a:pt x="179921" y="619054"/>
                      <a:pt x="184684" y="628579"/>
                      <a:pt x="191351" y="638104"/>
                    </a:cubicBezTo>
                    <a:cubicBezTo>
                      <a:pt x="221831" y="684777"/>
                      <a:pt x="274219" y="715257"/>
                      <a:pt x="332321" y="716209"/>
                    </a:cubicBezTo>
                    <a:cubicBezTo>
                      <a:pt x="336131" y="716209"/>
                      <a:pt x="339941" y="714304"/>
                      <a:pt x="343751" y="717162"/>
                    </a:cubicBezTo>
                    <a:cubicBezTo>
                      <a:pt x="395186" y="712399"/>
                      <a:pt x="444716" y="685729"/>
                      <a:pt x="474244" y="639057"/>
                    </a:cubicBezTo>
                    <a:cubicBezTo>
                      <a:pt x="479959" y="630484"/>
                      <a:pt x="492341" y="627627"/>
                      <a:pt x="500914" y="635247"/>
                    </a:cubicBezTo>
                    <a:cubicBezTo>
                      <a:pt x="507581" y="640962"/>
                      <a:pt x="508534" y="651439"/>
                      <a:pt x="503771" y="658107"/>
                    </a:cubicBezTo>
                    <a:cubicBezTo>
                      <a:pt x="444716" y="749547"/>
                      <a:pt x="325654" y="779074"/>
                      <a:pt x="231356" y="728592"/>
                    </a:cubicBezTo>
                    <a:cubicBezTo>
                      <a:pt x="222784" y="768597"/>
                      <a:pt x="196114" y="801934"/>
                      <a:pt x="160871" y="820032"/>
                    </a:cubicBezTo>
                    <a:cubicBezTo>
                      <a:pt x="152299" y="824794"/>
                      <a:pt x="142774" y="828604"/>
                      <a:pt x="132296" y="830509"/>
                    </a:cubicBezTo>
                    <a:cubicBezTo>
                      <a:pt x="123724" y="837177"/>
                      <a:pt x="111341" y="838129"/>
                      <a:pt x="101816" y="835272"/>
                    </a:cubicBezTo>
                    <a:cubicBezTo>
                      <a:pt x="85624" y="824794"/>
                      <a:pt x="76099" y="815269"/>
                      <a:pt x="97054" y="799077"/>
                    </a:cubicBezTo>
                    <a:cubicBezTo>
                      <a:pt x="104674" y="794314"/>
                      <a:pt x="114199" y="791457"/>
                      <a:pt x="124676" y="796219"/>
                    </a:cubicBezTo>
                    <a:cubicBezTo>
                      <a:pt x="132296" y="794314"/>
                      <a:pt x="140869" y="790504"/>
                      <a:pt x="147536" y="786694"/>
                    </a:cubicBezTo>
                    <a:cubicBezTo>
                      <a:pt x="176111" y="770502"/>
                      <a:pt x="196114" y="740974"/>
                      <a:pt x="198019" y="706684"/>
                    </a:cubicBezTo>
                    <a:cubicBezTo>
                      <a:pt x="181826" y="693349"/>
                      <a:pt x="168491" y="678109"/>
                      <a:pt x="158014" y="661917"/>
                    </a:cubicBezTo>
                    <a:cubicBezTo>
                      <a:pt x="152299" y="653344"/>
                      <a:pt x="147536" y="645724"/>
                      <a:pt x="143726" y="637152"/>
                    </a:cubicBezTo>
                    <a:cubicBezTo>
                      <a:pt x="139916" y="628579"/>
                      <a:pt x="137059" y="620007"/>
                      <a:pt x="134201" y="611434"/>
                    </a:cubicBezTo>
                    <a:cubicBezTo>
                      <a:pt x="131344" y="602862"/>
                      <a:pt x="129439" y="593337"/>
                      <a:pt x="127534" y="584764"/>
                    </a:cubicBezTo>
                    <a:cubicBezTo>
                      <a:pt x="123724" y="530472"/>
                      <a:pt x="114199" y="473322"/>
                      <a:pt x="158966" y="432364"/>
                    </a:cubicBezTo>
                    <a:cubicBezTo>
                      <a:pt x="164681" y="423792"/>
                      <a:pt x="170396" y="415219"/>
                      <a:pt x="177064" y="407599"/>
                    </a:cubicBezTo>
                    <a:cubicBezTo>
                      <a:pt x="197066" y="384739"/>
                      <a:pt x="221831" y="365689"/>
                      <a:pt x="249454" y="353307"/>
                    </a:cubicBezTo>
                    <a:cubicBezTo>
                      <a:pt x="177064" y="320922"/>
                      <a:pt x="126581" y="248532"/>
                      <a:pt x="126581" y="164712"/>
                    </a:cubicBezTo>
                    <a:cubicBezTo>
                      <a:pt x="126581" y="156139"/>
                      <a:pt x="133249" y="147567"/>
                      <a:pt x="141821" y="146614"/>
                    </a:cubicBezTo>
                    <a:cubicBezTo>
                      <a:pt x="153251" y="144709"/>
                      <a:pt x="162776" y="153282"/>
                      <a:pt x="162776" y="163759"/>
                    </a:cubicBezTo>
                    <a:cubicBezTo>
                      <a:pt x="162776" y="175189"/>
                      <a:pt x="163729" y="187572"/>
                      <a:pt x="166586" y="198049"/>
                    </a:cubicBezTo>
                    <a:cubicBezTo>
                      <a:pt x="182779" y="276154"/>
                      <a:pt x="251359" y="335209"/>
                      <a:pt x="334226" y="335209"/>
                    </a:cubicBezTo>
                    <a:cubicBezTo>
                      <a:pt x="344704" y="335209"/>
                      <a:pt x="354229" y="334257"/>
                      <a:pt x="364706" y="332352"/>
                    </a:cubicBezTo>
                    <a:cubicBezTo>
                      <a:pt x="410426" y="328542"/>
                      <a:pt x="458051" y="290442"/>
                      <a:pt x="479959" y="253294"/>
                    </a:cubicBezTo>
                    <a:cubicBezTo>
                      <a:pt x="484721" y="244722"/>
                      <a:pt x="489484" y="236149"/>
                      <a:pt x="493294" y="227577"/>
                    </a:cubicBezTo>
                    <a:cubicBezTo>
                      <a:pt x="524726" y="80892"/>
                      <a:pt x="381851" y="-4833"/>
                      <a:pt x="261836" y="8502"/>
                    </a:cubicBezTo>
                    <a:cubicBezTo>
                      <a:pt x="250406" y="8502"/>
                      <a:pt x="239929" y="10407"/>
                      <a:pt x="228499" y="12312"/>
                    </a:cubicBezTo>
                    <a:cubicBezTo>
                      <a:pt x="195161" y="18027"/>
                      <a:pt x="163729" y="30409"/>
                      <a:pt x="135154" y="50412"/>
                    </a:cubicBezTo>
                    <a:cubicBezTo>
                      <a:pt x="125629" y="57079"/>
                      <a:pt x="117056" y="63747"/>
                      <a:pt x="108484" y="71367"/>
                    </a:cubicBezTo>
                    <a:cubicBezTo>
                      <a:pt x="66574" y="109467"/>
                      <a:pt x="37046" y="161854"/>
                      <a:pt x="30379" y="221862"/>
                    </a:cubicBezTo>
                    <a:lnTo>
                      <a:pt x="28474" y="220909"/>
                    </a:lnTo>
                    <a:cubicBezTo>
                      <a:pt x="28474" y="220909"/>
                      <a:pt x="28474" y="243769"/>
                      <a:pt x="28474" y="280917"/>
                    </a:cubicBezTo>
                    <a:cubicBezTo>
                      <a:pt x="28474" y="290442"/>
                      <a:pt x="28474" y="299967"/>
                      <a:pt x="28474" y="311397"/>
                    </a:cubicBezTo>
                    <a:cubicBezTo>
                      <a:pt x="20854" y="415219"/>
                      <a:pt x="-7721" y="510469"/>
                      <a:pt x="17044" y="619054"/>
                    </a:cubicBezTo>
                    <a:cubicBezTo>
                      <a:pt x="17996" y="629532"/>
                      <a:pt x="19901" y="640009"/>
                      <a:pt x="21806" y="650487"/>
                    </a:cubicBezTo>
                    <a:cubicBezTo>
                      <a:pt x="23711" y="660964"/>
                      <a:pt x="25616" y="671442"/>
                      <a:pt x="28474" y="681919"/>
                    </a:cubicBezTo>
                    <a:cubicBezTo>
                      <a:pt x="28474" y="690492"/>
                      <a:pt x="29426" y="699064"/>
                      <a:pt x="29426" y="707637"/>
                    </a:cubicBezTo>
                    <a:cubicBezTo>
                      <a:pt x="29426" y="767644"/>
                      <a:pt x="58001" y="834319"/>
                      <a:pt x="38951" y="891469"/>
                    </a:cubicBezTo>
                    <a:cubicBezTo>
                      <a:pt x="67526" y="891469"/>
                      <a:pt x="86576" y="853369"/>
                      <a:pt x="117056" y="857179"/>
                    </a:cubicBezTo>
                    <a:cubicBezTo>
                      <a:pt x="126581" y="855274"/>
                      <a:pt x="137059" y="854322"/>
                      <a:pt x="147536" y="854322"/>
                    </a:cubicBezTo>
                    <a:cubicBezTo>
                      <a:pt x="156109" y="855274"/>
                      <a:pt x="165634" y="857179"/>
                      <a:pt x="174206" y="859084"/>
                    </a:cubicBezTo>
                    <a:cubicBezTo>
                      <a:pt x="256121" y="881944"/>
                      <a:pt x="303746" y="967669"/>
                      <a:pt x="280886" y="1049584"/>
                    </a:cubicBezTo>
                    <a:cubicBezTo>
                      <a:pt x="278981" y="1056252"/>
                      <a:pt x="273266" y="1060062"/>
                      <a:pt x="266599" y="1060062"/>
                    </a:cubicBezTo>
                    <a:cubicBezTo>
                      <a:pt x="258026" y="1059109"/>
                      <a:pt x="253264" y="1050537"/>
                      <a:pt x="255169" y="1042917"/>
                    </a:cubicBezTo>
                    <a:cubicBezTo>
                      <a:pt x="274219" y="974337"/>
                      <a:pt x="235166" y="903852"/>
                      <a:pt x="166586" y="884802"/>
                    </a:cubicBezTo>
                    <a:cubicBezTo>
                      <a:pt x="158014" y="881944"/>
                      <a:pt x="148489" y="880992"/>
                      <a:pt x="139916" y="880039"/>
                    </a:cubicBezTo>
                    <a:cubicBezTo>
                      <a:pt x="131344" y="879087"/>
                      <a:pt x="122771" y="879087"/>
                      <a:pt x="115151" y="880039"/>
                    </a:cubicBezTo>
                    <a:cubicBezTo>
                      <a:pt x="107531" y="880992"/>
                      <a:pt x="99911" y="882897"/>
                      <a:pt x="94196" y="885754"/>
                    </a:cubicBezTo>
                    <a:cubicBezTo>
                      <a:pt x="57049" y="900042"/>
                      <a:pt x="37999" y="938142"/>
                      <a:pt x="29426" y="975289"/>
                    </a:cubicBezTo>
                    <a:cubicBezTo>
                      <a:pt x="27521" y="985767"/>
                      <a:pt x="25616" y="996244"/>
                      <a:pt x="23711" y="1006722"/>
                    </a:cubicBezTo>
                    <a:cubicBezTo>
                      <a:pt x="9424" y="1101019"/>
                      <a:pt x="11329" y="1195317"/>
                      <a:pt x="26569" y="1287709"/>
                    </a:cubicBezTo>
                    <a:cubicBezTo>
                      <a:pt x="26569" y="1302950"/>
                      <a:pt x="26569" y="1312475"/>
                      <a:pt x="26569" y="1312475"/>
                    </a:cubicBezTo>
                    <a:cubicBezTo>
                      <a:pt x="58001" y="1292472"/>
                      <a:pt x="96101" y="1281042"/>
                      <a:pt x="136106" y="1281042"/>
                    </a:cubicBezTo>
                    <a:cubicBezTo>
                      <a:pt x="217069" y="1282947"/>
                      <a:pt x="285649" y="1328667"/>
                      <a:pt x="320891" y="1394389"/>
                    </a:cubicBezTo>
                    <a:close/>
                    <a:moveTo>
                      <a:pt x="721894" y="944809"/>
                    </a:moveTo>
                    <a:cubicBezTo>
                      <a:pt x="793331" y="882897"/>
                      <a:pt x="801904" y="775264"/>
                      <a:pt x="740944" y="702874"/>
                    </a:cubicBezTo>
                    <a:cubicBezTo>
                      <a:pt x="738086" y="700017"/>
                      <a:pt x="736181" y="697159"/>
                      <a:pt x="733324" y="694302"/>
                    </a:cubicBezTo>
                    <a:cubicBezTo>
                      <a:pt x="733324" y="694302"/>
                      <a:pt x="733324" y="694302"/>
                      <a:pt x="733324" y="693349"/>
                    </a:cubicBezTo>
                    <a:lnTo>
                      <a:pt x="752374" y="663822"/>
                    </a:lnTo>
                    <a:cubicBezTo>
                      <a:pt x="752374" y="663822"/>
                      <a:pt x="753326" y="663822"/>
                      <a:pt x="753326" y="663822"/>
                    </a:cubicBezTo>
                    <a:cubicBezTo>
                      <a:pt x="759041" y="668584"/>
                      <a:pt x="763804" y="674299"/>
                      <a:pt x="768566" y="680014"/>
                    </a:cubicBezTo>
                    <a:cubicBezTo>
                      <a:pt x="842861" y="766692"/>
                      <a:pt x="832384" y="896232"/>
                      <a:pt x="746659" y="970527"/>
                    </a:cubicBezTo>
                    <a:cubicBezTo>
                      <a:pt x="739991" y="976242"/>
                      <a:pt x="729514" y="977194"/>
                      <a:pt x="722846" y="971479"/>
                    </a:cubicBezTo>
                    <a:cubicBezTo>
                      <a:pt x="713321" y="963859"/>
                      <a:pt x="714274" y="951477"/>
                      <a:pt x="721894" y="94480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37" name="TextBox 10">
            <a:extLst>
              <a:ext uri="{FF2B5EF4-FFF2-40B4-BE49-F238E27FC236}">
                <a16:creationId xmlns:a16="http://schemas.microsoft.com/office/drawing/2014/main" id="{F268B88B-3D7A-45D2-9F34-5F7F7954C824}"/>
              </a:ext>
            </a:extLst>
          </p:cNvPr>
          <p:cNvSpPr txBox="1"/>
          <p:nvPr/>
        </p:nvSpPr>
        <p:spPr>
          <a:xfrm>
            <a:off x="893717" y="2632794"/>
            <a:ext cx="2654101" cy="523220"/>
          </a:xfrm>
          <a:prstGeom prst="rect">
            <a:avLst/>
          </a:prstGeom>
          <a:solidFill>
            <a:srgbClr val="20648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ar-AE" altLang="he-IL" sz="28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العائق الثّاني:</a:t>
            </a:r>
          </a:p>
        </p:txBody>
      </p:sp>
      <p:sp>
        <p:nvSpPr>
          <p:cNvPr id="38" name="TextBox 11">
            <a:extLst>
              <a:ext uri="{FF2B5EF4-FFF2-40B4-BE49-F238E27FC236}">
                <a16:creationId xmlns:a16="http://schemas.microsoft.com/office/drawing/2014/main" id="{E45ABDB2-5EF9-4578-95B5-1E5A0155AE76}"/>
              </a:ext>
            </a:extLst>
          </p:cNvPr>
          <p:cNvSpPr txBox="1"/>
          <p:nvPr/>
        </p:nvSpPr>
        <p:spPr>
          <a:xfrm>
            <a:off x="8743948" y="2937264"/>
            <a:ext cx="26541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تفصيل</a:t>
            </a:r>
            <a:r>
              <a:rPr lang="he-IL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شرح </a:t>
            </a:r>
          </a:p>
          <a:p>
            <a:pPr algn="ctr"/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ومقترح للحل </a:t>
            </a:r>
          </a:p>
        </p:txBody>
      </p:sp>
      <p:sp>
        <p:nvSpPr>
          <p:cNvPr id="10" name="TextBox 11">
            <a:extLst>
              <a:ext uri="{FF2B5EF4-FFF2-40B4-BE49-F238E27FC236}">
                <a16:creationId xmlns:a16="http://schemas.microsoft.com/office/drawing/2014/main" id="{8756C9AC-C908-875A-705E-C35C8ABAC631}"/>
              </a:ext>
            </a:extLst>
          </p:cNvPr>
          <p:cNvSpPr txBox="1"/>
          <p:nvPr/>
        </p:nvSpPr>
        <p:spPr>
          <a:xfrm>
            <a:off x="909117" y="3044279"/>
            <a:ext cx="264916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تفصيل</a:t>
            </a:r>
            <a:r>
              <a:rPr lang="he-IL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شرح </a:t>
            </a:r>
          </a:p>
          <a:p>
            <a:pPr algn="ctr"/>
            <a:r>
              <a:rPr lang="ar-SA" altLang="ko-K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ومقترح للحل </a:t>
            </a:r>
          </a:p>
          <a:p>
            <a:pPr algn="ctr"/>
            <a:endParaRPr lang="en-US" altLang="ko-KR" sz="22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38">
            <a:extLst>
              <a:ext uri="{FF2B5EF4-FFF2-40B4-BE49-F238E27FC236}">
                <a16:creationId xmlns:a16="http://schemas.microsoft.com/office/drawing/2014/main" id="{C42E904D-1283-08B8-3312-A89F9D15CA35}"/>
              </a:ext>
            </a:extLst>
          </p:cNvPr>
          <p:cNvSpPr txBox="1"/>
          <p:nvPr/>
        </p:nvSpPr>
        <p:spPr>
          <a:xfrm>
            <a:off x="9689927" y="1938817"/>
            <a:ext cx="762144" cy="492443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26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6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5" name="TextBox 38">
            <a:extLst>
              <a:ext uri="{FF2B5EF4-FFF2-40B4-BE49-F238E27FC236}">
                <a16:creationId xmlns:a16="http://schemas.microsoft.com/office/drawing/2014/main" id="{DF01081A-8987-5A35-C805-642B929C9C90}"/>
              </a:ext>
            </a:extLst>
          </p:cNvPr>
          <p:cNvSpPr txBox="1"/>
          <p:nvPr/>
        </p:nvSpPr>
        <p:spPr>
          <a:xfrm>
            <a:off x="1772536" y="1981213"/>
            <a:ext cx="762144" cy="492443"/>
          </a:xfrm>
          <a:prstGeom prst="rect">
            <a:avLst/>
          </a:prstGeom>
          <a:noFill/>
        </p:spPr>
        <p:txBody>
          <a:bodyPr wrap="square" lIns="108000" rIns="108000" rtlCol="0" anchor="ctr">
            <a:spAutoFit/>
          </a:bodyPr>
          <a:lstStyle/>
          <a:p>
            <a:pPr algn="ctr"/>
            <a:r>
              <a:rPr lang="en-US" altLang="ko-KR" sz="2600" b="1" dirty="0">
                <a:solidFill>
                  <a:schemeClr val="accent4"/>
                </a:solidFill>
                <a:cs typeface="Arial" pitchFamily="34" charset="0"/>
              </a:rPr>
              <a:t>02</a:t>
            </a:r>
            <a:endParaRPr lang="ko-KR" altLang="en-US" sz="26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896275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s Slide Master">
  <a:themeElements>
    <a:clrScheme name="ALLPPT-4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Break Slide Master">
  <a:themeElements>
    <a:clrScheme name="ALLPPT-40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A9BD5"/>
      </a:accent1>
      <a:accent2>
        <a:srgbClr val="224A90"/>
      </a:accent2>
      <a:accent3>
        <a:srgbClr val="010A4F"/>
      </a:accent3>
      <a:accent4>
        <a:srgbClr val="5A9BD5"/>
      </a:accent4>
      <a:accent5>
        <a:srgbClr val="224A90"/>
      </a:accent5>
      <a:accent6>
        <a:srgbClr val="010A4F"/>
      </a:accent6>
      <a:hlink>
        <a:srgbClr val="262626"/>
      </a:hlink>
      <a:folHlink>
        <a:srgbClr val="262626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12055</TotalTime>
  <Words>409</Words>
  <Application>Microsoft Office PowerPoint</Application>
  <PresentationFormat>מסך רחב</PresentationFormat>
  <Paragraphs>107</Paragraphs>
  <Slides>14</Slides>
  <Notes>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11</vt:i4>
      </vt:variant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14</vt:i4>
      </vt:variant>
    </vt:vector>
  </HeadingPairs>
  <TitlesOfParts>
    <vt:vector size="27" baseType="lpstr">
      <vt:lpstr>Arial</vt:lpstr>
      <vt:lpstr>Calibri</vt:lpstr>
      <vt:lpstr>Dorian CLM</vt:lpstr>
      <vt:lpstr>Encode Sans Medium</vt:lpstr>
      <vt:lpstr>Fira Sans Extra Condensed Medium</vt:lpstr>
      <vt:lpstr>Gan CLM</vt:lpstr>
      <vt:lpstr>Guttman Yad</vt:lpstr>
      <vt:lpstr>Guttman Yad-Brush</vt:lpstr>
      <vt:lpstr>Montserrat Black</vt:lpstr>
      <vt:lpstr>Montserrat ExtraBold</vt:lpstr>
      <vt:lpstr>Times New Roman</vt:lpstr>
      <vt:lpstr>Contents Slide Master</vt:lpstr>
      <vt:lpstr>Section Break Slide Master</vt:lpstr>
      <vt:lpstr>מצגת של PowerPoint‏</vt:lpstr>
      <vt:lpstr>מצגת של PowerPoint‏</vt:lpstr>
      <vt:lpstr>اسم المشروع/المنتج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أفكار ومقترحات لتطوير المُنتج</vt:lpstr>
      <vt:lpstr>מצגת של PowerPoint‏</vt:lpstr>
      <vt:lpstr>المصادر قائمة</vt:lpstr>
      <vt:lpstr>مُتطلّبات إلزاميّة وتقييدات  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אורלי ברקוביץ</cp:lastModifiedBy>
  <cp:revision>96</cp:revision>
  <dcterms:created xsi:type="dcterms:W3CDTF">2020-01-20T05:08:25Z</dcterms:created>
  <dcterms:modified xsi:type="dcterms:W3CDTF">2026-01-17T11:57:17Z</dcterms:modified>
</cp:coreProperties>
</file>