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364" r:id="rId2"/>
    <p:sldId id="359" r:id="rId3"/>
    <p:sldId id="365" r:id="rId4"/>
    <p:sldId id="269" r:id="rId5"/>
    <p:sldId id="366" r:id="rId6"/>
    <p:sldId id="369" r:id="rId7"/>
    <p:sldId id="280" r:id="rId8"/>
    <p:sldId id="282" r:id="rId9"/>
    <p:sldId id="370" r:id="rId10"/>
    <p:sldId id="371" r:id="rId11"/>
    <p:sldId id="372" r:id="rId12"/>
    <p:sldId id="373" r:id="rId13"/>
    <p:sldId id="374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ncode Sans Medium" panose="020B0604020202020204" charset="0"/>
      <p:regular r:id="rId20"/>
      <p:bold r:id="rId21"/>
    </p:embeddedFont>
    <p:embeddedFont>
      <p:font typeface="Fira Sans" panose="020B0604020202020204" pitchFamily="34" charset="0"/>
      <p:regular r:id="rId22"/>
      <p:bold r:id="rId23"/>
      <p:italic r:id="rId24"/>
      <p:boldItalic r:id="rId25"/>
    </p:embeddedFont>
    <p:embeddedFont>
      <p:font typeface="Fira Sans Extra Condensed Medium" panose="020B0604020202020204" charset="0"/>
      <p:regular r:id="rId26"/>
      <p:bold r:id="rId27"/>
      <p:italic r:id="rId28"/>
      <p:boldItalic r:id="rId29"/>
    </p:embeddedFont>
    <p:embeddedFont>
      <p:font typeface="Montserrat ExtraBold" panose="020B0604020202020204" pitchFamily="2" charset="0"/>
      <p:bold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62">
          <p15:clr>
            <a:srgbClr val="FF0000"/>
          </p15:clr>
        </p15:guide>
        <p15:guide id="2" pos="288">
          <p15:clr>
            <a:srgbClr val="FF0000"/>
          </p15:clr>
        </p15:guide>
        <p15:guide id="3" pos="5472">
          <p15:clr>
            <a:srgbClr val="FF0000"/>
          </p15:clr>
        </p15:guide>
        <p15:guide id="4" orient="horz" pos="2984">
          <p15:clr>
            <a:srgbClr val="FF0000"/>
          </p15:clr>
        </p15:guide>
        <p15:guide id="5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15A"/>
    <a:srgbClr val="E7716B"/>
    <a:srgbClr val="0E2A47"/>
    <a:srgbClr val="15AAB5"/>
    <a:srgbClr val="E4CF0E"/>
    <a:srgbClr val="553E73"/>
    <a:srgbClr val="8C7DA1"/>
    <a:srgbClr val="FFFFFF"/>
    <a:srgbClr val="0EAAB5"/>
    <a:srgbClr val="087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60"/>
      </p:cViewPr>
      <p:guideLst>
        <p:guide orient="horz" pos="262"/>
        <p:guide pos="288"/>
        <p:guide pos="5472"/>
        <p:guide orient="horz" pos="298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139a006c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139a006c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560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e2e0c99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e2e0c99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9237506a2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9237506a2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28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3e8071fd6_2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3e8071fd6_2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9237506a2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9237506a2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30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8e8b782381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8e8b782381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9237506a2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9237506a2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9237506a2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9237506a2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9237506a2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9237506a2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3680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9237506a2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9237506a2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764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9237506a2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9237506a2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36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CB42757-2FAB-4EBF-8E14-A37BF1CAD773}"/>
              </a:ext>
            </a:extLst>
          </p:cNvPr>
          <p:cNvGrpSpPr/>
          <p:nvPr userDrawn="1"/>
        </p:nvGrpSpPr>
        <p:grpSpPr>
          <a:xfrm>
            <a:off x="6637197" y="1230523"/>
            <a:ext cx="1776490" cy="1745567"/>
            <a:chOff x="854381" y="1786930"/>
            <a:chExt cx="2080490" cy="2044276"/>
          </a:xfrm>
          <a:solidFill>
            <a:schemeClr val="accent4"/>
          </a:solidFill>
        </p:grpSpPr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D15E9A75-51AA-4688-8AE5-02C6D5DDC8DA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" name="Chord 17">
              <a:extLst>
                <a:ext uri="{FF2B5EF4-FFF2-40B4-BE49-F238E27FC236}">
                  <a16:creationId xmlns:a16="http://schemas.microsoft.com/office/drawing/2014/main" id="{D20B0A5C-34FF-49FE-A1C1-C80AAD6236C6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280596-30F2-49B4-95B9-9F5BBB63541B}"/>
              </a:ext>
            </a:extLst>
          </p:cNvPr>
          <p:cNvGrpSpPr/>
          <p:nvPr userDrawn="1"/>
        </p:nvGrpSpPr>
        <p:grpSpPr>
          <a:xfrm>
            <a:off x="4592480" y="1230523"/>
            <a:ext cx="1776490" cy="1745567"/>
            <a:chOff x="854381" y="1786930"/>
            <a:chExt cx="2080490" cy="2044276"/>
          </a:xfrm>
          <a:solidFill>
            <a:schemeClr val="accent3"/>
          </a:solidFill>
        </p:grpSpPr>
        <p:sp>
          <p:nvSpPr>
            <p:cNvPr id="14" name="Chord 13">
              <a:extLst>
                <a:ext uri="{FF2B5EF4-FFF2-40B4-BE49-F238E27FC236}">
                  <a16:creationId xmlns:a16="http://schemas.microsoft.com/office/drawing/2014/main" id="{8A51914E-B09F-4480-AC24-2A852BBD7BD5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80D1C90A-569F-4379-8F88-F2572F73CC55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DA7EA0-0778-422D-8CA6-07327E3438BB}"/>
              </a:ext>
            </a:extLst>
          </p:cNvPr>
          <p:cNvGrpSpPr/>
          <p:nvPr userDrawn="1"/>
        </p:nvGrpSpPr>
        <p:grpSpPr>
          <a:xfrm>
            <a:off x="2547762" y="1230523"/>
            <a:ext cx="1776490" cy="1745567"/>
            <a:chOff x="854381" y="1786930"/>
            <a:chExt cx="2080490" cy="2044276"/>
          </a:xfrm>
          <a:solidFill>
            <a:schemeClr val="accent2"/>
          </a:solidFill>
        </p:grpSpPr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947D6979-47C9-426D-97FF-C2ECFE0EC544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0B0C3404-C0BB-44D3-A12A-CB1FB9F25664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4C9915F-56DA-4E31-ADB7-5C5450966F04}"/>
              </a:ext>
            </a:extLst>
          </p:cNvPr>
          <p:cNvGrpSpPr/>
          <p:nvPr userDrawn="1"/>
        </p:nvGrpSpPr>
        <p:grpSpPr>
          <a:xfrm>
            <a:off x="537280" y="1230524"/>
            <a:ext cx="1776490" cy="1745567"/>
            <a:chOff x="854381" y="1786930"/>
            <a:chExt cx="2080490" cy="2044276"/>
          </a:xfrm>
        </p:grpSpPr>
        <p:sp>
          <p:nvSpPr>
            <p:cNvPr id="2" name="Chord 1">
              <a:extLst>
                <a:ext uri="{FF2B5EF4-FFF2-40B4-BE49-F238E27FC236}">
                  <a16:creationId xmlns:a16="http://schemas.microsoft.com/office/drawing/2014/main" id="{DA8602FB-289B-4690-B5C0-0D21B037363E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Chord 7">
              <a:extLst>
                <a:ext uri="{FF2B5EF4-FFF2-40B4-BE49-F238E27FC236}">
                  <a16:creationId xmlns:a16="http://schemas.microsoft.com/office/drawing/2014/main" id="{04FCF370-21DA-423A-9D4B-B29F95A54535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F96D8EC-3C4D-411C-966F-CC1079D58A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9290" y="1401307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0FF251AE-3E3A-4AB5-B08B-3CB1C67932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34007" y="1401308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FCD56960-5FED-4089-9C88-7E7255D9EF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78725" y="1401308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5BBF3A8E-D80A-4575-9E53-E71256BF92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23442" y="1401308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570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15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195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553E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9"/>
          <p:cNvSpPr txBox="1">
            <a:spLocks noGrp="1"/>
          </p:cNvSpPr>
          <p:nvPr>
            <p:ph type="subTitle" idx="1"/>
          </p:nvPr>
        </p:nvSpPr>
        <p:spPr>
          <a:xfrm>
            <a:off x="713225" y="1462775"/>
            <a:ext cx="4056900" cy="35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rgbClr val="553E7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9"/>
          <p:cNvSpPr txBox="1">
            <a:spLocks noGrp="1"/>
          </p:cNvSpPr>
          <p:nvPr>
            <p:ph type="subTitle" idx="2"/>
          </p:nvPr>
        </p:nvSpPr>
        <p:spPr>
          <a:xfrm>
            <a:off x="713225" y="1821273"/>
            <a:ext cx="4056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29"/>
          <p:cNvSpPr txBox="1">
            <a:spLocks noGrp="1"/>
          </p:cNvSpPr>
          <p:nvPr>
            <p:ph type="subTitle" idx="3"/>
          </p:nvPr>
        </p:nvSpPr>
        <p:spPr>
          <a:xfrm>
            <a:off x="713225" y="2393975"/>
            <a:ext cx="4056900" cy="35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rgbClr val="553E7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9"/>
          <p:cNvSpPr txBox="1">
            <a:spLocks noGrp="1"/>
          </p:cNvSpPr>
          <p:nvPr>
            <p:ph type="subTitle" idx="4"/>
          </p:nvPr>
        </p:nvSpPr>
        <p:spPr>
          <a:xfrm>
            <a:off x="713225" y="2752478"/>
            <a:ext cx="4056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9"/>
          <p:cNvSpPr txBox="1">
            <a:spLocks noGrp="1"/>
          </p:cNvSpPr>
          <p:nvPr>
            <p:ph type="subTitle" idx="5"/>
          </p:nvPr>
        </p:nvSpPr>
        <p:spPr>
          <a:xfrm>
            <a:off x="713225" y="3325175"/>
            <a:ext cx="4056900" cy="35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rgbClr val="553E7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9"/>
          <p:cNvSpPr txBox="1">
            <a:spLocks noGrp="1"/>
          </p:cNvSpPr>
          <p:nvPr>
            <p:ph type="subTitle" idx="6"/>
          </p:nvPr>
        </p:nvSpPr>
        <p:spPr>
          <a:xfrm>
            <a:off x="713225" y="3683675"/>
            <a:ext cx="4056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29"/>
          <p:cNvSpPr/>
          <p:nvPr/>
        </p:nvSpPr>
        <p:spPr>
          <a:xfrm>
            <a:off x="3999700" y="2001200"/>
            <a:ext cx="6945528" cy="3186812"/>
          </a:xfrm>
          <a:custGeom>
            <a:avLst/>
            <a:gdLst/>
            <a:ahLst/>
            <a:cxnLst/>
            <a:rect l="l" t="t" r="r" b="b"/>
            <a:pathLst>
              <a:path w="171357" h="69369" extrusionOk="0">
                <a:moveTo>
                  <a:pt x="107979" y="1"/>
                </a:moveTo>
                <a:cubicBezTo>
                  <a:pt x="105155" y="1"/>
                  <a:pt x="102349" y="363"/>
                  <a:pt x="99657" y="1119"/>
                </a:cubicBezTo>
                <a:cubicBezTo>
                  <a:pt x="96539" y="2006"/>
                  <a:pt x="93662" y="3619"/>
                  <a:pt x="90839" y="5340"/>
                </a:cubicBezTo>
                <a:cubicBezTo>
                  <a:pt x="75704" y="14615"/>
                  <a:pt x="61052" y="27196"/>
                  <a:pt x="43550" y="27976"/>
                </a:cubicBezTo>
                <a:cubicBezTo>
                  <a:pt x="41252" y="28084"/>
                  <a:pt x="38946" y="28137"/>
                  <a:pt x="36638" y="28137"/>
                </a:cubicBezTo>
                <a:cubicBezTo>
                  <a:pt x="34329" y="28137"/>
                  <a:pt x="32017" y="28084"/>
                  <a:pt x="29705" y="27976"/>
                </a:cubicBezTo>
                <a:cubicBezTo>
                  <a:pt x="29476" y="27966"/>
                  <a:pt x="29247" y="27960"/>
                  <a:pt x="29018" y="27960"/>
                </a:cubicBezTo>
                <a:cubicBezTo>
                  <a:pt x="12855" y="27960"/>
                  <a:pt x="0" y="53973"/>
                  <a:pt x="22984" y="69189"/>
                </a:cubicBezTo>
                <a:cubicBezTo>
                  <a:pt x="22993" y="69198"/>
                  <a:pt x="23002" y="69201"/>
                  <a:pt x="23010" y="69201"/>
                </a:cubicBezTo>
                <a:cubicBezTo>
                  <a:pt x="23026" y="69201"/>
                  <a:pt x="23038" y="69189"/>
                  <a:pt x="23038" y="69189"/>
                </a:cubicBezTo>
                <a:lnTo>
                  <a:pt x="162001" y="69189"/>
                </a:lnTo>
                <a:cubicBezTo>
                  <a:pt x="162879" y="69189"/>
                  <a:pt x="164092" y="69368"/>
                  <a:pt x="165178" y="69368"/>
                </a:cubicBezTo>
                <a:cubicBezTo>
                  <a:pt x="165720" y="69368"/>
                  <a:pt x="166231" y="69324"/>
                  <a:pt x="166652" y="69189"/>
                </a:cubicBezTo>
                <a:cubicBezTo>
                  <a:pt x="169421" y="68302"/>
                  <a:pt x="170577" y="62737"/>
                  <a:pt x="170954" y="59941"/>
                </a:cubicBezTo>
                <a:cubicBezTo>
                  <a:pt x="171357" y="56742"/>
                  <a:pt x="170819" y="53354"/>
                  <a:pt x="168991" y="50693"/>
                </a:cubicBezTo>
                <a:cubicBezTo>
                  <a:pt x="167217" y="48112"/>
                  <a:pt x="164421" y="46445"/>
                  <a:pt x="161786" y="44671"/>
                </a:cubicBezTo>
                <a:cubicBezTo>
                  <a:pt x="153425" y="39052"/>
                  <a:pt x="146301" y="31578"/>
                  <a:pt x="141059" y="22949"/>
                </a:cubicBezTo>
                <a:cubicBezTo>
                  <a:pt x="138989" y="19561"/>
                  <a:pt x="137187" y="15959"/>
                  <a:pt x="134795" y="12787"/>
                </a:cubicBezTo>
                <a:cubicBezTo>
                  <a:pt x="128684" y="4759"/>
                  <a:pt x="118214" y="1"/>
                  <a:pt x="107979" y="1"/>
                </a:cubicBezTo>
                <a:close/>
              </a:path>
            </a:pathLst>
          </a:custGeom>
          <a:solidFill>
            <a:srgbClr val="EAFA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9"/>
          <p:cNvSpPr/>
          <p:nvPr/>
        </p:nvSpPr>
        <p:spPr>
          <a:xfrm rot="-449886">
            <a:off x="4831753" y="2607436"/>
            <a:ext cx="567781" cy="318273"/>
          </a:xfrm>
          <a:custGeom>
            <a:avLst/>
            <a:gdLst/>
            <a:ahLst/>
            <a:cxnLst/>
            <a:rect l="l" t="t" r="r" b="b"/>
            <a:pathLst>
              <a:path w="16266" h="9118" extrusionOk="0">
                <a:moveTo>
                  <a:pt x="9512" y="1"/>
                </a:moveTo>
                <a:cubicBezTo>
                  <a:pt x="6255" y="1"/>
                  <a:pt x="2958" y="1284"/>
                  <a:pt x="968" y="3734"/>
                </a:cubicBezTo>
                <a:cubicBezTo>
                  <a:pt x="457" y="4379"/>
                  <a:pt x="0" y="5159"/>
                  <a:pt x="27" y="5992"/>
                </a:cubicBezTo>
                <a:cubicBezTo>
                  <a:pt x="54" y="6476"/>
                  <a:pt x="269" y="6960"/>
                  <a:pt x="565" y="7363"/>
                </a:cubicBezTo>
                <a:cubicBezTo>
                  <a:pt x="1524" y="8690"/>
                  <a:pt x="3211" y="9118"/>
                  <a:pt x="4909" y="9118"/>
                </a:cubicBezTo>
                <a:cubicBezTo>
                  <a:pt x="5448" y="9118"/>
                  <a:pt x="5988" y="9074"/>
                  <a:pt x="6506" y="9003"/>
                </a:cubicBezTo>
                <a:cubicBezTo>
                  <a:pt x="8845" y="8654"/>
                  <a:pt x="11103" y="7901"/>
                  <a:pt x="13200" y="6799"/>
                </a:cubicBezTo>
                <a:cubicBezTo>
                  <a:pt x="14706" y="5992"/>
                  <a:pt x="16265" y="4702"/>
                  <a:pt x="16184" y="3008"/>
                </a:cubicBezTo>
                <a:cubicBezTo>
                  <a:pt x="16184" y="2685"/>
                  <a:pt x="16104" y="2363"/>
                  <a:pt x="15916" y="2094"/>
                </a:cubicBezTo>
                <a:cubicBezTo>
                  <a:pt x="15754" y="1879"/>
                  <a:pt x="15539" y="1718"/>
                  <a:pt x="15324" y="1583"/>
                </a:cubicBezTo>
                <a:cubicBezTo>
                  <a:pt x="13633" y="518"/>
                  <a:pt x="11580" y="1"/>
                  <a:pt x="9512" y="1"/>
                </a:cubicBezTo>
                <a:close/>
              </a:path>
            </a:pathLst>
          </a:custGeom>
          <a:solidFill>
            <a:srgbClr val="EAFA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29"/>
          <p:cNvGrpSpPr/>
          <p:nvPr/>
        </p:nvGrpSpPr>
        <p:grpSpPr>
          <a:xfrm rot="10333572" flipH="1">
            <a:off x="7730825" y="-236727"/>
            <a:ext cx="1624476" cy="2446382"/>
            <a:chOff x="4289100" y="3261725"/>
            <a:chExt cx="1325275" cy="1995800"/>
          </a:xfrm>
        </p:grpSpPr>
        <p:sp>
          <p:nvSpPr>
            <p:cNvPr id="371" name="Google Shape;371;p29"/>
            <p:cNvSpPr/>
            <p:nvPr/>
          </p:nvSpPr>
          <p:spPr>
            <a:xfrm>
              <a:off x="4758725" y="3355975"/>
              <a:ext cx="511425" cy="633750"/>
            </a:xfrm>
            <a:custGeom>
              <a:avLst/>
              <a:gdLst/>
              <a:ahLst/>
              <a:cxnLst/>
              <a:rect l="l" t="t" r="r" b="b"/>
              <a:pathLst>
                <a:path w="20457" h="25350" extrusionOk="0">
                  <a:moveTo>
                    <a:pt x="9240" y="0"/>
                  </a:moveTo>
                  <a:cubicBezTo>
                    <a:pt x="9240" y="1"/>
                    <a:pt x="0" y="13891"/>
                    <a:pt x="9757" y="25350"/>
                  </a:cubicBezTo>
                  <a:cubicBezTo>
                    <a:pt x="9757" y="25350"/>
                    <a:pt x="20456" y="14863"/>
                    <a:pt x="9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4434425" y="3872100"/>
              <a:ext cx="589525" cy="271825"/>
            </a:xfrm>
            <a:custGeom>
              <a:avLst/>
              <a:gdLst/>
              <a:ahLst/>
              <a:cxnLst/>
              <a:rect l="l" t="t" r="r" b="b"/>
              <a:pathLst>
                <a:path w="23581" h="10873" extrusionOk="0">
                  <a:moveTo>
                    <a:pt x="6891" y="1"/>
                  </a:moveTo>
                  <a:cubicBezTo>
                    <a:pt x="4866" y="1"/>
                    <a:pt x="2620" y="267"/>
                    <a:pt x="135" y="885"/>
                  </a:cubicBezTo>
                  <a:lnTo>
                    <a:pt x="135" y="885"/>
                  </a:lnTo>
                  <a:cubicBezTo>
                    <a:pt x="73" y="838"/>
                    <a:pt x="33" y="813"/>
                    <a:pt x="17" y="813"/>
                  </a:cubicBezTo>
                  <a:cubicBezTo>
                    <a:pt x="0" y="813"/>
                    <a:pt x="12" y="842"/>
                    <a:pt x="54" y="905"/>
                  </a:cubicBezTo>
                  <a:cubicBezTo>
                    <a:pt x="81" y="899"/>
                    <a:pt x="108" y="892"/>
                    <a:pt x="135" y="885"/>
                  </a:cubicBezTo>
                  <a:lnTo>
                    <a:pt x="135" y="885"/>
                  </a:lnTo>
                  <a:cubicBezTo>
                    <a:pt x="1326" y="1791"/>
                    <a:pt x="10797" y="10873"/>
                    <a:pt x="19911" y="10873"/>
                  </a:cubicBezTo>
                  <a:cubicBezTo>
                    <a:pt x="21148" y="10873"/>
                    <a:pt x="22378" y="10706"/>
                    <a:pt x="23580" y="10328"/>
                  </a:cubicBezTo>
                  <a:cubicBezTo>
                    <a:pt x="23580" y="10328"/>
                    <a:pt x="19508" y="1"/>
                    <a:pt x="6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4995050" y="3842300"/>
              <a:ext cx="490900" cy="618575"/>
            </a:xfrm>
            <a:custGeom>
              <a:avLst/>
              <a:gdLst/>
              <a:ahLst/>
              <a:cxnLst/>
              <a:rect l="l" t="t" r="r" b="b"/>
              <a:pathLst>
                <a:path w="19636" h="24743" extrusionOk="0">
                  <a:moveTo>
                    <a:pt x="12250" y="0"/>
                  </a:moveTo>
                  <a:cubicBezTo>
                    <a:pt x="12249" y="1"/>
                    <a:pt x="0" y="11308"/>
                    <a:pt x="6748" y="24742"/>
                  </a:cubicBezTo>
                  <a:cubicBezTo>
                    <a:pt x="6748" y="24742"/>
                    <a:pt x="19636" y="17082"/>
                    <a:pt x="12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4684250" y="4217650"/>
              <a:ext cx="515225" cy="369625"/>
            </a:xfrm>
            <a:custGeom>
              <a:avLst/>
              <a:gdLst/>
              <a:ahLst/>
              <a:cxnLst/>
              <a:rect l="l" t="t" r="r" b="b"/>
              <a:pathLst>
                <a:path w="20609" h="14785" extrusionOk="0">
                  <a:moveTo>
                    <a:pt x="227" y="1"/>
                  </a:moveTo>
                  <a:cubicBezTo>
                    <a:pt x="152" y="1"/>
                    <a:pt x="76" y="1"/>
                    <a:pt x="0" y="2"/>
                  </a:cubicBezTo>
                  <a:cubicBezTo>
                    <a:pt x="0" y="2"/>
                    <a:pt x="5243" y="14784"/>
                    <a:pt x="19316" y="14784"/>
                  </a:cubicBezTo>
                  <a:cubicBezTo>
                    <a:pt x="19739" y="14784"/>
                    <a:pt x="20170" y="14771"/>
                    <a:pt x="20609" y="14743"/>
                  </a:cubicBezTo>
                  <a:cubicBezTo>
                    <a:pt x="20609" y="14743"/>
                    <a:pt x="18619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173625" y="4374975"/>
              <a:ext cx="440750" cy="566150"/>
            </a:xfrm>
            <a:custGeom>
              <a:avLst/>
              <a:gdLst/>
              <a:ahLst/>
              <a:cxnLst/>
              <a:rect l="l" t="t" r="r" b="b"/>
              <a:pathLst>
                <a:path w="17630" h="22646" extrusionOk="0">
                  <a:moveTo>
                    <a:pt x="14620" y="0"/>
                  </a:moveTo>
                  <a:cubicBezTo>
                    <a:pt x="14620" y="1"/>
                    <a:pt x="0" y="7964"/>
                    <a:pt x="3252" y="22645"/>
                  </a:cubicBezTo>
                  <a:cubicBezTo>
                    <a:pt x="3252" y="22645"/>
                    <a:pt x="17630" y="18359"/>
                    <a:pt x="14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4849150" y="4587750"/>
              <a:ext cx="452150" cy="483300"/>
            </a:xfrm>
            <a:custGeom>
              <a:avLst/>
              <a:gdLst/>
              <a:ahLst/>
              <a:cxnLst/>
              <a:rect l="l" t="t" r="r" b="b"/>
              <a:pathLst>
                <a:path w="18086" h="19332" extrusionOk="0">
                  <a:moveTo>
                    <a:pt x="0" y="0"/>
                  </a:moveTo>
                  <a:cubicBezTo>
                    <a:pt x="0" y="1"/>
                    <a:pt x="1581" y="16596"/>
                    <a:pt x="16414" y="19332"/>
                  </a:cubicBezTo>
                  <a:cubicBezTo>
                    <a:pt x="16414" y="19332"/>
                    <a:pt x="18086" y="443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4604850" y="3566600"/>
              <a:ext cx="672900" cy="1690925"/>
            </a:xfrm>
            <a:custGeom>
              <a:avLst/>
              <a:gdLst/>
              <a:ahLst/>
              <a:cxnLst/>
              <a:rect l="l" t="t" r="r" b="b"/>
              <a:pathLst>
                <a:path w="26916" h="67637" extrusionOk="0">
                  <a:moveTo>
                    <a:pt x="551" y="0"/>
                  </a:moveTo>
                  <a:cubicBezTo>
                    <a:pt x="224" y="0"/>
                    <a:pt x="0" y="541"/>
                    <a:pt x="349" y="815"/>
                  </a:cubicBezTo>
                  <a:cubicBezTo>
                    <a:pt x="3146" y="2882"/>
                    <a:pt x="5608" y="5405"/>
                    <a:pt x="7796" y="8080"/>
                  </a:cubicBezTo>
                  <a:cubicBezTo>
                    <a:pt x="10471" y="11363"/>
                    <a:pt x="12781" y="14949"/>
                    <a:pt x="14787" y="18657"/>
                  </a:cubicBezTo>
                  <a:cubicBezTo>
                    <a:pt x="17097" y="22913"/>
                    <a:pt x="19012" y="27351"/>
                    <a:pt x="20593" y="31940"/>
                  </a:cubicBezTo>
                  <a:cubicBezTo>
                    <a:pt x="22326" y="36986"/>
                    <a:pt x="23633" y="42184"/>
                    <a:pt x="24514" y="47472"/>
                  </a:cubicBezTo>
                  <a:cubicBezTo>
                    <a:pt x="25517" y="53248"/>
                    <a:pt x="25973" y="59114"/>
                    <a:pt x="25973" y="64950"/>
                  </a:cubicBezTo>
                  <a:cubicBezTo>
                    <a:pt x="25973" y="65710"/>
                    <a:pt x="25943" y="66470"/>
                    <a:pt x="25943" y="67199"/>
                  </a:cubicBezTo>
                  <a:cubicBezTo>
                    <a:pt x="25927" y="67492"/>
                    <a:pt x="26138" y="67636"/>
                    <a:pt x="26354" y="67636"/>
                  </a:cubicBezTo>
                  <a:cubicBezTo>
                    <a:pt x="26564" y="67636"/>
                    <a:pt x="26779" y="67499"/>
                    <a:pt x="26794" y="67230"/>
                  </a:cubicBezTo>
                  <a:cubicBezTo>
                    <a:pt x="26915" y="61242"/>
                    <a:pt x="26551" y="55284"/>
                    <a:pt x="25699" y="49387"/>
                  </a:cubicBezTo>
                  <a:cubicBezTo>
                    <a:pt x="24879" y="43947"/>
                    <a:pt x="23633" y="38597"/>
                    <a:pt x="21961" y="33369"/>
                  </a:cubicBezTo>
                  <a:cubicBezTo>
                    <a:pt x="20441" y="28658"/>
                    <a:pt x="18556" y="24068"/>
                    <a:pt x="16277" y="19661"/>
                  </a:cubicBezTo>
                  <a:cubicBezTo>
                    <a:pt x="14301" y="15770"/>
                    <a:pt x="11991" y="12062"/>
                    <a:pt x="9316" y="8627"/>
                  </a:cubicBezTo>
                  <a:cubicBezTo>
                    <a:pt x="7097" y="5770"/>
                    <a:pt x="4605" y="3065"/>
                    <a:pt x="1778" y="815"/>
                  </a:cubicBezTo>
                  <a:cubicBezTo>
                    <a:pt x="1444" y="572"/>
                    <a:pt x="1109" y="329"/>
                    <a:pt x="775" y="86"/>
                  </a:cubicBezTo>
                  <a:cubicBezTo>
                    <a:pt x="699" y="26"/>
                    <a:pt x="623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4289100" y="3261725"/>
              <a:ext cx="522075" cy="433925"/>
            </a:xfrm>
            <a:custGeom>
              <a:avLst/>
              <a:gdLst/>
              <a:ahLst/>
              <a:cxnLst/>
              <a:rect l="l" t="t" r="r" b="b"/>
              <a:pathLst>
                <a:path w="20883" h="17357" extrusionOk="0">
                  <a:moveTo>
                    <a:pt x="0" y="1"/>
                  </a:moveTo>
                  <a:cubicBezTo>
                    <a:pt x="1" y="1"/>
                    <a:pt x="3435" y="16293"/>
                    <a:pt x="18451" y="17357"/>
                  </a:cubicBezTo>
                  <a:cubicBezTo>
                    <a:pt x="18451" y="14621"/>
                    <a:pt x="20882" y="270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4093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None/>
              <a:defRPr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663" r:id="rId12"/>
    <p:sldLayoutId id="214748366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113">
          <p15:clr>
            <a:srgbClr val="EA4335"/>
          </p15:clr>
        </p15:guide>
        <p15:guide id="4" orient="horz" pos="113">
          <p15:clr>
            <a:srgbClr val="EA4335"/>
          </p15:clr>
        </p15:guide>
        <p15:guide id="5" orient="horz" pos="3127">
          <p15:clr>
            <a:srgbClr val="EA4335"/>
          </p15:clr>
        </p15:guide>
        <p15:guide id="6" pos="5647">
          <p15:clr>
            <a:srgbClr val="EA4335"/>
          </p15:clr>
        </p15:guide>
        <p15:guide id="7" pos="1497">
          <p15:clr>
            <a:srgbClr val="EA4335"/>
          </p15:clr>
        </p15:guide>
        <p15:guide id="8" pos="426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06ABEA-3EBC-4CAE-B7D8-E368FE56A8FC}"/>
              </a:ext>
            </a:extLst>
          </p:cNvPr>
          <p:cNvSpPr txBox="1"/>
          <p:nvPr/>
        </p:nvSpPr>
        <p:spPr>
          <a:xfrm>
            <a:off x="3503016" y="1834504"/>
            <a:ext cx="5580436" cy="692497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pPr algn="ctr"/>
            <a:r>
              <a:rPr lang="ar-AE" altLang="ko-KR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مشروع البحث العلمي</a:t>
            </a:r>
            <a:endParaRPr lang="ko-KR" alt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57">
            <a:extLst>
              <a:ext uri="{FF2B5EF4-FFF2-40B4-BE49-F238E27FC236}">
                <a16:creationId xmlns:a16="http://schemas.microsoft.com/office/drawing/2014/main" id="{335198DC-E967-413C-B624-1974AC937F89}"/>
              </a:ext>
            </a:extLst>
          </p:cNvPr>
          <p:cNvSpPr/>
          <p:nvPr/>
        </p:nvSpPr>
        <p:spPr>
          <a:xfrm>
            <a:off x="6193324" y="3744836"/>
            <a:ext cx="483312" cy="419521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F1AF0-2944-4454-B3D7-D5A297C90E1D}"/>
              </a:ext>
            </a:extLst>
          </p:cNvPr>
          <p:cNvSpPr txBox="1"/>
          <p:nvPr/>
        </p:nvSpPr>
        <p:spPr>
          <a:xfrm>
            <a:off x="6005948" y="3700658"/>
            <a:ext cx="18752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altLang="ko-KR" sz="2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المدرسة</a:t>
            </a:r>
            <a:endParaRPr lang="ko-KR" altLang="en-US" sz="2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833A8-8C43-4D38-862C-E33B6A3D6427}"/>
              </a:ext>
            </a:extLst>
          </p:cNvPr>
          <p:cNvSpPr txBox="1"/>
          <p:nvPr/>
        </p:nvSpPr>
        <p:spPr>
          <a:xfrm>
            <a:off x="5376587" y="4255239"/>
            <a:ext cx="295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altLang="ko-KR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طباعة اسم المدرسة</a:t>
            </a:r>
            <a:endParaRPr lang="ko-KR" altLang="en-US" sz="1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73">
            <a:extLst>
              <a:ext uri="{FF2B5EF4-FFF2-40B4-BE49-F238E27FC236}">
                <a16:creationId xmlns:a16="http://schemas.microsoft.com/office/drawing/2014/main" id="{B1A9333F-F0BF-422A-8471-AA9FD917A133}"/>
              </a:ext>
            </a:extLst>
          </p:cNvPr>
          <p:cNvSpPr/>
          <p:nvPr/>
        </p:nvSpPr>
        <p:spPr>
          <a:xfrm>
            <a:off x="3493389" y="3744836"/>
            <a:ext cx="483312" cy="419521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E6BC9B-664E-482E-A686-BBAC96A11904}"/>
              </a:ext>
            </a:extLst>
          </p:cNvPr>
          <p:cNvSpPr txBox="1"/>
          <p:nvPr/>
        </p:nvSpPr>
        <p:spPr>
          <a:xfrm>
            <a:off x="2845515" y="3697774"/>
            <a:ext cx="2020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altLang="ko-KR" sz="2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المعلم</a:t>
            </a:r>
            <a:endParaRPr lang="ko-KR" altLang="en-US" sz="2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1588452-236F-4384-B733-83D57BCFBF2E}"/>
              </a:ext>
            </a:extLst>
          </p:cNvPr>
          <p:cNvSpPr/>
          <p:nvPr/>
        </p:nvSpPr>
        <p:spPr>
          <a:xfrm>
            <a:off x="8004195" y="3744836"/>
            <a:ext cx="327479" cy="2589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chemeClr val="tx1"/>
              </a:solidFill>
            </a:endParaRP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AA0A7262-0A62-485B-AB84-3392A560F442}"/>
              </a:ext>
            </a:extLst>
          </p:cNvPr>
          <p:cNvSpPr txBox="1"/>
          <p:nvPr/>
        </p:nvSpPr>
        <p:spPr>
          <a:xfrm>
            <a:off x="1748611" y="2604333"/>
            <a:ext cx="7378642" cy="692497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pPr algn="ctr"/>
            <a:r>
              <a:rPr lang="ar-AE" altLang="ko-KR" sz="4500" b="1" dirty="0">
                <a:ln>
                  <a:solidFill>
                    <a:schemeClr val="bg1"/>
                  </a:solidFill>
                </a:ln>
                <a:solidFill>
                  <a:srgbClr val="2064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أسم البحث</a:t>
            </a:r>
            <a:endParaRPr lang="ko-KR" altLang="en-US" sz="4500" b="1" dirty="0">
              <a:ln>
                <a:solidFill>
                  <a:schemeClr val="bg1"/>
                </a:solidFill>
              </a:ln>
              <a:solidFill>
                <a:srgbClr val="2064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B19E1D0-EFD3-4AF6-9518-BF584783B747}"/>
              </a:ext>
            </a:extLst>
          </p:cNvPr>
          <p:cNvSpPr/>
          <p:nvPr/>
        </p:nvSpPr>
        <p:spPr>
          <a:xfrm>
            <a:off x="-1" y="175145"/>
            <a:ext cx="3138055" cy="4968355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026" name="תמונה 18" descr="C:\Users\thu197\AppData\Local\Microsoft\Windows\Temporary Internet Files\Content.Outlook\FE2GP0RL\לוגו אגף מדעים מזהפ (3).jpg">
            <a:extLst>
              <a:ext uri="{FF2B5EF4-FFF2-40B4-BE49-F238E27FC236}">
                <a16:creationId xmlns:a16="http://schemas.microsoft.com/office/drawing/2014/main" id="{F61B1F90-1E82-400E-BDD0-9C005943F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11" y="18009"/>
            <a:ext cx="1795190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8C7C454-5392-4E57-AEEB-84738F667DDB}"/>
              </a:ext>
            </a:extLst>
          </p:cNvPr>
          <p:cNvSpPr txBox="1"/>
          <p:nvPr/>
        </p:nvSpPr>
        <p:spPr>
          <a:xfrm>
            <a:off x="7419188" y="986712"/>
            <a:ext cx="17248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הפיקוח על הוראת</a:t>
            </a:r>
          </a:p>
          <a:p>
            <a:pPr algn="ctr" rtl="1"/>
            <a:r>
              <a:rPr lang="he-IL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מדע וטכנולוגיה לכל </a:t>
            </a:r>
          </a:p>
          <a:p>
            <a:pPr algn="ctr" rtl="1"/>
            <a:r>
              <a:rPr lang="he-IL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בחינוך העיוני</a:t>
            </a:r>
          </a:p>
        </p:txBody>
      </p:sp>
      <p:sp>
        <p:nvSpPr>
          <p:cNvPr id="50" name="Parallelogram 15">
            <a:extLst>
              <a:ext uri="{FF2B5EF4-FFF2-40B4-BE49-F238E27FC236}">
                <a16:creationId xmlns:a16="http://schemas.microsoft.com/office/drawing/2014/main" id="{FD739D92-D143-455C-A3CD-0A57D0292FC1}"/>
              </a:ext>
            </a:extLst>
          </p:cNvPr>
          <p:cNvSpPr/>
          <p:nvPr/>
        </p:nvSpPr>
        <p:spPr>
          <a:xfrm rot="16200000">
            <a:off x="5014309" y="3658567"/>
            <a:ext cx="305984" cy="41857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1" name="TextBox 10">
            <a:extLst>
              <a:ext uri="{FF2B5EF4-FFF2-40B4-BE49-F238E27FC236}">
                <a16:creationId xmlns:a16="http://schemas.microsoft.com/office/drawing/2014/main" id="{CC042DFD-70EE-4DA7-855F-ADA867F62A2E}"/>
              </a:ext>
            </a:extLst>
          </p:cNvPr>
          <p:cNvSpPr txBox="1"/>
          <p:nvPr/>
        </p:nvSpPr>
        <p:spPr>
          <a:xfrm>
            <a:off x="2555921" y="4255239"/>
            <a:ext cx="267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altLang="ko-KR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طباعة اسم المعلم</a:t>
            </a:r>
            <a:endParaRPr lang="ko-KR" altLang="en-US" sz="1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" name="Google Shape;62;p15">
            <a:extLst>
              <a:ext uri="{FF2B5EF4-FFF2-40B4-BE49-F238E27FC236}">
                <a16:creationId xmlns:a16="http://schemas.microsoft.com/office/drawing/2014/main" id="{F95024AC-8B05-4589-9A54-4BF7E1927884}"/>
              </a:ext>
            </a:extLst>
          </p:cNvPr>
          <p:cNvGrpSpPr/>
          <p:nvPr/>
        </p:nvGrpSpPr>
        <p:grpSpPr>
          <a:xfrm>
            <a:off x="933164" y="218228"/>
            <a:ext cx="2650012" cy="2441094"/>
            <a:chOff x="1189951" y="1444150"/>
            <a:chExt cx="3171300" cy="3171300"/>
          </a:xfrm>
        </p:grpSpPr>
        <p:sp>
          <p:nvSpPr>
            <p:cNvPr id="42" name="Google Shape;63;p15">
              <a:extLst>
                <a:ext uri="{FF2B5EF4-FFF2-40B4-BE49-F238E27FC236}">
                  <a16:creationId xmlns:a16="http://schemas.microsoft.com/office/drawing/2014/main" id="{2A8D0E05-B20C-410E-9241-A6D429AC740C}"/>
                </a:ext>
              </a:extLst>
            </p:cNvPr>
            <p:cNvSpPr/>
            <p:nvPr/>
          </p:nvSpPr>
          <p:spPr>
            <a:xfrm>
              <a:off x="1189951" y="1444150"/>
              <a:ext cx="3171300" cy="31713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64;p15">
              <a:extLst>
                <a:ext uri="{FF2B5EF4-FFF2-40B4-BE49-F238E27FC236}">
                  <a16:creationId xmlns:a16="http://schemas.microsoft.com/office/drawing/2014/main" id="{8AB5F35C-8E70-4A65-949D-198CA144DF03}"/>
                </a:ext>
              </a:extLst>
            </p:cNvPr>
            <p:cNvGrpSpPr/>
            <p:nvPr/>
          </p:nvGrpSpPr>
          <p:grpSpPr>
            <a:xfrm>
              <a:off x="1620616" y="1873931"/>
              <a:ext cx="2175169" cy="2311774"/>
              <a:chOff x="3135476" y="1489475"/>
              <a:chExt cx="2873028" cy="3053459"/>
            </a:xfrm>
          </p:grpSpPr>
          <p:sp>
            <p:nvSpPr>
              <p:cNvPr id="46" name="Google Shape;65;p15">
                <a:extLst>
                  <a:ext uri="{FF2B5EF4-FFF2-40B4-BE49-F238E27FC236}">
                    <a16:creationId xmlns:a16="http://schemas.microsoft.com/office/drawing/2014/main" id="{D641746E-5B51-4417-8BF6-C818360F8B06}"/>
                  </a:ext>
                </a:extLst>
              </p:cNvPr>
              <p:cNvSpPr/>
              <p:nvPr/>
            </p:nvSpPr>
            <p:spPr>
              <a:xfrm>
                <a:off x="3143516" y="2361265"/>
                <a:ext cx="564795" cy="1888735"/>
              </a:xfrm>
              <a:custGeom>
                <a:avLst/>
                <a:gdLst/>
                <a:ahLst/>
                <a:cxnLst/>
                <a:rect l="l" t="t" r="r" b="b"/>
                <a:pathLst>
                  <a:path w="7797" h="26074" extrusionOk="0">
                    <a:moveTo>
                      <a:pt x="7245" y="552"/>
                    </a:moveTo>
                    <a:lnTo>
                      <a:pt x="7245" y="1347"/>
                    </a:lnTo>
                    <a:lnTo>
                      <a:pt x="6317" y="1347"/>
                    </a:lnTo>
                    <a:lnTo>
                      <a:pt x="6317" y="12009"/>
                    </a:lnTo>
                    <a:lnTo>
                      <a:pt x="1506" y="12009"/>
                    </a:lnTo>
                    <a:lnTo>
                      <a:pt x="1506" y="1347"/>
                    </a:lnTo>
                    <a:lnTo>
                      <a:pt x="578" y="1347"/>
                    </a:lnTo>
                    <a:lnTo>
                      <a:pt x="578" y="552"/>
                    </a:lnTo>
                    <a:close/>
                    <a:moveTo>
                      <a:pt x="1" y="1"/>
                    </a:moveTo>
                    <a:lnTo>
                      <a:pt x="1" y="1919"/>
                    </a:lnTo>
                    <a:lnTo>
                      <a:pt x="928" y="1919"/>
                    </a:lnTo>
                    <a:lnTo>
                      <a:pt x="928" y="23117"/>
                    </a:lnTo>
                    <a:cubicBezTo>
                      <a:pt x="928" y="24749"/>
                      <a:pt x="2274" y="26074"/>
                      <a:pt x="3912" y="26074"/>
                    </a:cubicBezTo>
                    <a:cubicBezTo>
                      <a:pt x="5544" y="26074"/>
                      <a:pt x="6869" y="24749"/>
                      <a:pt x="6869" y="23117"/>
                    </a:cubicBezTo>
                    <a:lnTo>
                      <a:pt x="6869" y="1919"/>
                    </a:lnTo>
                    <a:lnTo>
                      <a:pt x="7796" y="1919"/>
                    </a:lnTo>
                    <a:lnTo>
                      <a:pt x="7796" y="1"/>
                    </a:lnTo>
                    <a:close/>
                  </a:path>
                </a:pathLst>
              </a:custGeom>
              <a:solidFill>
                <a:srgbClr val="F59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6;p15">
                <a:extLst>
                  <a:ext uri="{FF2B5EF4-FFF2-40B4-BE49-F238E27FC236}">
                    <a16:creationId xmlns:a16="http://schemas.microsoft.com/office/drawing/2014/main" id="{9F041818-B2F3-4E62-9191-1BD8E1835D91}"/>
                  </a:ext>
                </a:extLst>
              </p:cNvPr>
              <p:cNvSpPr/>
              <p:nvPr/>
            </p:nvSpPr>
            <p:spPr>
              <a:xfrm>
                <a:off x="3143516" y="2361265"/>
                <a:ext cx="564795" cy="1888735"/>
              </a:xfrm>
              <a:custGeom>
                <a:avLst/>
                <a:gdLst/>
                <a:ahLst/>
                <a:cxnLst/>
                <a:rect l="l" t="t" r="r" b="b"/>
                <a:pathLst>
                  <a:path w="7797" h="26074" extrusionOk="0">
                    <a:moveTo>
                      <a:pt x="7245" y="552"/>
                    </a:moveTo>
                    <a:lnTo>
                      <a:pt x="7245" y="1347"/>
                    </a:lnTo>
                    <a:lnTo>
                      <a:pt x="6317" y="1347"/>
                    </a:lnTo>
                    <a:lnTo>
                      <a:pt x="6317" y="12009"/>
                    </a:lnTo>
                    <a:lnTo>
                      <a:pt x="1506" y="12009"/>
                    </a:lnTo>
                    <a:lnTo>
                      <a:pt x="1506" y="1347"/>
                    </a:lnTo>
                    <a:lnTo>
                      <a:pt x="578" y="1347"/>
                    </a:lnTo>
                    <a:lnTo>
                      <a:pt x="578" y="552"/>
                    </a:lnTo>
                    <a:close/>
                    <a:moveTo>
                      <a:pt x="1" y="1"/>
                    </a:moveTo>
                    <a:lnTo>
                      <a:pt x="1" y="1919"/>
                    </a:lnTo>
                    <a:lnTo>
                      <a:pt x="928" y="1919"/>
                    </a:lnTo>
                    <a:lnTo>
                      <a:pt x="928" y="23117"/>
                    </a:lnTo>
                    <a:cubicBezTo>
                      <a:pt x="928" y="24749"/>
                      <a:pt x="2274" y="26074"/>
                      <a:pt x="3912" y="26074"/>
                    </a:cubicBezTo>
                    <a:cubicBezTo>
                      <a:pt x="5544" y="26074"/>
                      <a:pt x="6869" y="24749"/>
                      <a:pt x="6869" y="23117"/>
                    </a:cubicBezTo>
                    <a:lnTo>
                      <a:pt x="6869" y="1919"/>
                    </a:lnTo>
                    <a:lnTo>
                      <a:pt x="7796" y="1919"/>
                    </a:lnTo>
                    <a:lnTo>
                      <a:pt x="7796" y="1"/>
                    </a:lnTo>
                    <a:close/>
                  </a:path>
                </a:pathLst>
              </a:custGeom>
              <a:solidFill>
                <a:srgbClr val="F5BC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7;p15">
                <a:extLst>
                  <a:ext uri="{FF2B5EF4-FFF2-40B4-BE49-F238E27FC236}">
                    <a16:creationId xmlns:a16="http://schemas.microsoft.com/office/drawing/2014/main" id="{DCB34E80-C888-4B5C-B294-565537071D01}"/>
                  </a:ext>
                </a:extLst>
              </p:cNvPr>
              <p:cNvSpPr/>
              <p:nvPr/>
            </p:nvSpPr>
            <p:spPr>
              <a:xfrm>
                <a:off x="3252535" y="3418497"/>
                <a:ext cx="347120" cy="37088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5120" extrusionOk="0">
                    <a:moveTo>
                      <a:pt x="1" y="0"/>
                    </a:moveTo>
                    <a:lnTo>
                      <a:pt x="1" y="5119"/>
                    </a:lnTo>
                    <a:lnTo>
                      <a:pt x="4791" y="5119"/>
                    </a:lnTo>
                    <a:lnTo>
                      <a:pt x="4791" y="0"/>
                    </a:ln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8;p15">
                <a:extLst>
                  <a:ext uri="{FF2B5EF4-FFF2-40B4-BE49-F238E27FC236}">
                    <a16:creationId xmlns:a16="http://schemas.microsoft.com/office/drawing/2014/main" id="{F45398EF-BB07-4FF7-A91C-2FBF008CC6AF}"/>
                  </a:ext>
                </a:extLst>
              </p:cNvPr>
              <p:cNvSpPr/>
              <p:nvPr/>
            </p:nvSpPr>
            <p:spPr>
              <a:xfrm>
                <a:off x="3252535" y="3215381"/>
                <a:ext cx="347120" cy="203187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05" extrusionOk="0">
                    <a:moveTo>
                      <a:pt x="1" y="1"/>
                    </a:moveTo>
                    <a:lnTo>
                      <a:pt x="1" y="2804"/>
                    </a:lnTo>
                    <a:lnTo>
                      <a:pt x="4791" y="2804"/>
                    </a:lnTo>
                    <a:lnTo>
                      <a:pt x="4791" y="1"/>
                    </a:lnTo>
                    <a:close/>
                  </a:path>
                </a:pathLst>
              </a:custGeom>
              <a:solidFill>
                <a:srgbClr val="8BC2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9;p15">
                <a:extLst>
                  <a:ext uri="{FF2B5EF4-FFF2-40B4-BE49-F238E27FC236}">
                    <a16:creationId xmlns:a16="http://schemas.microsoft.com/office/drawing/2014/main" id="{E9D7604B-8DDA-49F3-9D52-A3E018EEE1FE}"/>
                  </a:ext>
                </a:extLst>
              </p:cNvPr>
              <p:cNvSpPr/>
              <p:nvPr/>
            </p:nvSpPr>
            <p:spPr>
              <a:xfrm>
                <a:off x="3252535" y="3789307"/>
                <a:ext cx="347120" cy="185875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566" extrusionOk="0">
                    <a:moveTo>
                      <a:pt x="1" y="0"/>
                    </a:moveTo>
                    <a:lnTo>
                      <a:pt x="1" y="2565"/>
                    </a:lnTo>
                    <a:lnTo>
                      <a:pt x="4791" y="2565"/>
                    </a:lnTo>
                    <a:lnTo>
                      <a:pt x="4791" y="0"/>
                    </a:ln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0;p15">
                <a:extLst>
                  <a:ext uri="{FF2B5EF4-FFF2-40B4-BE49-F238E27FC236}">
                    <a16:creationId xmlns:a16="http://schemas.microsoft.com/office/drawing/2014/main" id="{69D1F4A9-84DF-4B76-BA2F-5D1BA3132AB6}"/>
                  </a:ext>
                </a:extLst>
              </p:cNvPr>
              <p:cNvSpPr/>
              <p:nvPr/>
            </p:nvSpPr>
            <p:spPr>
              <a:xfrm>
                <a:off x="3252535" y="3975110"/>
                <a:ext cx="34712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3112" extrusionOk="0">
                    <a:moveTo>
                      <a:pt x="1" y="0"/>
                    </a:moveTo>
                    <a:lnTo>
                      <a:pt x="1" y="795"/>
                    </a:lnTo>
                    <a:cubicBezTo>
                      <a:pt x="1" y="2072"/>
                      <a:pt x="1034" y="3111"/>
                      <a:pt x="2316" y="3111"/>
                    </a:cubicBezTo>
                    <a:lnTo>
                      <a:pt x="2470" y="3111"/>
                    </a:lnTo>
                    <a:cubicBezTo>
                      <a:pt x="3753" y="3111"/>
                      <a:pt x="4791" y="2072"/>
                      <a:pt x="4791" y="795"/>
                    </a:cubicBezTo>
                    <a:lnTo>
                      <a:pt x="4791" y="0"/>
                    </a:lnTo>
                    <a:close/>
                  </a:path>
                </a:pathLst>
              </a:custGeom>
              <a:solidFill>
                <a:srgbClr val="0873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1;p15">
                <a:extLst>
                  <a:ext uri="{FF2B5EF4-FFF2-40B4-BE49-F238E27FC236}">
                    <a16:creationId xmlns:a16="http://schemas.microsoft.com/office/drawing/2014/main" id="{17C7771A-2645-4D50-9D5F-45FBB7E56C75}"/>
                  </a:ext>
                </a:extLst>
              </p:cNvPr>
              <p:cNvSpPr/>
              <p:nvPr/>
            </p:nvSpPr>
            <p:spPr>
              <a:xfrm>
                <a:off x="4095133" y="1601174"/>
                <a:ext cx="878377" cy="2941759"/>
              </a:xfrm>
              <a:custGeom>
                <a:avLst/>
                <a:gdLst/>
                <a:ahLst/>
                <a:cxnLst/>
                <a:rect l="l" t="t" r="r" b="b"/>
                <a:pathLst>
                  <a:path w="12126" h="40611" extrusionOk="0">
                    <a:moveTo>
                      <a:pt x="11262" y="886"/>
                    </a:moveTo>
                    <a:lnTo>
                      <a:pt x="11262" y="2121"/>
                    </a:lnTo>
                    <a:lnTo>
                      <a:pt x="9805" y="2121"/>
                    </a:lnTo>
                    <a:lnTo>
                      <a:pt x="9805" y="18708"/>
                    </a:lnTo>
                    <a:lnTo>
                      <a:pt x="2322" y="18708"/>
                    </a:lnTo>
                    <a:lnTo>
                      <a:pt x="2322" y="2121"/>
                    </a:lnTo>
                    <a:lnTo>
                      <a:pt x="886" y="2121"/>
                    </a:lnTo>
                    <a:lnTo>
                      <a:pt x="886" y="886"/>
                    </a:lnTo>
                    <a:close/>
                    <a:moveTo>
                      <a:pt x="1" y="1"/>
                    </a:moveTo>
                    <a:lnTo>
                      <a:pt x="1" y="3006"/>
                    </a:lnTo>
                    <a:lnTo>
                      <a:pt x="1437" y="3006"/>
                    </a:lnTo>
                    <a:lnTo>
                      <a:pt x="1437" y="35973"/>
                    </a:lnTo>
                    <a:cubicBezTo>
                      <a:pt x="1437" y="38533"/>
                      <a:pt x="3514" y="40610"/>
                      <a:pt x="6074" y="40610"/>
                    </a:cubicBezTo>
                    <a:cubicBezTo>
                      <a:pt x="8612" y="40610"/>
                      <a:pt x="10690" y="38533"/>
                      <a:pt x="10690" y="35973"/>
                    </a:cubicBezTo>
                    <a:lnTo>
                      <a:pt x="10690" y="3006"/>
                    </a:lnTo>
                    <a:lnTo>
                      <a:pt x="12126" y="3006"/>
                    </a:lnTo>
                    <a:lnTo>
                      <a:pt x="12126" y="1"/>
                    </a:ln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2;p15">
                <a:extLst>
                  <a:ext uri="{FF2B5EF4-FFF2-40B4-BE49-F238E27FC236}">
                    <a16:creationId xmlns:a16="http://schemas.microsoft.com/office/drawing/2014/main" id="{FC8BC159-7902-4AAE-8EE5-DED639979D17}"/>
                  </a:ext>
                </a:extLst>
              </p:cNvPr>
              <p:cNvSpPr/>
              <p:nvPr/>
            </p:nvSpPr>
            <p:spPr>
              <a:xfrm>
                <a:off x="4095133" y="1601174"/>
                <a:ext cx="878377" cy="2941759"/>
              </a:xfrm>
              <a:custGeom>
                <a:avLst/>
                <a:gdLst/>
                <a:ahLst/>
                <a:cxnLst/>
                <a:rect l="l" t="t" r="r" b="b"/>
                <a:pathLst>
                  <a:path w="12126" h="40611" extrusionOk="0">
                    <a:moveTo>
                      <a:pt x="11262" y="886"/>
                    </a:moveTo>
                    <a:lnTo>
                      <a:pt x="11262" y="2121"/>
                    </a:lnTo>
                    <a:lnTo>
                      <a:pt x="9805" y="2121"/>
                    </a:lnTo>
                    <a:lnTo>
                      <a:pt x="9805" y="18708"/>
                    </a:lnTo>
                    <a:lnTo>
                      <a:pt x="2322" y="18708"/>
                    </a:lnTo>
                    <a:lnTo>
                      <a:pt x="2322" y="2121"/>
                    </a:lnTo>
                    <a:lnTo>
                      <a:pt x="886" y="2121"/>
                    </a:lnTo>
                    <a:lnTo>
                      <a:pt x="886" y="886"/>
                    </a:lnTo>
                    <a:close/>
                    <a:moveTo>
                      <a:pt x="1" y="1"/>
                    </a:moveTo>
                    <a:lnTo>
                      <a:pt x="1" y="3006"/>
                    </a:lnTo>
                    <a:lnTo>
                      <a:pt x="1437" y="3006"/>
                    </a:lnTo>
                    <a:lnTo>
                      <a:pt x="1437" y="35973"/>
                    </a:lnTo>
                    <a:cubicBezTo>
                      <a:pt x="1437" y="38533"/>
                      <a:pt x="3514" y="40610"/>
                      <a:pt x="6074" y="40610"/>
                    </a:cubicBezTo>
                    <a:cubicBezTo>
                      <a:pt x="8612" y="40610"/>
                      <a:pt x="10690" y="38533"/>
                      <a:pt x="10690" y="35973"/>
                    </a:cubicBezTo>
                    <a:lnTo>
                      <a:pt x="10690" y="3006"/>
                    </a:lnTo>
                    <a:lnTo>
                      <a:pt x="12126" y="3006"/>
                    </a:lnTo>
                    <a:lnTo>
                      <a:pt x="12126" y="1"/>
                    </a:ln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3;p15">
                <a:extLst>
                  <a:ext uri="{FF2B5EF4-FFF2-40B4-BE49-F238E27FC236}">
                    <a16:creationId xmlns:a16="http://schemas.microsoft.com/office/drawing/2014/main" id="{A4B0A4EE-D45F-4CC7-8B56-DA9AA9605647}"/>
                  </a:ext>
                </a:extLst>
              </p:cNvPr>
              <p:cNvSpPr/>
              <p:nvPr/>
            </p:nvSpPr>
            <p:spPr>
              <a:xfrm>
                <a:off x="4263261" y="3247254"/>
                <a:ext cx="542122" cy="577472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7972" extrusionOk="0">
                    <a:moveTo>
                      <a:pt x="1" y="1"/>
                    </a:moveTo>
                    <a:lnTo>
                      <a:pt x="1" y="7971"/>
                    </a:lnTo>
                    <a:lnTo>
                      <a:pt x="7484" y="7971"/>
                    </a:lnTo>
                    <a:lnTo>
                      <a:pt x="7484" y="1"/>
                    </a:lnTo>
                    <a:close/>
                  </a:path>
                </a:pathLst>
              </a:custGeom>
              <a:solidFill>
                <a:srgbClr val="F59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4;p15">
                <a:extLst>
                  <a:ext uri="{FF2B5EF4-FFF2-40B4-BE49-F238E27FC236}">
                    <a16:creationId xmlns:a16="http://schemas.microsoft.com/office/drawing/2014/main" id="{B08D0B43-F074-460F-9213-7D8E080C0732}"/>
                  </a:ext>
                </a:extLst>
              </p:cNvPr>
              <p:cNvSpPr/>
              <p:nvPr/>
            </p:nvSpPr>
            <p:spPr>
              <a:xfrm>
                <a:off x="4263261" y="2943232"/>
                <a:ext cx="542122" cy="315248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4352" extrusionOk="0">
                    <a:moveTo>
                      <a:pt x="1" y="1"/>
                    </a:moveTo>
                    <a:lnTo>
                      <a:pt x="1" y="4351"/>
                    </a:lnTo>
                    <a:lnTo>
                      <a:pt x="7484" y="4351"/>
                    </a:lnTo>
                    <a:lnTo>
                      <a:pt x="7484" y="1"/>
                    </a:ln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5;p15">
                <a:extLst>
                  <a:ext uri="{FF2B5EF4-FFF2-40B4-BE49-F238E27FC236}">
                    <a16:creationId xmlns:a16="http://schemas.microsoft.com/office/drawing/2014/main" id="{301A3DEB-8121-4CFD-BF04-837CAD810C6A}"/>
                  </a:ext>
                </a:extLst>
              </p:cNvPr>
              <p:cNvSpPr/>
              <p:nvPr/>
            </p:nvSpPr>
            <p:spPr>
              <a:xfrm>
                <a:off x="4260219" y="3811980"/>
                <a:ext cx="542122" cy="287939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3975" extrusionOk="0">
                    <a:moveTo>
                      <a:pt x="1" y="0"/>
                    </a:moveTo>
                    <a:lnTo>
                      <a:pt x="1" y="3975"/>
                    </a:lnTo>
                    <a:lnTo>
                      <a:pt x="7483" y="3975"/>
                    </a:lnTo>
                    <a:lnTo>
                      <a:pt x="7483" y="0"/>
                    </a:lnTo>
                    <a:close/>
                  </a:path>
                </a:pathLst>
              </a:custGeom>
              <a:solidFill>
                <a:srgbClr val="F2AE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6;p15">
                <a:extLst>
                  <a:ext uri="{FF2B5EF4-FFF2-40B4-BE49-F238E27FC236}">
                    <a16:creationId xmlns:a16="http://schemas.microsoft.com/office/drawing/2014/main" id="{8B020D1B-10BF-42D6-B713-1097AA054A5E}"/>
                  </a:ext>
                </a:extLst>
              </p:cNvPr>
              <p:cNvSpPr/>
              <p:nvPr/>
            </p:nvSpPr>
            <p:spPr>
              <a:xfrm>
                <a:off x="4263261" y="4101370"/>
                <a:ext cx="542122" cy="350163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4834" extrusionOk="0">
                    <a:moveTo>
                      <a:pt x="1" y="1"/>
                    </a:moveTo>
                    <a:lnTo>
                      <a:pt x="1" y="1236"/>
                    </a:lnTo>
                    <a:cubicBezTo>
                      <a:pt x="1" y="3223"/>
                      <a:pt x="1612" y="4834"/>
                      <a:pt x="3599" y="4834"/>
                    </a:cubicBezTo>
                    <a:lnTo>
                      <a:pt x="3864" y="4834"/>
                    </a:lnTo>
                    <a:cubicBezTo>
                      <a:pt x="5852" y="4834"/>
                      <a:pt x="7484" y="3223"/>
                      <a:pt x="7484" y="1236"/>
                    </a:cubicBezTo>
                    <a:lnTo>
                      <a:pt x="7484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7;p15">
                <a:extLst>
                  <a:ext uri="{FF2B5EF4-FFF2-40B4-BE49-F238E27FC236}">
                    <a16:creationId xmlns:a16="http://schemas.microsoft.com/office/drawing/2014/main" id="{3CEC46D2-41F9-4970-8278-B415270A22AE}"/>
                  </a:ext>
                </a:extLst>
              </p:cNvPr>
              <p:cNvSpPr/>
              <p:nvPr/>
            </p:nvSpPr>
            <p:spPr>
              <a:xfrm>
                <a:off x="5277537" y="1860285"/>
                <a:ext cx="730967" cy="2452299"/>
              </a:xfrm>
              <a:custGeom>
                <a:avLst/>
                <a:gdLst/>
                <a:ahLst/>
                <a:cxnLst/>
                <a:rect l="l" t="t" r="r" b="b"/>
                <a:pathLst>
                  <a:path w="10091" h="33854" extrusionOk="0">
                    <a:moveTo>
                      <a:pt x="9359" y="732"/>
                    </a:moveTo>
                    <a:lnTo>
                      <a:pt x="9359" y="1771"/>
                    </a:lnTo>
                    <a:lnTo>
                      <a:pt x="8166" y="1771"/>
                    </a:lnTo>
                    <a:lnTo>
                      <a:pt x="8166" y="15592"/>
                    </a:lnTo>
                    <a:lnTo>
                      <a:pt x="1918" y="15592"/>
                    </a:lnTo>
                    <a:lnTo>
                      <a:pt x="1918" y="1771"/>
                    </a:lnTo>
                    <a:lnTo>
                      <a:pt x="726" y="1771"/>
                    </a:lnTo>
                    <a:lnTo>
                      <a:pt x="726" y="732"/>
                    </a:lnTo>
                    <a:close/>
                    <a:moveTo>
                      <a:pt x="0" y="1"/>
                    </a:moveTo>
                    <a:lnTo>
                      <a:pt x="0" y="2497"/>
                    </a:lnTo>
                    <a:lnTo>
                      <a:pt x="1192" y="2497"/>
                    </a:lnTo>
                    <a:lnTo>
                      <a:pt x="1192" y="30012"/>
                    </a:lnTo>
                    <a:cubicBezTo>
                      <a:pt x="1192" y="32131"/>
                      <a:pt x="2915" y="33854"/>
                      <a:pt x="5056" y="33854"/>
                    </a:cubicBezTo>
                    <a:cubicBezTo>
                      <a:pt x="7175" y="33854"/>
                      <a:pt x="8898" y="32131"/>
                      <a:pt x="8898" y="30012"/>
                    </a:cubicBezTo>
                    <a:lnTo>
                      <a:pt x="8898" y="2497"/>
                    </a:lnTo>
                    <a:lnTo>
                      <a:pt x="10090" y="2497"/>
                    </a:lnTo>
                    <a:lnTo>
                      <a:pt x="10090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8;p15">
                <a:extLst>
                  <a:ext uri="{FF2B5EF4-FFF2-40B4-BE49-F238E27FC236}">
                    <a16:creationId xmlns:a16="http://schemas.microsoft.com/office/drawing/2014/main" id="{B65F880C-DE36-4F1F-BDD2-33B729FA449A}"/>
                  </a:ext>
                </a:extLst>
              </p:cNvPr>
              <p:cNvSpPr/>
              <p:nvPr/>
            </p:nvSpPr>
            <p:spPr>
              <a:xfrm>
                <a:off x="5277537" y="1860285"/>
                <a:ext cx="730967" cy="2452299"/>
              </a:xfrm>
              <a:custGeom>
                <a:avLst/>
                <a:gdLst/>
                <a:ahLst/>
                <a:cxnLst/>
                <a:rect l="l" t="t" r="r" b="b"/>
                <a:pathLst>
                  <a:path w="10091" h="33854" extrusionOk="0">
                    <a:moveTo>
                      <a:pt x="9359" y="732"/>
                    </a:moveTo>
                    <a:lnTo>
                      <a:pt x="9359" y="1771"/>
                    </a:lnTo>
                    <a:lnTo>
                      <a:pt x="8166" y="1771"/>
                    </a:lnTo>
                    <a:lnTo>
                      <a:pt x="8166" y="15592"/>
                    </a:lnTo>
                    <a:lnTo>
                      <a:pt x="1918" y="15592"/>
                    </a:lnTo>
                    <a:lnTo>
                      <a:pt x="1918" y="1771"/>
                    </a:lnTo>
                    <a:lnTo>
                      <a:pt x="726" y="1771"/>
                    </a:lnTo>
                    <a:lnTo>
                      <a:pt x="726" y="732"/>
                    </a:lnTo>
                    <a:close/>
                    <a:moveTo>
                      <a:pt x="0" y="1"/>
                    </a:moveTo>
                    <a:lnTo>
                      <a:pt x="0" y="2497"/>
                    </a:lnTo>
                    <a:lnTo>
                      <a:pt x="1192" y="2497"/>
                    </a:lnTo>
                    <a:lnTo>
                      <a:pt x="1192" y="30012"/>
                    </a:lnTo>
                    <a:cubicBezTo>
                      <a:pt x="1192" y="32131"/>
                      <a:pt x="2915" y="33854"/>
                      <a:pt x="5056" y="33854"/>
                    </a:cubicBezTo>
                    <a:cubicBezTo>
                      <a:pt x="7175" y="33854"/>
                      <a:pt x="8898" y="32131"/>
                      <a:pt x="8898" y="30012"/>
                    </a:cubicBezTo>
                    <a:lnTo>
                      <a:pt x="8898" y="2497"/>
                    </a:lnTo>
                    <a:lnTo>
                      <a:pt x="10090" y="2497"/>
                    </a:lnTo>
                    <a:lnTo>
                      <a:pt x="10090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9;p15">
                <a:extLst>
                  <a:ext uri="{FF2B5EF4-FFF2-40B4-BE49-F238E27FC236}">
                    <a16:creationId xmlns:a16="http://schemas.microsoft.com/office/drawing/2014/main" id="{0E41ADD8-4FEB-4C37-B62D-60C3CF1CDC6B}"/>
                  </a:ext>
                </a:extLst>
              </p:cNvPr>
              <p:cNvSpPr/>
              <p:nvPr/>
            </p:nvSpPr>
            <p:spPr>
              <a:xfrm>
                <a:off x="5416473" y="3232694"/>
                <a:ext cx="451141" cy="481854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6652" extrusionOk="0">
                    <a:moveTo>
                      <a:pt x="0" y="0"/>
                    </a:moveTo>
                    <a:lnTo>
                      <a:pt x="0" y="6651"/>
                    </a:lnTo>
                    <a:lnTo>
                      <a:pt x="6227" y="6651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0;p15">
                <a:extLst>
                  <a:ext uri="{FF2B5EF4-FFF2-40B4-BE49-F238E27FC236}">
                    <a16:creationId xmlns:a16="http://schemas.microsoft.com/office/drawing/2014/main" id="{7CA1958F-D30E-46C3-B7C7-621F34B57CE4}"/>
                  </a:ext>
                </a:extLst>
              </p:cNvPr>
              <p:cNvSpPr/>
              <p:nvPr/>
            </p:nvSpPr>
            <p:spPr>
              <a:xfrm>
                <a:off x="5416473" y="2970469"/>
                <a:ext cx="451141" cy="262296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3621" extrusionOk="0">
                    <a:moveTo>
                      <a:pt x="0" y="1"/>
                    </a:moveTo>
                    <a:lnTo>
                      <a:pt x="0" y="3620"/>
                    </a:lnTo>
                    <a:lnTo>
                      <a:pt x="6227" y="3620"/>
                    </a:lnTo>
                    <a:lnTo>
                      <a:pt x="6227" y="1"/>
                    </a:lnTo>
                    <a:close/>
                  </a:path>
                </a:pathLst>
              </a:custGeom>
              <a:solidFill>
                <a:srgbClr val="8BC2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1;p15">
                <a:extLst>
                  <a:ext uri="{FF2B5EF4-FFF2-40B4-BE49-F238E27FC236}">
                    <a16:creationId xmlns:a16="http://schemas.microsoft.com/office/drawing/2014/main" id="{ADCB633E-BA56-49FA-80F3-03610CF21143}"/>
                  </a:ext>
                </a:extLst>
              </p:cNvPr>
              <p:cNvSpPr/>
              <p:nvPr/>
            </p:nvSpPr>
            <p:spPr>
              <a:xfrm>
                <a:off x="5416473" y="3714479"/>
                <a:ext cx="451141" cy="241507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3334" extrusionOk="0">
                    <a:moveTo>
                      <a:pt x="0" y="0"/>
                    </a:moveTo>
                    <a:lnTo>
                      <a:pt x="0" y="3333"/>
                    </a:lnTo>
                    <a:lnTo>
                      <a:pt x="6227" y="3333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;p15">
                <a:extLst>
                  <a:ext uri="{FF2B5EF4-FFF2-40B4-BE49-F238E27FC236}">
                    <a16:creationId xmlns:a16="http://schemas.microsoft.com/office/drawing/2014/main" id="{4FD0A93F-9310-481A-9589-BED847F33F32}"/>
                  </a:ext>
                </a:extLst>
              </p:cNvPr>
              <p:cNvSpPr/>
              <p:nvPr/>
            </p:nvSpPr>
            <p:spPr>
              <a:xfrm>
                <a:off x="5416473" y="3955914"/>
                <a:ext cx="451141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4039" extrusionOk="0">
                    <a:moveTo>
                      <a:pt x="0" y="0"/>
                    </a:moveTo>
                    <a:lnTo>
                      <a:pt x="0" y="1013"/>
                    </a:lnTo>
                    <a:cubicBezTo>
                      <a:pt x="0" y="2693"/>
                      <a:pt x="1346" y="4039"/>
                      <a:pt x="3005" y="4039"/>
                    </a:cubicBezTo>
                    <a:lnTo>
                      <a:pt x="3222" y="4039"/>
                    </a:lnTo>
                    <a:cubicBezTo>
                      <a:pt x="4881" y="4039"/>
                      <a:pt x="6227" y="2693"/>
                      <a:pt x="6227" y="1013"/>
                    </a:cubicBez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0873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3;p15">
                <a:extLst>
                  <a:ext uri="{FF2B5EF4-FFF2-40B4-BE49-F238E27FC236}">
                    <a16:creationId xmlns:a16="http://schemas.microsoft.com/office/drawing/2014/main" id="{0DBBE458-5B79-4D72-83B5-EB4B2BECFDFC}"/>
                  </a:ext>
                </a:extLst>
              </p:cNvPr>
              <p:cNvSpPr/>
              <p:nvPr/>
            </p:nvSpPr>
            <p:spPr>
              <a:xfrm>
                <a:off x="3135476" y="2006175"/>
                <a:ext cx="233828" cy="233466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223" extrusionOk="0">
                    <a:moveTo>
                      <a:pt x="1617" y="266"/>
                    </a:moveTo>
                    <a:cubicBezTo>
                      <a:pt x="2343" y="266"/>
                      <a:pt x="2963" y="859"/>
                      <a:pt x="2963" y="1612"/>
                    </a:cubicBezTo>
                    <a:cubicBezTo>
                      <a:pt x="2963" y="2359"/>
                      <a:pt x="2343" y="2958"/>
                      <a:pt x="1617" y="2958"/>
                    </a:cubicBezTo>
                    <a:cubicBezTo>
                      <a:pt x="864" y="2958"/>
                      <a:pt x="265" y="2359"/>
                      <a:pt x="265" y="1612"/>
                    </a:cubicBezTo>
                    <a:cubicBezTo>
                      <a:pt x="265" y="859"/>
                      <a:pt x="864" y="266"/>
                      <a:pt x="1617" y="266"/>
                    </a:cubicBezTo>
                    <a:close/>
                    <a:moveTo>
                      <a:pt x="1617" y="1"/>
                    </a:moveTo>
                    <a:cubicBezTo>
                      <a:pt x="710" y="1"/>
                      <a:pt x="0" y="727"/>
                      <a:pt x="0" y="1612"/>
                    </a:cubicBezTo>
                    <a:cubicBezTo>
                      <a:pt x="0" y="2491"/>
                      <a:pt x="710" y="3223"/>
                      <a:pt x="1617" y="3223"/>
                    </a:cubicBezTo>
                    <a:cubicBezTo>
                      <a:pt x="2496" y="3223"/>
                      <a:pt x="3228" y="2491"/>
                      <a:pt x="3228" y="1612"/>
                    </a:cubicBezTo>
                    <a:cubicBezTo>
                      <a:pt x="3228" y="727"/>
                      <a:pt x="2496" y="1"/>
                      <a:pt x="1617" y="1"/>
                    </a:cubicBezTo>
                    <a:close/>
                  </a:path>
                </a:pathLst>
              </a:custGeom>
              <a:solidFill>
                <a:srgbClr val="F59B34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4;p15">
                <a:extLst>
                  <a:ext uri="{FF2B5EF4-FFF2-40B4-BE49-F238E27FC236}">
                    <a16:creationId xmlns:a16="http://schemas.microsoft.com/office/drawing/2014/main" id="{A28544BC-C3F7-43DF-BEF5-313EECEED669}"/>
                  </a:ext>
                </a:extLst>
              </p:cNvPr>
              <p:cNvSpPr/>
              <p:nvPr/>
            </p:nvSpPr>
            <p:spPr>
              <a:xfrm>
                <a:off x="4563879" y="2113310"/>
                <a:ext cx="239985" cy="23998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13" extrusionOk="0">
                    <a:moveTo>
                      <a:pt x="1659" y="350"/>
                    </a:moveTo>
                    <a:cubicBezTo>
                      <a:pt x="2385" y="350"/>
                      <a:pt x="2963" y="928"/>
                      <a:pt x="2963" y="1654"/>
                    </a:cubicBezTo>
                    <a:cubicBezTo>
                      <a:pt x="2963" y="2364"/>
                      <a:pt x="2385" y="2957"/>
                      <a:pt x="1659" y="2957"/>
                    </a:cubicBezTo>
                    <a:cubicBezTo>
                      <a:pt x="928" y="2957"/>
                      <a:pt x="355" y="2364"/>
                      <a:pt x="355" y="1654"/>
                    </a:cubicBezTo>
                    <a:cubicBezTo>
                      <a:pt x="355" y="928"/>
                      <a:pt x="928" y="350"/>
                      <a:pt x="1659" y="350"/>
                    </a:cubicBezTo>
                    <a:close/>
                    <a:moveTo>
                      <a:pt x="1659" y="0"/>
                    </a:moveTo>
                    <a:cubicBezTo>
                      <a:pt x="753" y="0"/>
                      <a:pt x="0" y="726"/>
                      <a:pt x="0" y="1654"/>
                    </a:cubicBezTo>
                    <a:cubicBezTo>
                      <a:pt x="0" y="2560"/>
                      <a:pt x="753" y="3312"/>
                      <a:pt x="1659" y="3312"/>
                    </a:cubicBezTo>
                    <a:cubicBezTo>
                      <a:pt x="2565" y="3312"/>
                      <a:pt x="3313" y="2560"/>
                      <a:pt x="3313" y="1654"/>
                    </a:cubicBezTo>
                    <a:cubicBezTo>
                      <a:pt x="3313" y="726"/>
                      <a:pt x="2565" y="0"/>
                      <a:pt x="1659" y="0"/>
                    </a:cubicBezTo>
                    <a:close/>
                  </a:path>
                </a:pathLst>
              </a:custGeom>
              <a:solidFill>
                <a:srgbClr val="2D838E"/>
              </a:solidFill>
              <a:ln w="9525" cap="flat" cmpd="sng">
                <a:solidFill>
                  <a:srgbClr val="0573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5;p15">
                <a:extLst>
                  <a:ext uri="{FF2B5EF4-FFF2-40B4-BE49-F238E27FC236}">
                    <a16:creationId xmlns:a16="http://schemas.microsoft.com/office/drawing/2014/main" id="{25E6CF46-2D1B-4A50-A22B-35C2AE6FEACE}"/>
                  </a:ext>
                </a:extLst>
              </p:cNvPr>
              <p:cNvSpPr/>
              <p:nvPr/>
            </p:nvSpPr>
            <p:spPr>
              <a:xfrm>
                <a:off x="3473254" y="1690997"/>
                <a:ext cx="295690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4087" extrusionOk="0">
                    <a:moveTo>
                      <a:pt x="2052" y="531"/>
                    </a:moveTo>
                    <a:cubicBezTo>
                      <a:pt x="2889" y="531"/>
                      <a:pt x="3551" y="1214"/>
                      <a:pt x="3551" y="2052"/>
                    </a:cubicBezTo>
                    <a:cubicBezTo>
                      <a:pt x="3551" y="2868"/>
                      <a:pt x="2889" y="3557"/>
                      <a:pt x="2052" y="3557"/>
                    </a:cubicBezTo>
                    <a:cubicBezTo>
                      <a:pt x="1214" y="3557"/>
                      <a:pt x="531" y="2868"/>
                      <a:pt x="531" y="2052"/>
                    </a:cubicBezTo>
                    <a:cubicBezTo>
                      <a:pt x="531" y="1214"/>
                      <a:pt x="1214" y="531"/>
                      <a:pt x="2052" y="531"/>
                    </a:cubicBezTo>
                    <a:close/>
                    <a:moveTo>
                      <a:pt x="2052" y="1"/>
                    </a:moveTo>
                    <a:cubicBezTo>
                      <a:pt x="928" y="1"/>
                      <a:pt x="1" y="928"/>
                      <a:pt x="1" y="2052"/>
                    </a:cubicBezTo>
                    <a:cubicBezTo>
                      <a:pt x="1" y="3180"/>
                      <a:pt x="928" y="4087"/>
                      <a:pt x="2052" y="4087"/>
                    </a:cubicBezTo>
                    <a:cubicBezTo>
                      <a:pt x="3180" y="4087"/>
                      <a:pt x="4081" y="3180"/>
                      <a:pt x="4081" y="2052"/>
                    </a:cubicBezTo>
                    <a:cubicBezTo>
                      <a:pt x="4081" y="928"/>
                      <a:pt x="3180" y="1"/>
                      <a:pt x="2052" y="1"/>
                    </a:cubicBezTo>
                    <a:close/>
                  </a:path>
                </a:pathLst>
              </a:custGeom>
              <a:solidFill>
                <a:srgbClr val="F59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6;p15">
                <a:extLst>
                  <a:ext uri="{FF2B5EF4-FFF2-40B4-BE49-F238E27FC236}">
                    <a16:creationId xmlns:a16="http://schemas.microsoft.com/office/drawing/2014/main" id="{4731379C-E5AC-4943-BF9A-37D21D478DB7}"/>
                  </a:ext>
                </a:extLst>
              </p:cNvPr>
              <p:cNvSpPr/>
              <p:nvPr/>
            </p:nvSpPr>
            <p:spPr>
              <a:xfrm>
                <a:off x="5470946" y="2047609"/>
                <a:ext cx="270337" cy="270337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3732" extrusionOk="0">
                    <a:moveTo>
                      <a:pt x="1877" y="176"/>
                    </a:moveTo>
                    <a:cubicBezTo>
                      <a:pt x="2804" y="176"/>
                      <a:pt x="3557" y="950"/>
                      <a:pt x="3557" y="1877"/>
                    </a:cubicBezTo>
                    <a:cubicBezTo>
                      <a:pt x="3557" y="2804"/>
                      <a:pt x="2804" y="3557"/>
                      <a:pt x="1877" y="3557"/>
                    </a:cubicBezTo>
                    <a:cubicBezTo>
                      <a:pt x="950" y="3557"/>
                      <a:pt x="176" y="2804"/>
                      <a:pt x="176" y="1877"/>
                    </a:cubicBezTo>
                    <a:cubicBezTo>
                      <a:pt x="176" y="950"/>
                      <a:pt x="950" y="176"/>
                      <a:pt x="1877" y="176"/>
                    </a:cubicBezTo>
                    <a:close/>
                    <a:moveTo>
                      <a:pt x="1877" y="1"/>
                    </a:moveTo>
                    <a:cubicBezTo>
                      <a:pt x="838" y="1"/>
                      <a:pt x="1" y="838"/>
                      <a:pt x="1" y="1877"/>
                    </a:cubicBezTo>
                    <a:cubicBezTo>
                      <a:pt x="1" y="2916"/>
                      <a:pt x="838" y="3732"/>
                      <a:pt x="1877" y="3732"/>
                    </a:cubicBezTo>
                    <a:cubicBezTo>
                      <a:pt x="2894" y="3732"/>
                      <a:pt x="3732" y="2916"/>
                      <a:pt x="3732" y="1877"/>
                    </a:cubicBezTo>
                    <a:cubicBezTo>
                      <a:pt x="3732" y="838"/>
                      <a:pt x="2894" y="1"/>
                      <a:pt x="1877" y="1"/>
                    </a:cubicBezTo>
                    <a:close/>
                  </a:path>
                </a:pathLst>
              </a:custGeom>
              <a:solidFill>
                <a:srgbClr val="E8716B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7;p15">
                <a:extLst>
                  <a:ext uri="{FF2B5EF4-FFF2-40B4-BE49-F238E27FC236}">
                    <a16:creationId xmlns:a16="http://schemas.microsoft.com/office/drawing/2014/main" id="{1BC458DA-EB1D-44DA-98F7-A84B6764A3B9}"/>
                  </a:ext>
                </a:extLst>
              </p:cNvPr>
              <p:cNvSpPr/>
              <p:nvPr/>
            </p:nvSpPr>
            <p:spPr>
              <a:xfrm>
                <a:off x="5693258" y="1489475"/>
                <a:ext cx="302137" cy="30373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4193" extrusionOk="0">
                    <a:moveTo>
                      <a:pt x="2099" y="615"/>
                    </a:moveTo>
                    <a:cubicBezTo>
                      <a:pt x="2915" y="615"/>
                      <a:pt x="3556" y="1278"/>
                      <a:pt x="3556" y="2099"/>
                    </a:cubicBezTo>
                    <a:cubicBezTo>
                      <a:pt x="3556" y="2915"/>
                      <a:pt x="2915" y="3578"/>
                      <a:pt x="2099" y="3578"/>
                    </a:cubicBezTo>
                    <a:cubicBezTo>
                      <a:pt x="1283" y="3578"/>
                      <a:pt x="620" y="2915"/>
                      <a:pt x="620" y="2099"/>
                    </a:cubicBezTo>
                    <a:cubicBezTo>
                      <a:pt x="620" y="1278"/>
                      <a:pt x="1283" y="615"/>
                      <a:pt x="2099" y="615"/>
                    </a:cubicBezTo>
                    <a:close/>
                    <a:moveTo>
                      <a:pt x="2099" y="1"/>
                    </a:moveTo>
                    <a:cubicBezTo>
                      <a:pt x="949" y="1"/>
                      <a:pt x="0" y="949"/>
                      <a:pt x="0" y="2099"/>
                    </a:cubicBezTo>
                    <a:cubicBezTo>
                      <a:pt x="0" y="3244"/>
                      <a:pt x="949" y="4192"/>
                      <a:pt x="2099" y="4192"/>
                    </a:cubicBezTo>
                    <a:cubicBezTo>
                      <a:pt x="3244" y="4192"/>
                      <a:pt x="4171" y="3244"/>
                      <a:pt x="4171" y="2099"/>
                    </a:cubicBezTo>
                    <a:cubicBezTo>
                      <a:pt x="4171" y="949"/>
                      <a:pt x="3244" y="1"/>
                      <a:pt x="2099" y="1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8;p15">
                <a:extLst>
                  <a:ext uri="{FF2B5EF4-FFF2-40B4-BE49-F238E27FC236}">
                    <a16:creationId xmlns:a16="http://schemas.microsoft.com/office/drawing/2014/main" id="{C900BAFB-203F-4F96-A73E-5D9801C6D85E}"/>
                  </a:ext>
                </a:extLst>
              </p:cNvPr>
              <p:cNvSpPr/>
              <p:nvPr/>
            </p:nvSpPr>
            <p:spPr>
              <a:xfrm>
                <a:off x="5657908" y="2420375"/>
                <a:ext cx="200072" cy="200072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2762" extrusionOk="0">
                    <a:moveTo>
                      <a:pt x="1394" y="350"/>
                    </a:moveTo>
                    <a:cubicBezTo>
                      <a:pt x="1946" y="350"/>
                      <a:pt x="2407" y="817"/>
                      <a:pt x="2407" y="1389"/>
                    </a:cubicBezTo>
                    <a:cubicBezTo>
                      <a:pt x="2407" y="1940"/>
                      <a:pt x="1946" y="2407"/>
                      <a:pt x="1394" y="2407"/>
                    </a:cubicBezTo>
                    <a:cubicBezTo>
                      <a:pt x="817" y="2407"/>
                      <a:pt x="356" y="1940"/>
                      <a:pt x="356" y="1389"/>
                    </a:cubicBezTo>
                    <a:cubicBezTo>
                      <a:pt x="356" y="817"/>
                      <a:pt x="817" y="350"/>
                      <a:pt x="1394" y="350"/>
                    </a:cubicBezTo>
                    <a:close/>
                    <a:moveTo>
                      <a:pt x="1394" y="1"/>
                    </a:moveTo>
                    <a:cubicBezTo>
                      <a:pt x="621" y="1"/>
                      <a:pt x="1" y="615"/>
                      <a:pt x="1" y="1389"/>
                    </a:cubicBezTo>
                    <a:cubicBezTo>
                      <a:pt x="1" y="2142"/>
                      <a:pt x="621" y="2762"/>
                      <a:pt x="1394" y="2762"/>
                    </a:cubicBezTo>
                    <a:cubicBezTo>
                      <a:pt x="2142" y="2762"/>
                      <a:pt x="2762" y="2142"/>
                      <a:pt x="2762" y="1389"/>
                    </a:cubicBezTo>
                    <a:cubicBezTo>
                      <a:pt x="2762" y="615"/>
                      <a:pt x="2142" y="1"/>
                      <a:pt x="1394" y="1"/>
                    </a:cubicBezTo>
                    <a:close/>
                  </a:path>
                </a:pathLst>
              </a:custGeom>
              <a:solidFill>
                <a:srgbClr val="E8716B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89;p15">
                <a:extLst>
                  <a:ext uri="{FF2B5EF4-FFF2-40B4-BE49-F238E27FC236}">
                    <a16:creationId xmlns:a16="http://schemas.microsoft.com/office/drawing/2014/main" id="{7314248F-9E13-455A-B117-C913C2A00544}"/>
                  </a:ext>
                </a:extLst>
              </p:cNvPr>
              <p:cNvSpPr/>
              <p:nvPr/>
            </p:nvSpPr>
            <p:spPr>
              <a:xfrm>
                <a:off x="4323964" y="1711714"/>
                <a:ext cx="296052" cy="297646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09" extrusionOk="0">
                    <a:moveTo>
                      <a:pt x="2056" y="531"/>
                    </a:moveTo>
                    <a:cubicBezTo>
                      <a:pt x="2894" y="531"/>
                      <a:pt x="3556" y="1215"/>
                      <a:pt x="3556" y="2052"/>
                    </a:cubicBezTo>
                    <a:cubicBezTo>
                      <a:pt x="3556" y="2894"/>
                      <a:pt x="2894" y="3578"/>
                      <a:pt x="2056" y="3578"/>
                    </a:cubicBezTo>
                    <a:cubicBezTo>
                      <a:pt x="1214" y="3578"/>
                      <a:pt x="530" y="2894"/>
                      <a:pt x="530" y="2052"/>
                    </a:cubicBezTo>
                    <a:cubicBezTo>
                      <a:pt x="530" y="1215"/>
                      <a:pt x="1214" y="531"/>
                      <a:pt x="2056" y="531"/>
                    </a:cubicBezTo>
                    <a:close/>
                    <a:moveTo>
                      <a:pt x="2056" y="1"/>
                    </a:moveTo>
                    <a:cubicBezTo>
                      <a:pt x="928" y="1"/>
                      <a:pt x="0" y="928"/>
                      <a:pt x="0" y="2052"/>
                    </a:cubicBezTo>
                    <a:cubicBezTo>
                      <a:pt x="0" y="3181"/>
                      <a:pt x="928" y="4108"/>
                      <a:pt x="2056" y="4108"/>
                    </a:cubicBezTo>
                    <a:cubicBezTo>
                      <a:pt x="3180" y="4108"/>
                      <a:pt x="4086" y="3181"/>
                      <a:pt x="4086" y="2052"/>
                    </a:cubicBezTo>
                    <a:cubicBezTo>
                      <a:pt x="4086" y="928"/>
                      <a:pt x="3180" y="1"/>
                      <a:pt x="2056" y="1"/>
                    </a:cubicBez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0;p15">
                <a:extLst>
                  <a:ext uri="{FF2B5EF4-FFF2-40B4-BE49-F238E27FC236}">
                    <a16:creationId xmlns:a16="http://schemas.microsoft.com/office/drawing/2014/main" id="{C39DE82A-F67A-4AB5-8A2C-6162110CCCA0}"/>
                  </a:ext>
                </a:extLst>
              </p:cNvPr>
              <p:cNvSpPr/>
              <p:nvPr/>
            </p:nvSpPr>
            <p:spPr>
              <a:xfrm>
                <a:off x="3498607" y="2129029"/>
                <a:ext cx="109091" cy="109091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506" extrusionOk="0">
                    <a:moveTo>
                      <a:pt x="753" y="133"/>
                    </a:moveTo>
                    <a:cubicBezTo>
                      <a:pt x="1108" y="133"/>
                      <a:pt x="1373" y="398"/>
                      <a:pt x="1373" y="753"/>
                    </a:cubicBezTo>
                    <a:cubicBezTo>
                      <a:pt x="1373" y="1087"/>
                      <a:pt x="1108" y="1373"/>
                      <a:pt x="753" y="1373"/>
                    </a:cubicBezTo>
                    <a:cubicBezTo>
                      <a:pt x="398" y="1373"/>
                      <a:pt x="133" y="1087"/>
                      <a:pt x="133" y="753"/>
                    </a:cubicBezTo>
                    <a:cubicBezTo>
                      <a:pt x="133" y="398"/>
                      <a:pt x="398" y="133"/>
                      <a:pt x="753" y="133"/>
                    </a:cubicBezTo>
                    <a:close/>
                    <a:moveTo>
                      <a:pt x="753" y="0"/>
                    </a:moveTo>
                    <a:cubicBezTo>
                      <a:pt x="334" y="0"/>
                      <a:pt x="1" y="334"/>
                      <a:pt x="1" y="753"/>
                    </a:cubicBezTo>
                    <a:cubicBezTo>
                      <a:pt x="1" y="1172"/>
                      <a:pt x="334" y="1505"/>
                      <a:pt x="753" y="1505"/>
                    </a:cubicBezTo>
                    <a:cubicBezTo>
                      <a:pt x="1172" y="1505"/>
                      <a:pt x="1506" y="1172"/>
                      <a:pt x="1506" y="753"/>
                    </a:cubicBezTo>
                    <a:cubicBezTo>
                      <a:pt x="1506" y="334"/>
                      <a:pt x="1172" y="0"/>
                      <a:pt x="753" y="0"/>
                    </a:cubicBezTo>
                    <a:close/>
                  </a:path>
                </a:pathLst>
              </a:custGeom>
              <a:solidFill>
                <a:srgbClr val="F59B34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1;p15">
                <a:extLst>
                  <a:ext uri="{FF2B5EF4-FFF2-40B4-BE49-F238E27FC236}">
                    <a16:creationId xmlns:a16="http://schemas.microsoft.com/office/drawing/2014/main" id="{69AB1768-2B03-46DD-B919-347EDA074048}"/>
                  </a:ext>
                </a:extLst>
              </p:cNvPr>
              <p:cNvSpPr/>
              <p:nvPr/>
            </p:nvSpPr>
            <p:spPr>
              <a:xfrm>
                <a:off x="4530485" y="2505200"/>
                <a:ext cx="105614" cy="105686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459" extrusionOk="0">
                    <a:moveTo>
                      <a:pt x="726" y="86"/>
                    </a:moveTo>
                    <a:cubicBezTo>
                      <a:pt x="1081" y="86"/>
                      <a:pt x="1368" y="372"/>
                      <a:pt x="1368" y="727"/>
                    </a:cubicBezTo>
                    <a:cubicBezTo>
                      <a:pt x="1368" y="1082"/>
                      <a:pt x="1081" y="1368"/>
                      <a:pt x="726" y="1368"/>
                    </a:cubicBezTo>
                    <a:cubicBezTo>
                      <a:pt x="377" y="1368"/>
                      <a:pt x="85" y="1082"/>
                      <a:pt x="85" y="727"/>
                    </a:cubicBezTo>
                    <a:cubicBezTo>
                      <a:pt x="85" y="372"/>
                      <a:pt x="377" y="86"/>
                      <a:pt x="726" y="86"/>
                    </a:cubicBezTo>
                    <a:close/>
                    <a:moveTo>
                      <a:pt x="726" y="1"/>
                    </a:moveTo>
                    <a:cubicBezTo>
                      <a:pt x="329" y="1"/>
                      <a:pt x="0" y="329"/>
                      <a:pt x="0" y="727"/>
                    </a:cubicBezTo>
                    <a:cubicBezTo>
                      <a:pt x="0" y="1124"/>
                      <a:pt x="329" y="1458"/>
                      <a:pt x="726" y="1458"/>
                    </a:cubicBezTo>
                    <a:cubicBezTo>
                      <a:pt x="1124" y="1458"/>
                      <a:pt x="1458" y="1124"/>
                      <a:pt x="1458" y="727"/>
                    </a:cubicBezTo>
                    <a:cubicBezTo>
                      <a:pt x="1458" y="329"/>
                      <a:pt x="1124" y="1"/>
                      <a:pt x="726" y="1"/>
                    </a:cubicBezTo>
                    <a:close/>
                  </a:path>
                </a:pathLst>
              </a:custGeom>
              <a:solidFill>
                <a:srgbClr val="2D838E"/>
              </a:solidFill>
              <a:ln w="28575" cap="flat" cmpd="sng">
                <a:solidFill>
                  <a:srgbClr val="0573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" name="Google Shape;56;p15">
            <a:extLst>
              <a:ext uri="{FF2B5EF4-FFF2-40B4-BE49-F238E27FC236}">
                <a16:creationId xmlns:a16="http://schemas.microsoft.com/office/drawing/2014/main" id="{07ABBAC2-ADBC-453D-83EC-9095C642EFDB}"/>
              </a:ext>
            </a:extLst>
          </p:cNvPr>
          <p:cNvGrpSpPr/>
          <p:nvPr/>
        </p:nvGrpSpPr>
        <p:grpSpPr>
          <a:xfrm>
            <a:off x="252985" y="3744836"/>
            <a:ext cx="1081132" cy="1194748"/>
            <a:chOff x="3085258" y="1214650"/>
            <a:chExt cx="3078393" cy="3401901"/>
          </a:xfrm>
        </p:grpSpPr>
        <p:sp>
          <p:nvSpPr>
            <p:cNvPr id="78" name="Google Shape;57;p15">
              <a:extLst>
                <a:ext uri="{FF2B5EF4-FFF2-40B4-BE49-F238E27FC236}">
                  <a16:creationId xmlns:a16="http://schemas.microsoft.com/office/drawing/2014/main" id="{1BA61372-AC4E-4CD2-AAAB-D9ED7B52EA5F}"/>
                </a:ext>
              </a:extLst>
            </p:cNvPr>
            <p:cNvSpPr/>
            <p:nvPr/>
          </p:nvSpPr>
          <p:spPr>
            <a:xfrm>
              <a:off x="4128458" y="1214650"/>
              <a:ext cx="991749" cy="3401901"/>
            </a:xfrm>
            <a:custGeom>
              <a:avLst/>
              <a:gdLst/>
              <a:ahLst/>
              <a:cxnLst/>
              <a:rect l="l" t="t" r="r" b="b"/>
              <a:pathLst>
                <a:path w="17336" h="59466" extrusionOk="0">
                  <a:moveTo>
                    <a:pt x="8660" y="488"/>
                  </a:moveTo>
                  <a:cubicBezTo>
                    <a:pt x="10780" y="488"/>
                    <a:pt x="12852" y="3557"/>
                    <a:pt x="14399" y="8946"/>
                  </a:cubicBezTo>
                  <a:cubicBezTo>
                    <a:pt x="15989" y="14489"/>
                    <a:pt x="16874" y="21887"/>
                    <a:pt x="16874" y="29746"/>
                  </a:cubicBezTo>
                  <a:cubicBezTo>
                    <a:pt x="16874" y="37584"/>
                    <a:pt x="15989" y="44982"/>
                    <a:pt x="14399" y="50525"/>
                  </a:cubicBezTo>
                  <a:cubicBezTo>
                    <a:pt x="12852" y="55910"/>
                    <a:pt x="10780" y="58983"/>
                    <a:pt x="8660" y="58983"/>
                  </a:cubicBezTo>
                  <a:cubicBezTo>
                    <a:pt x="6562" y="58983"/>
                    <a:pt x="4463" y="55910"/>
                    <a:pt x="2937" y="50525"/>
                  </a:cubicBezTo>
                  <a:cubicBezTo>
                    <a:pt x="1347" y="44982"/>
                    <a:pt x="467" y="37584"/>
                    <a:pt x="467" y="29746"/>
                  </a:cubicBezTo>
                  <a:cubicBezTo>
                    <a:pt x="467" y="21887"/>
                    <a:pt x="1347" y="14489"/>
                    <a:pt x="2937" y="8946"/>
                  </a:cubicBezTo>
                  <a:cubicBezTo>
                    <a:pt x="4463" y="3557"/>
                    <a:pt x="6562" y="488"/>
                    <a:pt x="8660" y="488"/>
                  </a:cubicBezTo>
                  <a:close/>
                  <a:moveTo>
                    <a:pt x="8660" y="1"/>
                  </a:moveTo>
                  <a:cubicBezTo>
                    <a:pt x="6297" y="1"/>
                    <a:pt x="4108" y="3138"/>
                    <a:pt x="2476" y="8814"/>
                  </a:cubicBezTo>
                  <a:cubicBezTo>
                    <a:pt x="886" y="14399"/>
                    <a:pt x="1" y="21840"/>
                    <a:pt x="1" y="29746"/>
                  </a:cubicBezTo>
                  <a:cubicBezTo>
                    <a:pt x="1" y="37627"/>
                    <a:pt x="886" y="45072"/>
                    <a:pt x="2476" y="50658"/>
                  </a:cubicBezTo>
                  <a:cubicBezTo>
                    <a:pt x="4108" y="56334"/>
                    <a:pt x="6297" y="59465"/>
                    <a:pt x="8660" y="59465"/>
                  </a:cubicBezTo>
                  <a:cubicBezTo>
                    <a:pt x="11045" y="59465"/>
                    <a:pt x="13228" y="56334"/>
                    <a:pt x="14860" y="50658"/>
                  </a:cubicBezTo>
                  <a:cubicBezTo>
                    <a:pt x="16450" y="45072"/>
                    <a:pt x="17335" y="37627"/>
                    <a:pt x="17335" y="29746"/>
                  </a:cubicBezTo>
                  <a:cubicBezTo>
                    <a:pt x="17335" y="21840"/>
                    <a:pt x="16450" y="14399"/>
                    <a:pt x="14860" y="8814"/>
                  </a:cubicBezTo>
                  <a:cubicBezTo>
                    <a:pt x="13228" y="3138"/>
                    <a:pt x="11045" y="1"/>
                    <a:pt x="8660" y="1"/>
                  </a:cubicBezTo>
                  <a:close/>
                </a:path>
              </a:pathLst>
            </a:custGeom>
            <a:solidFill>
              <a:srgbClr val="057380"/>
            </a:solidFill>
            <a:ln w="19050" cap="flat" cmpd="sng">
              <a:solidFill>
                <a:srgbClr val="0573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8;p15">
              <a:extLst>
                <a:ext uri="{FF2B5EF4-FFF2-40B4-BE49-F238E27FC236}">
                  <a16:creationId xmlns:a16="http://schemas.microsoft.com/office/drawing/2014/main" id="{A73778EA-7885-4F9A-9E87-73F5A11A29E7}"/>
                </a:ext>
              </a:extLst>
            </p:cNvPr>
            <p:cNvSpPr/>
            <p:nvPr/>
          </p:nvSpPr>
          <p:spPr>
            <a:xfrm>
              <a:off x="3085258" y="1958930"/>
              <a:ext cx="3078393" cy="1913648"/>
            </a:xfrm>
            <a:custGeom>
              <a:avLst/>
              <a:gdLst/>
              <a:ahLst/>
              <a:cxnLst/>
              <a:rect l="l" t="t" r="r" b="b"/>
              <a:pathLst>
                <a:path w="53811" h="33451" extrusionOk="0">
                  <a:moveTo>
                    <a:pt x="47934" y="483"/>
                  </a:moveTo>
                  <a:cubicBezTo>
                    <a:pt x="50122" y="483"/>
                    <a:pt x="51622" y="1034"/>
                    <a:pt x="52221" y="2073"/>
                  </a:cubicBezTo>
                  <a:cubicBezTo>
                    <a:pt x="53281" y="3885"/>
                    <a:pt x="51643" y="7240"/>
                    <a:pt x="47759" y="11283"/>
                  </a:cubicBezTo>
                  <a:cubicBezTo>
                    <a:pt x="43763" y="15433"/>
                    <a:pt x="37801" y="19895"/>
                    <a:pt x="31002" y="23822"/>
                  </a:cubicBezTo>
                  <a:cubicBezTo>
                    <a:pt x="21262" y="29476"/>
                    <a:pt x="11612" y="32963"/>
                    <a:pt x="5872" y="32963"/>
                  </a:cubicBezTo>
                  <a:cubicBezTo>
                    <a:pt x="3662" y="32963"/>
                    <a:pt x="2184" y="32412"/>
                    <a:pt x="1590" y="31373"/>
                  </a:cubicBezTo>
                  <a:cubicBezTo>
                    <a:pt x="531" y="29566"/>
                    <a:pt x="2163" y="26206"/>
                    <a:pt x="6047" y="22168"/>
                  </a:cubicBezTo>
                  <a:cubicBezTo>
                    <a:pt x="10043" y="18019"/>
                    <a:pt x="16005" y="13578"/>
                    <a:pt x="22788" y="9624"/>
                  </a:cubicBezTo>
                  <a:cubicBezTo>
                    <a:pt x="32544" y="3996"/>
                    <a:pt x="42173" y="483"/>
                    <a:pt x="47934" y="483"/>
                  </a:cubicBezTo>
                  <a:close/>
                  <a:moveTo>
                    <a:pt x="47934" y="1"/>
                  </a:moveTo>
                  <a:cubicBezTo>
                    <a:pt x="45130" y="1"/>
                    <a:pt x="41309" y="838"/>
                    <a:pt x="36895" y="2428"/>
                  </a:cubicBezTo>
                  <a:cubicBezTo>
                    <a:pt x="32391" y="4060"/>
                    <a:pt x="27425" y="6402"/>
                    <a:pt x="22565" y="9227"/>
                  </a:cubicBezTo>
                  <a:cubicBezTo>
                    <a:pt x="15719" y="13180"/>
                    <a:pt x="9736" y="17664"/>
                    <a:pt x="5697" y="21861"/>
                  </a:cubicBezTo>
                  <a:cubicBezTo>
                    <a:pt x="1590" y="26100"/>
                    <a:pt x="1" y="29566"/>
                    <a:pt x="1166" y="31617"/>
                  </a:cubicBezTo>
                  <a:cubicBezTo>
                    <a:pt x="1877" y="32831"/>
                    <a:pt x="3466" y="33451"/>
                    <a:pt x="5872" y="33451"/>
                  </a:cubicBezTo>
                  <a:cubicBezTo>
                    <a:pt x="8676" y="33451"/>
                    <a:pt x="12497" y="32613"/>
                    <a:pt x="16890" y="31024"/>
                  </a:cubicBezTo>
                  <a:cubicBezTo>
                    <a:pt x="21416" y="29386"/>
                    <a:pt x="26386" y="27049"/>
                    <a:pt x="31241" y="24219"/>
                  </a:cubicBezTo>
                  <a:cubicBezTo>
                    <a:pt x="38087" y="20271"/>
                    <a:pt x="44070" y="15788"/>
                    <a:pt x="48114" y="11591"/>
                  </a:cubicBezTo>
                  <a:cubicBezTo>
                    <a:pt x="52200" y="7351"/>
                    <a:pt x="53811" y="3885"/>
                    <a:pt x="52618" y="1829"/>
                  </a:cubicBezTo>
                  <a:cubicBezTo>
                    <a:pt x="51935" y="615"/>
                    <a:pt x="50345" y="1"/>
                    <a:pt x="47934" y="1"/>
                  </a:cubicBezTo>
                  <a:close/>
                </a:path>
              </a:pathLst>
            </a:custGeom>
            <a:solidFill>
              <a:srgbClr val="057380"/>
            </a:solidFill>
            <a:ln w="19050" cap="flat" cmpd="sng">
              <a:solidFill>
                <a:srgbClr val="0573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9;p15">
              <a:extLst>
                <a:ext uri="{FF2B5EF4-FFF2-40B4-BE49-F238E27FC236}">
                  <a16:creationId xmlns:a16="http://schemas.microsoft.com/office/drawing/2014/main" id="{C23F40EE-5020-4D8B-832E-9DD85FEEDD20}"/>
                </a:ext>
              </a:extLst>
            </p:cNvPr>
            <p:cNvSpPr/>
            <p:nvPr/>
          </p:nvSpPr>
          <p:spPr>
            <a:xfrm>
              <a:off x="3085258" y="1958930"/>
              <a:ext cx="3078393" cy="1913648"/>
            </a:xfrm>
            <a:custGeom>
              <a:avLst/>
              <a:gdLst/>
              <a:ahLst/>
              <a:cxnLst/>
              <a:rect l="l" t="t" r="r" b="b"/>
              <a:pathLst>
                <a:path w="53811" h="33451" extrusionOk="0">
                  <a:moveTo>
                    <a:pt x="5872" y="483"/>
                  </a:moveTo>
                  <a:cubicBezTo>
                    <a:pt x="11612" y="483"/>
                    <a:pt x="21262" y="3996"/>
                    <a:pt x="31002" y="9624"/>
                  </a:cubicBezTo>
                  <a:cubicBezTo>
                    <a:pt x="37801" y="13578"/>
                    <a:pt x="43763" y="18019"/>
                    <a:pt x="47759" y="22168"/>
                  </a:cubicBezTo>
                  <a:cubicBezTo>
                    <a:pt x="51643" y="26206"/>
                    <a:pt x="53281" y="29566"/>
                    <a:pt x="52221" y="31373"/>
                  </a:cubicBezTo>
                  <a:cubicBezTo>
                    <a:pt x="51622" y="32412"/>
                    <a:pt x="50122" y="32963"/>
                    <a:pt x="47934" y="32963"/>
                  </a:cubicBezTo>
                  <a:cubicBezTo>
                    <a:pt x="42173" y="32963"/>
                    <a:pt x="32544" y="29476"/>
                    <a:pt x="22788" y="23822"/>
                  </a:cubicBezTo>
                  <a:cubicBezTo>
                    <a:pt x="16005" y="19895"/>
                    <a:pt x="10043" y="15433"/>
                    <a:pt x="6047" y="11283"/>
                  </a:cubicBezTo>
                  <a:cubicBezTo>
                    <a:pt x="2163" y="7240"/>
                    <a:pt x="531" y="3885"/>
                    <a:pt x="1590" y="2073"/>
                  </a:cubicBezTo>
                  <a:cubicBezTo>
                    <a:pt x="2184" y="1034"/>
                    <a:pt x="3662" y="483"/>
                    <a:pt x="5872" y="483"/>
                  </a:cubicBezTo>
                  <a:close/>
                  <a:moveTo>
                    <a:pt x="5872" y="1"/>
                  </a:moveTo>
                  <a:cubicBezTo>
                    <a:pt x="3466" y="1"/>
                    <a:pt x="1877" y="615"/>
                    <a:pt x="1166" y="1829"/>
                  </a:cubicBezTo>
                  <a:cubicBezTo>
                    <a:pt x="1" y="3885"/>
                    <a:pt x="1590" y="7351"/>
                    <a:pt x="5697" y="11591"/>
                  </a:cubicBezTo>
                  <a:cubicBezTo>
                    <a:pt x="9736" y="15788"/>
                    <a:pt x="15719" y="20271"/>
                    <a:pt x="22565" y="24219"/>
                  </a:cubicBezTo>
                  <a:cubicBezTo>
                    <a:pt x="27425" y="27049"/>
                    <a:pt x="32391" y="29386"/>
                    <a:pt x="36895" y="31024"/>
                  </a:cubicBezTo>
                  <a:cubicBezTo>
                    <a:pt x="41309" y="32613"/>
                    <a:pt x="45130" y="33451"/>
                    <a:pt x="47934" y="33451"/>
                  </a:cubicBezTo>
                  <a:cubicBezTo>
                    <a:pt x="50345" y="33451"/>
                    <a:pt x="51935" y="32831"/>
                    <a:pt x="52618" y="31617"/>
                  </a:cubicBezTo>
                  <a:cubicBezTo>
                    <a:pt x="53811" y="29566"/>
                    <a:pt x="52200" y="26100"/>
                    <a:pt x="48114" y="21861"/>
                  </a:cubicBezTo>
                  <a:cubicBezTo>
                    <a:pt x="44070" y="17664"/>
                    <a:pt x="38087" y="13180"/>
                    <a:pt x="31241" y="9227"/>
                  </a:cubicBezTo>
                  <a:cubicBezTo>
                    <a:pt x="26386" y="6402"/>
                    <a:pt x="21416" y="4060"/>
                    <a:pt x="16890" y="2428"/>
                  </a:cubicBezTo>
                  <a:cubicBezTo>
                    <a:pt x="12497" y="838"/>
                    <a:pt x="8676" y="1"/>
                    <a:pt x="5872" y="1"/>
                  </a:cubicBezTo>
                  <a:close/>
                </a:path>
              </a:pathLst>
            </a:custGeom>
            <a:solidFill>
              <a:srgbClr val="057380"/>
            </a:solidFill>
            <a:ln w="19050" cap="flat" cmpd="sng">
              <a:solidFill>
                <a:srgbClr val="0573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92;p15">
            <a:extLst>
              <a:ext uri="{FF2B5EF4-FFF2-40B4-BE49-F238E27FC236}">
                <a16:creationId xmlns:a16="http://schemas.microsoft.com/office/drawing/2014/main" id="{72BBB001-E8D8-45B3-8863-CECA21560A81}"/>
              </a:ext>
            </a:extLst>
          </p:cNvPr>
          <p:cNvGrpSpPr/>
          <p:nvPr/>
        </p:nvGrpSpPr>
        <p:grpSpPr>
          <a:xfrm rot="-1800798">
            <a:off x="3740274" y="79793"/>
            <a:ext cx="872066" cy="963711"/>
            <a:chOff x="3085258" y="1214650"/>
            <a:chExt cx="3078393" cy="3401901"/>
          </a:xfrm>
        </p:grpSpPr>
        <p:sp>
          <p:nvSpPr>
            <p:cNvPr id="82" name="Google Shape;93;p15">
              <a:extLst>
                <a:ext uri="{FF2B5EF4-FFF2-40B4-BE49-F238E27FC236}">
                  <a16:creationId xmlns:a16="http://schemas.microsoft.com/office/drawing/2014/main" id="{FE15FB5E-0B2E-428F-A4C9-76B66C418E95}"/>
                </a:ext>
              </a:extLst>
            </p:cNvPr>
            <p:cNvSpPr/>
            <p:nvPr/>
          </p:nvSpPr>
          <p:spPr>
            <a:xfrm>
              <a:off x="4128458" y="1214650"/>
              <a:ext cx="991749" cy="3401901"/>
            </a:xfrm>
            <a:custGeom>
              <a:avLst/>
              <a:gdLst/>
              <a:ahLst/>
              <a:cxnLst/>
              <a:rect l="l" t="t" r="r" b="b"/>
              <a:pathLst>
                <a:path w="17336" h="59466" extrusionOk="0">
                  <a:moveTo>
                    <a:pt x="8660" y="488"/>
                  </a:moveTo>
                  <a:cubicBezTo>
                    <a:pt x="10780" y="488"/>
                    <a:pt x="12852" y="3557"/>
                    <a:pt x="14399" y="8946"/>
                  </a:cubicBezTo>
                  <a:cubicBezTo>
                    <a:pt x="15989" y="14489"/>
                    <a:pt x="16874" y="21887"/>
                    <a:pt x="16874" y="29746"/>
                  </a:cubicBezTo>
                  <a:cubicBezTo>
                    <a:pt x="16874" y="37584"/>
                    <a:pt x="15989" y="44982"/>
                    <a:pt x="14399" y="50525"/>
                  </a:cubicBezTo>
                  <a:cubicBezTo>
                    <a:pt x="12852" y="55910"/>
                    <a:pt x="10780" y="58983"/>
                    <a:pt x="8660" y="58983"/>
                  </a:cubicBezTo>
                  <a:cubicBezTo>
                    <a:pt x="6562" y="58983"/>
                    <a:pt x="4463" y="55910"/>
                    <a:pt x="2937" y="50525"/>
                  </a:cubicBezTo>
                  <a:cubicBezTo>
                    <a:pt x="1347" y="44982"/>
                    <a:pt x="467" y="37584"/>
                    <a:pt x="467" y="29746"/>
                  </a:cubicBezTo>
                  <a:cubicBezTo>
                    <a:pt x="467" y="21887"/>
                    <a:pt x="1347" y="14489"/>
                    <a:pt x="2937" y="8946"/>
                  </a:cubicBezTo>
                  <a:cubicBezTo>
                    <a:pt x="4463" y="3557"/>
                    <a:pt x="6562" y="488"/>
                    <a:pt x="8660" y="488"/>
                  </a:cubicBezTo>
                  <a:close/>
                  <a:moveTo>
                    <a:pt x="8660" y="1"/>
                  </a:moveTo>
                  <a:cubicBezTo>
                    <a:pt x="6297" y="1"/>
                    <a:pt x="4108" y="3138"/>
                    <a:pt x="2476" y="8814"/>
                  </a:cubicBezTo>
                  <a:cubicBezTo>
                    <a:pt x="886" y="14399"/>
                    <a:pt x="1" y="21840"/>
                    <a:pt x="1" y="29746"/>
                  </a:cubicBezTo>
                  <a:cubicBezTo>
                    <a:pt x="1" y="37627"/>
                    <a:pt x="886" y="45072"/>
                    <a:pt x="2476" y="50658"/>
                  </a:cubicBezTo>
                  <a:cubicBezTo>
                    <a:pt x="4108" y="56334"/>
                    <a:pt x="6297" y="59465"/>
                    <a:pt x="8660" y="59465"/>
                  </a:cubicBezTo>
                  <a:cubicBezTo>
                    <a:pt x="11045" y="59465"/>
                    <a:pt x="13228" y="56334"/>
                    <a:pt x="14860" y="50658"/>
                  </a:cubicBezTo>
                  <a:cubicBezTo>
                    <a:pt x="16450" y="45072"/>
                    <a:pt x="17335" y="37627"/>
                    <a:pt x="17335" y="29746"/>
                  </a:cubicBezTo>
                  <a:cubicBezTo>
                    <a:pt x="17335" y="21840"/>
                    <a:pt x="16450" y="14399"/>
                    <a:pt x="14860" y="8814"/>
                  </a:cubicBezTo>
                  <a:cubicBezTo>
                    <a:pt x="13228" y="3138"/>
                    <a:pt x="11045" y="1"/>
                    <a:pt x="866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4;p15">
              <a:extLst>
                <a:ext uri="{FF2B5EF4-FFF2-40B4-BE49-F238E27FC236}">
                  <a16:creationId xmlns:a16="http://schemas.microsoft.com/office/drawing/2014/main" id="{C45E3714-AADE-4C20-A972-616EC33F6D35}"/>
                </a:ext>
              </a:extLst>
            </p:cNvPr>
            <p:cNvSpPr/>
            <p:nvPr/>
          </p:nvSpPr>
          <p:spPr>
            <a:xfrm>
              <a:off x="3085258" y="1958930"/>
              <a:ext cx="3078393" cy="1913648"/>
            </a:xfrm>
            <a:custGeom>
              <a:avLst/>
              <a:gdLst/>
              <a:ahLst/>
              <a:cxnLst/>
              <a:rect l="l" t="t" r="r" b="b"/>
              <a:pathLst>
                <a:path w="53811" h="33451" extrusionOk="0">
                  <a:moveTo>
                    <a:pt x="47934" y="483"/>
                  </a:moveTo>
                  <a:cubicBezTo>
                    <a:pt x="50122" y="483"/>
                    <a:pt x="51622" y="1034"/>
                    <a:pt x="52221" y="2073"/>
                  </a:cubicBezTo>
                  <a:cubicBezTo>
                    <a:pt x="53281" y="3885"/>
                    <a:pt x="51643" y="7240"/>
                    <a:pt x="47759" y="11283"/>
                  </a:cubicBezTo>
                  <a:cubicBezTo>
                    <a:pt x="43763" y="15433"/>
                    <a:pt x="37801" y="19895"/>
                    <a:pt x="31002" y="23822"/>
                  </a:cubicBezTo>
                  <a:cubicBezTo>
                    <a:pt x="21262" y="29476"/>
                    <a:pt x="11612" y="32963"/>
                    <a:pt x="5872" y="32963"/>
                  </a:cubicBezTo>
                  <a:cubicBezTo>
                    <a:pt x="3662" y="32963"/>
                    <a:pt x="2184" y="32412"/>
                    <a:pt x="1590" y="31373"/>
                  </a:cubicBezTo>
                  <a:cubicBezTo>
                    <a:pt x="531" y="29566"/>
                    <a:pt x="2163" y="26206"/>
                    <a:pt x="6047" y="22168"/>
                  </a:cubicBezTo>
                  <a:cubicBezTo>
                    <a:pt x="10043" y="18019"/>
                    <a:pt x="16005" y="13578"/>
                    <a:pt x="22788" y="9624"/>
                  </a:cubicBezTo>
                  <a:cubicBezTo>
                    <a:pt x="32544" y="3996"/>
                    <a:pt x="42173" y="483"/>
                    <a:pt x="47934" y="483"/>
                  </a:cubicBezTo>
                  <a:close/>
                  <a:moveTo>
                    <a:pt x="47934" y="1"/>
                  </a:moveTo>
                  <a:cubicBezTo>
                    <a:pt x="45130" y="1"/>
                    <a:pt x="41309" y="838"/>
                    <a:pt x="36895" y="2428"/>
                  </a:cubicBezTo>
                  <a:cubicBezTo>
                    <a:pt x="32391" y="4060"/>
                    <a:pt x="27425" y="6402"/>
                    <a:pt x="22565" y="9227"/>
                  </a:cubicBezTo>
                  <a:cubicBezTo>
                    <a:pt x="15719" y="13180"/>
                    <a:pt x="9736" y="17664"/>
                    <a:pt x="5697" y="21861"/>
                  </a:cubicBezTo>
                  <a:cubicBezTo>
                    <a:pt x="1590" y="26100"/>
                    <a:pt x="1" y="29566"/>
                    <a:pt x="1166" y="31617"/>
                  </a:cubicBezTo>
                  <a:cubicBezTo>
                    <a:pt x="1877" y="32831"/>
                    <a:pt x="3466" y="33451"/>
                    <a:pt x="5872" y="33451"/>
                  </a:cubicBezTo>
                  <a:cubicBezTo>
                    <a:pt x="8676" y="33451"/>
                    <a:pt x="12497" y="32613"/>
                    <a:pt x="16890" y="31024"/>
                  </a:cubicBezTo>
                  <a:cubicBezTo>
                    <a:pt x="21416" y="29386"/>
                    <a:pt x="26386" y="27049"/>
                    <a:pt x="31241" y="24219"/>
                  </a:cubicBezTo>
                  <a:cubicBezTo>
                    <a:pt x="38087" y="20271"/>
                    <a:pt x="44070" y="15788"/>
                    <a:pt x="48114" y="11591"/>
                  </a:cubicBezTo>
                  <a:cubicBezTo>
                    <a:pt x="52200" y="7351"/>
                    <a:pt x="53811" y="3885"/>
                    <a:pt x="52618" y="1829"/>
                  </a:cubicBezTo>
                  <a:cubicBezTo>
                    <a:pt x="51935" y="615"/>
                    <a:pt x="50345" y="1"/>
                    <a:pt x="4793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5;p15">
              <a:extLst>
                <a:ext uri="{FF2B5EF4-FFF2-40B4-BE49-F238E27FC236}">
                  <a16:creationId xmlns:a16="http://schemas.microsoft.com/office/drawing/2014/main" id="{5442F5F8-5FC2-476F-A8A9-C42FA7902A64}"/>
                </a:ext>
              </a:extLst>
            </p:cNvPr>
            <p:cNvSpPr/>
            <p:nvPr/>
          </p:nvSpPr>
          <p:spPr>
            <a:xfrm>
              <a:off x="3085258" y="1958930"/>
              <a:ext cx="3078393" cy="1913648"/>
            </a:xfrm>
            <a:custGeom>
              <a:avLst/>
              <a:gdLst/>
              <a:ahLst/>
              <a:cxnLst/>
              <a:rect l="l" t="t" r="r" b="b"/>
              <a:pathLst>
                <a:path w="53811" h="33451" extrusionOk="0">
                  <a:moveTo>
                    <a:pt x="5872" y="483"/>
                  </a:moveTo>
                  <a:cubicBezTo>
                    <a:pt x="11612" y="483"/>
                    <a:pt x="21262" y="3996"/>
                    <a:pt x="31002" y="9624"/>
                  </a:cubicBezTo>
                  <a:cubicBezTo>
                    <a:pt x="37801" y="13578"/>
                    <a:pt x="43763" y="18019"/>
                    <a:pt x="47759" y="22168"/>
                  </a:cubicBezTo>
                  <a:cubicBezTo>
                    <a:pt x="51643" y="26206"/>
                    <a:pt x="53281" y="29566"/>
                    <a:pt x="52221" y="31373"/>
                  </a:cubicBezTo>
                  <a:cubicBezTo>
                    <a:pt x="51622" y="32412"/>
                    <a:pt x="50122" y="32963"/>
                    <a:pt x="47934" y="32963"/>
                  </a:cubicBezTo>
                  <a:cubicBezTo>
                    <a:pt x="42173" y="32963"/>
                    <a:pt x="32544" y="29476"/>
                    <a:pt x="22788" y="23822"/>
                  </a:cubicBezTo>
                  <a:cubicBezTo>
                    <a:pt x="16005" y="19895"/>
                    <a:pt x="10043" y="15433"/>
                    <a:pt x="6047" y="11283"/>
                  </a:cubicBezTo>
                  <a:cubicBezTo>
                    <a:pt x="2163" y="7240"/>
                    <a:pt x="531" y="3885"/>
                    <a:pt x="1590" y="2073"/>
                  </a:cubicBezTo>
                  <a:cubicBezTo>
                    <a:pt x="2184" y="1034"/>
                    <a:pt x="3662" y="483"/>
                    <a:pt x="5872" y="483"/>
                  </a:cubicBezTo>
                  <a:close/>
                  <a:moveTo>
                    <a:pt x="5872" y="1"/>
                  </a:moveTo>
                  <a:cubicBezTo>
                    <a:pt x="3466" y="1"/>
                    <a:pt x="1877" y="615"/>
                    <a:pt x="1166" y="1829"/>
                  </a:cubicBezTo>
                  <a:cubicBezTo>
                    <a:pt x="1" y="3885"/>
                    <a:pt x="1590" y="7351"/>
                    <a:pt x="5697" y="11591"/>
                  </a:cubicBezTo>
                  <a:cubicBezTo>
                    <a:pt x="9736" y="15788"/>
                    <a:pt x="15719" y="20271"/>
                    <a:pt x="22565" y="24219"/>
                  </a:cubicBezTo>
                  <a:cubicBezTo>
                    <a:pt x="27425" y="27049"/>
                    <a:pt x="32391" y="29386"/>
                    <a:pt x="36895" y="31024"/>
                  </a:cubicBezTo>
                  <a:cubicBezTo>
                    <a:pt x="41309" y="32613"/>
                    <a:pt x="45130" y="33451"/>
                    <a:pt x="47934" y="33451"/>
                  </a:cubicBezTo>
                  <a:cubicBezTo>
                    <a:pt x="50345" y="33451"/>
                    <a:pt x="51935" y="32831"/>
                    <a:pt x="52618" y="31617"/>
                  </a:cubicBezTo>
                  <a:cubicBezTo>
                    <a:pt x="53811" y="29566"/>
                    <a:pt x="52200" y="26100"/>
                    <a:pt x="48114" y="21861"/>
                  </a:cubicBezTo>
                  <a:cubicBezTo>
                    <a:pt x="44070" y="17664"/>
                    <a:pt x="38087" y="13180"/>
                    <a:pt x="31241" y="9227"/>
                  </a:cubicBezTo>
                  <a:cubicBezTo>
                    <a:pt x="26386" y="6402"/>
                    <a:pt x="21416" y="4060"/>
                    <a:pt x="16890" y="2428"/>
                  </a:cubicBezTo>
                  <a:cubicBezTo>
                    <a:pt x="12497" y="838"/>
                    <a:pt x="8676" y="1"/>
                    <a:pt x="5872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66168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5"/>
          <p:cNvSpPr txBox="1">
            <a:spLocks noGrp="1"/>
          </p:cNvSpPr>
          <p:nvPr>
            <p:ph type="title"/>
          </p:nvPr>
        </p:nvSpPr>
        <p:spPr>
          <a:xfrm>
            <a:off x="180000" y="41873"/>
            <a:ext cx="8784000" cy="745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dirty="0">
                <a:solidFill>
                  <a:srgbClr val="0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المناقشة والاستنتاجات</a:t>
            </a:r>
            <a:endParaRPr sz="4000" dirty="0">
              <a:solidFill>
                <a:srgbClr val="0873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DD2E487F-BF3E-44A5-A387-843BA1640B4F}"/>
              </a:ext>
            </a:extLst>
          </p:cNvPr>
          <p:cNvGrpSpPr/>
          <p:nvPr/>
        </p:nvGrpSpPr>
        <p:grpSpPr>
          <a:xfrm>
            <a:off x="5835805" y="4136843"/>
            <a:ext cx="1893721" cy="546698"/>
            <a:chOff x="5835805" y="4136843"/>
            <a:chExt cx="1893721" cy="546698"/>
          </a:xfrm>
        </p:grpSpPr>
        <p:cxnSp>
          <p:nvCxnSpPr>
            <p:cNvPr id="636" name="Google Shape;636;p25"/>
            <p:cNvCxnSpPr/>
            <p:nvPr/>
          </p:nvCxnSpPr>
          <p:spPr>
            <a:xfrm rot="10800000">
              <a:off x="5835805" y="4409075"/>
              <a:ext cx="1680006" cy="4618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638" name="Google Shape;638;p25"/>
            <p:cNvSpPr/>
            <p:nvPr/>
          </p:nvSpPr>
          <p:spPr>
            <a:xfrm flipH="1">
              <a:off x="7214752" y="4136843"/>
              <a:ext cx="514774" cy="546698"/>
            </a:xfrm>
            <a:custGeom>
              <a:avLst/>
              <a:gdLst/>
              <a:ahLst/>
              <a:cxnLst/>
              <a:rect l="l" t="t" r="r" b="b"/>
              <a:pathLst>
                <a:path w="2614" h="2614" extrusionOk="0">
                  <a:moveTo>
                    <a:pt x="1307" y="1"/>
                  </a:moveTo>
                  <a:cubicBezTo>
                    <a:pt x="585" y="1"/>
                    <a:pt x="1" y="585"/>
                    <a:pt x="1" y="1307"/>
                  </a:cubicBezTo>
                  <a:cubicBezTo>
                    <a:pt x="1" y="2029"/>
                    <a:pt x="585" y="2614"/>
                    <a:pt x="1307" y="2614"/>
                  </a:cubicBezTo>
                  <a:cubicBezTo>
                    <a:pt x="2025" y="2614"/>
                    <a:pt x="2613" y="2029"/>
                    <a:pt x="2613" y="1307"/>
                  </a:cubicBezTo>
                  <a:cubicBezTo>
                    <a:pt x="2613" y="585"/>
                    <a:pt x="2025" y="1"/>
                    <a:pt x="1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03</a:t>
              </a:r>
              <a:endParaRPr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CBF7621E-07F2-4A88-B11E-9DBF68428046}"/>
              </a:ext>
            </a:extLst>
          </p:cNvPr>
          <p:cNvGrpSpPr/>
          <p:nvPr/>
        </p:nvGrpSpPr>
        <p:grpSpPr>
          <a:xfrm>
            <a:off x="5835805" y="1230921"/>
            <a:ext cx="1893721" cy="543979"/>
            <a:chOff x="5835805" y="1230921"/>
            <a:chExt cx="1893721" cy="543979"/>
          </a:xfrm>
        </p:grpSpPr>
        <p:cxnSp>
          <p:nvCxnSpPr>
            <p:cNvPr id="634" name="Google Shape;634;p25"/>
            <p:cNvCxnSpPr/>
            <p:nvPr/>
          </p:nvCxnSpPr>
          <p:spPr>
            <a:xfrm rot="10800000">
              <a:off x="5835805" y="1503586"/>
              <a:ext cx="1680006" cy="4618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639" name="Google Shape;639;p25"/>
            <p:cNvSpPr/>
            <p:nvPr/>
          </p:nvSpPr>
          <p:spPr>
            <a:xfrm>
              <a:off x="7214752" y="1230921"/>
              <a:ext cx="514774" cy="543979"/>
            </a:xfrm>
            <a:custGeom>
              <a:avLst/>
              <a:gdLst/>
              <a:ahLst/>
              <a:cxnLst/>
              <a:rect l="l" t="t" r="r" b="b"/>
              <a:pathLst>
                <a:path w="2614" h="2601" extrusionOk="0">
                  <a:moveTo>
                    <a:pt x="1307" y="0"/>
                  </a:moveTo>
                  <a:cubicBezTo>
                    <a:pt x="585" y="0"/>
                    <a:pt x="1" y="572"/>
                    <a:pt x="1" y="1294"/>
                  </a:cubicBezTo>
                  <a:cubicBezTo>
                    <a:pt x="1" y="2015"/>
                    <a:pt x="585" y="2600"/>
                    <a:pt x="1307" y="2600"/>
                  </a:cubicBezTo>
                  <a:cubicBezTo>
                    <a:pt x="2025" y="2600"/>
                    <a:pt x="2613" y="2015"/>
                    <a:pt x="2613" y="1294"/>
                  </a:cubicBezTo>
                  <a:cubicBezTo>
                    <a:pt x="2613" y="572"/>
                    <a:pt x="2025" y="0"/>
                    <a:pt x="1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01</a:t>
              </a:r>
              <a:endParaRPr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D26570FE-9F22-49CA-BBB9-08554538D11B}"/>
              </a:ext>
            </a:extLst>
          </p:cNvPr>
          <p:cNvGrpSpPr/>
          <p:nvPr/>
        </p:nvGrpSpPr>
        <p:grpSpPr>
          <a:xfrm>
            <a:off x="5835804" y="2602870"/>
            <a:ext cx="1893623" cy="546490"/>
            <a:chOff x="5835805" y="2582266"/>
            <a:chExt cx="1893623" cy="546490"/>
          </a:xfrm>
        </p:grpSpPr>
        <p:cxnSp>
          <p:nvCxnSpPr>
            <p:cNvPr id="635" name="Google Shape;635;p25"/>
            <p:cNvCxnSpPr/>
            <p:nvPr/>
          </p:nvCxnSpPr>
          <p:spPr>
            <a:xfrm rot="10800000">
              <a:off x="5835805" y="2854833"/>
              <a:ext cx="1680006" cy="4618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640" name="Google Shape;640;p25"/>
            <p:cNvSpPr/>
            <p:nvPr/>
          </p:nvSpPr>
          <p:spPr>
            <a:xfrm>
              <a:off x="7214851" y="2582266"/>
              <a:ext cx="514577" cy="546490"/>
            </a:xfrm>
            <a:custGeom>
              <a:avLst/>
              <a:gdLst/>
              <a:ahLst/>
              <a:cxnLst/>
              <a:rect l="l" t="t" r="r" b="b"/>
              <a:pathLst>
                <a:path w="2613" h="2613" extrusionOk="0">
                  <a:moveTo>
                    <a:pt x="1307" y="0"/>
                  </a:moveTo>
                  <a:cubicBezTo>
                    <a:pt x="585" y="0"/>
                    <a:pt x="0" y="588"/>
                    <a:pt x="0" y="1306"/>
                  </a:cubicBezTo>
                  <a:cubicBezTo>
                    <a:pt x="0" y="2028"/>
                    <a:pt x="585" y="2613"/>
                    <a:pt x="1307" y="2613"/>
                  </a:cubicBezTo>
                  <a:cubicBezTo>
                    <a:pt x="2028" y="2613"/>
                    <a:pt x="2613" y="2028"/>
                    <a:pt x="2613" y="1306"/>
                  </a:cubicBezTo>
                  <a:cubicBezTo>
                    <a:pt x="2613" y="588"/>
                    <a:pt x="2028" y="0"/>
                    <a:pt x="1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02</a:t>
              </a:r>
              <a:endParaRPr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644" name="Google Shape;644;p25"/>
          <p:cNvSpPr txBox="1"/>
          <p:nvPr/>
        </p:nvSpPr>
        <p:spPr>
          <a:xfrm flipH="1">
            <a:off x="1168757" y="4104204"/>
            <a:ext cx="4468200" cy="74092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defTabSz="914400" rtl="1" eaLnBrk="1" hangingPunct="1">
              <a:defRPr/>
            </a:pPr>
            <a:r>
              <a:rPr lang="ar-AE" altLang="he-IL" sz="1600" b="1" dirty="0">
                <a:solidFill>
                  <a:srgbClr val="E771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استنتاج</a:t>
            </a:r>
            <a:r>
              <a:rPr lang="he-IL" altLang="he-IL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altLang="he-IL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ar-AE" altLang="he-IL" dirty="0">
                <a:latin typeface="Calibri" panose="020F0502020204030204" pitchFamily="34" charset="0"/>
                <a:cs typeface="Calibri" panose="020F0502020204030204" pitchFamily="34" charset="0"/>
              </a:rPr>
              <a:t>حسب المذكور أعلاه لقد تم تأكيد</a:t>
            </a:r>
            <a:r>
              <a:rPr lang="he-IL" altLang="he-IL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ar-AE" altLang="he-IL" dirty="0">
                <a:latin typeface="Calibri" panose="020F0502020204030204" pitchFamily="34" charset="0"/>
                <a:cs typeface="Calibri" panose="020F0502020204030204" pitchFamily="34" charset="0"/>
              </a:rPr>
              <a:t>دحض الفرضية</a:t>
            </a:r>
            <a:r>
              <a:rPr lang="he-IL" altLang="he-IL" dirty="0">
                <a:latin typeface="Calibri" panose="020F0502020204030204" pitchFamily="34" charset="0"/>
                <a:cs typeface="Calibri" panose="020F0502020204030204" pitchFamily="34" charset="0"/>
                <a:sym typeface="Arial" pitchFamily="34" charset="0"/>
              </a:rPr>
              <a:t>.</a:t>
            </a:r>
          </a:p>
        </p:txBody>
      </p:sp>
      <p:sp>
        <p:nvSpPr>
          <p:cNvPr id="645" name="Google Shape;645;p25"/>
          <p:cNvSpPr txBox="1"/>
          <p:nvPr/>
        </p:nvSpPr>
        <p:spPr>
          <a:xfrm flipH="1">
            <a:off x="1171985" y="1045400"/>
            <a:ext cx="4468200" cy="85053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rtl="1"/>
            <a:r>
              <a:rPr lang="ar-AE" altLang="he-IL" sz="1600" b="1" dirty="0">
                <a:solidFill>
                  <a:srgbClr val="0EAA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جواب سؤال البحث</a:t>
            </a:r>
            <a:r>
              <a:rPr lang="he-IL" altLang="he-IL" sz="1600" b="1" dirty="0">
                <a:solidFill>
                  <a:srgbClr val="0EAA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AE" altLang="he-IL" sz="1600" b="1" dirty="0">
                <a:solidFill>
                  <a:srgbClr val="0EAA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بالاعتماد على النتائج</a:t>
            </a:r>
            <a:r>
              <a:rPr lang="he-IL" altLang="he-I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646" name="Google Shape;646;p25"/>
          <p:cNvSpPr txBox="1"/>
          <p:nvPr/>
        </p:nvSpPr>
        <p:spPr>
          <a:xfrm flipH="1">
            <a:off x="1171985" y="2110283"/>
            <a:ext cx="4468200" cy="183724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defTabSz="914400" rtl="1" eaLnBrk="1" hangingPunct="1">
              <a:defRPr/>
            </a:pPr>
            <a:r>
              <a:rPr lang="ar-AE" altLang="he-IL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شرح النتائج </a:t>
            </a:r>
            <a:r>
              <a:rPr lang="he-IL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altLang="he-IL" dirty="0">
                <a:latin typeface="Calibri" panose="020F0502020204030204" pitchFamily="34" charset="0"/>
                <a:cs typeface="Calibri" panose="020F0502020204030204" pitchFamily="34" charset="0"/>
              </a:rPr>
              <a:t>بالاعتماد على أسس ومصطلحات علمية وربطها بالأفكار العلمية الملائمة.</a:t>
            </a:r>
            <a:endParaRPr lang="he-IL" alt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r" rtl="1">
              <a:defRPr/>
            </a:pP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</a:t>
            </a:r>
            <a:r>
              <a:rPr lang="ar-A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:</a:t>
            </a:r>
            <a:r>
              <a:rPr lang="ar-A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وجدنا ان فعالية الانزيم بدرجات حرارة مرتفعة تقل وذلك بسبب ......</a:t>
            </a: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....)</a:t>
            </a:r>
            <a:endParaRPr lang="he-IL" alt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5EDF2377-63AE-4F7E-BA42-43C60BD05D55}"/>
              </a:ext>
            </a:extLst>
          </p:cNvPr>
          <p:cNvGrpSpPr/>
          <p:nvPr/>
        </p:nvGrpSpPr>
        <p:grpSpPr>
          <a:xfrm>
            <a:off x="8074979" y="1230921"/>
            <a:ext cx="889021" cy="3452619"/>
            <a:chOff x="7942646" y="1501498"/>
            <a:chExt cx="819779" cy="2771484"/>
          </a:xfrm>
        </p:grpSpPr>
        <p:sp>
          <p:nvSpPr>
            <p:cNvPr id="642" name="Google Shape;642;p25"/>
            <p:cNvSpPr/>
            <p:nvPr/>
          </p:nvSpPr>
          <p:spPr>
            <a:xfrm flipH="1">
              <a:off x="7942646" y="1501498"/>
              <a:ext cx="742869" cy="2771484"/>
            </a:xfrm>
            <a:custGeom>
              <a:avLst/>
              <a:gdLst/>
              <a:ahLst/>
              <a:cxnLst/>
              <a:rect l="l" t="t" r="r" b="b"/>
              <a:pathLst>
                <a:path w="5594" h="20870" extrusionOk="0">
                  <a:moveTo>
                    <a:pt x="5046" y="1127"/>
                  </a:moveTo>
                  <a:cubicBezTo>
                    <a:pt x="5076" y="1420"/>
                    <a:pt x="5046" y="1775"/>
                    <a:pt x="4945" y="2192"/>
                  </a:cubicBezTo>
                  <a:lnTo>
                    <a:pt x="640" y="2192"/>
                  </a:lnTo>
                  <a:cubicBezTo>
                    <a:pt x="548" y="1775"/>
                    <a:pt x="509" y="1420"/>
                    <a:pt x="548" y="1127"/>
                  </a:cubicBezTo>
                  <a:close/>
                  <a:moveTo>
                    <a:pt x="4822" y="2709"/>
                  </a:moveTo>
                  <a:cubicBezTo>
                    <a:pt x="4691" y="3025"/>
                    <a:pt x="4529" y="3380"/>
                    <a:pt x="4305" y="3766"/>
                  </a:cubicBezTo>
                  <a:lnTo>
                    <a:pt x="1281" y="3766"/>
                  </a:lnTo>
                  <a:cubicBezTo>
                    <a:pt x="1057" y="3380"/>
                    <a:pt x="895" y="3025"/>
                    <a:pt x="772" y="2709"/>
                  </a:cubicBezTo>
                  <a:close/>
                  <a:moveTo>
                    <a:pt x="3919" y="4283"/>
                  </a:moveTo>
                  <a:cubicBezTo>
                    <a:pt x="3634" y="4638"/>
                    <a:pt x="3248" y="4985"/>
                    <a:pt x="2793" y="5309"/>
                  </a:cubicBezTo>
                  <a:cubicBezTo>
                    <a:pt x="2345" y="4985"/>
                    <a:pt x="1960" y="4638"/>
                    <a:pt x="1667" y="4283"/>
                  </a:cubicBezTo>
                  <a:close/>
                  <a:moveTo>
                    <a:pt x="2793" y="5949"/>
                  </a:moveTo>
                  <a:cubicBezTo>
                    <a:pt x="3279" y="6273"/>
                    <a:pt x="3634" y="6628"/>
                    <a:pt x="3919" y="6983"/>
                  </a:cubicBezTo>
                  <a:lnTo>
                    <a:pt x="1667" y="6983"/>
                  </a:lnTo>
                  <a:cubicBezTo>
                    <a:pt x="1960" y="6628"/>
                    <a:pt x="2345" y="6273"/>
                    <a:pt x="2793" y="5949"/>
                  </a:cubicBezTo>
                  <a:close/>
                  <a:moveTo>
                    <a:pt x="4305" y="7492"/>
                  </a:moveTo>
                  <a:cubicBezTo>
                    <a:pt x="4529" y="7878"/>
                    <a:pt x="4691" y="8233"/>
                    <a:pt x="4822" y="8557"/>
                  </a:cubicBezTo>
                  <a:lnTo>
                    <a:pt x="772" y="8557"/>
                  </a:lnTo>
                  <a:cubicBezTo>
                    <a:pt x="895" y="8233"/>
                    <a:pt x="1057" y="7878"/>
                    <a:pt x="1281" y="7492"/>
                  </a:cubicBezTo>
                  <a:close/>
                  <a:moveTo>
                    <a:pt x="4945" y="9074"/>
                  </a:moveTo>
                  <a:cubicBezTo>
                    <a:pt x="5046" y="9490"/>
                    <a:pt x="5046" y="9845"/>
                    <a:pt x="5046" y="10130"/>
                  </a:cubicBezTo>
                  <a:lnTo>
                    <a:pt x="548" y="10130"/>
                  </a:lnTo>
                  <a:cubicBezTo>
                    <a:pt x="548" y="9845"/>
                    <a:pt x="548" y="9490"/>
                    <a:pt x="640" y="9074"/>
                  </a:cubicBezTo>
                  <a:close/>
                  <a:moveTo>
                    <a:pt x="5046" y="10647"/>
                  </a:moveTo>
                  <a:cubicBezTo>
                    <a:pt x="5076" y="10964"/>
                    <a:pt x="5046" y="11349"/>
                    <a:pt x="4945" y="11805"/>
                  </a:cubicBezTo>
                  <a:lnTo>
                    <a:pt x="640" y="11805"/>
                  </a:lnTo>
                  <a:cubicBezTo>
                    <a:pt x="548" y="11349"/>
                    <a:pt x="548" y="10964"/>
                    <a:pt x="548" y="10647"/>
                  </a:cubicBezTo>
                  <a:close/>
                  <a:moveTo>
                    <a:pt x="4822" y="12314"/>
                  </a:moveTo>
                  <a:cubicBezTo>
                    <a:pt x="4691" y="12638"/>
                    <a:pt x="4529" y="12993"/>
                    <a:pt x="4305" y="13378"/>
                  </a:cubicBezTo>
                  <a:lnTo>
                    <a:pt x="1281" y="13378"/>
                  </a:lnTo>
                  <a:cubicBezTo>
                    <a:pt x="1057" y="12993"/>
                    <a:pt x="895" y="12638"/>
                    <a:pt x="772" y="12314"/>
                  </a:cubicBezTo>
                  <a:close/>
                  <a:moveTo>
                    <a:pt x="3919" y="13895"/>
                  </a:moveTo>
                  <a:cubicBezTo>
                    <a:pt x="3634" y="14242"/>
                    <a:pt x="3279" y="14597"/>
                    <a:pt x="2793" y="14921"/>
                  </a:cubicBezTo>
                  <a:cubicBezTo>
                    <a:pt x="2345" y="14597"/>
                    <a:pt x="1960" y="14242"/>
                    <a:pt x="1667" y="13895"/>
                  </a:cubicBezTo>
                  <a:close/>
                  <a:moveTo>
                    <a:pt x="2793" y="15562"/>
                  </a:moveTo>
                  <a:cubicBezTo>
                    <a:pt x="3248" y="15886"/>
                    <a:pt x="3634" y="16241"/>
                    <a:pt x="3919" y="16596"/>
                  </a:cubicBezTo>
                  <a:lnTo>
                    <a:pt x="1667" y="16596"/>
                  </a:lnTo>
                  <a:cubicBezTo>
                    <a:pt x="1960" y="16241"/>
                    <a:pt x="2345" y="15886"/>
                    <a:pt x="2793" y="15562"/>
                  </a:cubicBezTo>
                  <a:close/>
                  <a:moveTo>
                    <a:pt x="4305" y="17105"/>
                  </a:moveTo>
                  <a:cubicBezTo>
                    <a:pt x="4529" y="17490"/>
                    <a:pt x="4691" y="17845"/>
                    <a:pt x="4822" y="18169"/>
                  </a:cubicBezTo>
                  <a:lnTo>
                    <a:pt x="772" y="18169"/>
                  </a:lnTo>
                  <a:cubicBezTo>
                    <a:pt x="895" y="17845"/>
                    <a:pt x="1057" y="17490"/>
                    <a:pt x="1281" y="17105"/>
                  </a:cubicBezTo>
                  <a:close/>
                  <a:moveTo>
                    <a:pt x="4945" y="18679"/>
                  </a:moveTo>
                  <a:cubicBezTo>
                    <a:pt x="5046" y="19103"/>
                    <a:pt x="5076" y="19450"/>
                    <a:pt x="5046" y="19743"/>
                  </a:cubicBezTo>
                  <a:lnTo>
                    <a:pt x="548" y="19743"/>
                  </a:lnTo>
                  <a:cubicBezTo>
                    <a:pt x="509" y="19450"/>
                    <a:pt x="548" y="19103"/>
                    <a:pt x="640" y="18679"/>
                  </a:cubicBezTo>
                  <a:close/>
                  <a:moveTo>
                    <a:pt x="379" y="0"/>
                  </a:moveTo>
                  <a:cubicBezTo>
                    <a:pt x="251" y="0"/>
                    <a:pt x="156" y="90"/>
                    <a:pt x="124" y="202"/>
                  </a:cubicBezTo>
                  <a:cubicBezTo>
                    <a:pt x="124" y="202"/>
                    <a:pt x="62" y="425"/>
                    <a:pt x="31" y="780"/>
                  </a:cubicBezTo>
                  <a:lnTo>
                    <a:pt x="31" y="873"/>
                  </a:lnTo>
                  <a:lnTo>
                    <a:pt x="31" y="904"/>
                  </a:lnTo>
                  <a:cubicBezTo>
                    <a:pt x="0" y="1644"/>
                    <a:pt x="93" y="2902"/>
                    <a:pt x="895" y="4121"/>
                  </a:cubicBezTo>
                  <a:lnTo>
                    <a:pt x="964" y="4182"/>
                  </a:lnTo>
                  <a:cubicBezTo>
                    <a:pt x="1319" y="4699"/>
                    <a:pt x="1767" y="5178"/>
                    <a:pt x="2345" y="5633"/>
                  </a:cubicBezTo>
                  <a:cubicBezTo>
                    <a:pt x="1736" y="6080"/>
                    <a:pt x="1281" y="6597"/>
                    <a:pt x="964" y="7106"/>
                  </a:cubicBezTo>
                  <a:lnTo>
                    <a:pt x="934" y="7106"/>
                  </a:lnTo>
                  <a:cubicBezTo>
                    <a:pt x="62" y="8426"/>
                    <a:pt x="0" y="9745"/>
                    <a:pt x="31" y="10424"/>
                  </a:cubicBezTo>
                  <a:cubicBezTo>
                    <a:pt x="0" y="11095"/>
                    <a:pt x="62" y="12414"/>
                    <a:pt x="934" y="13733"/>
                  </a:cubicBezTo>
                  <a:cubicBezTo>
                    <a:pt x="934" y="13764"/>
                    <a:pt x="934" y="13764"/>
                    <a:pt x="964" y="13795"/>
                  </a:cubicBezTo>
                  <a:cubicBezTo>
                    <a:pt x="1319" y="14281"/>
                    <a:pt x="1767" y="14790"/>
                    <a:pt x="2345" y="15245"/>
                  </a:cubicBezTo>
                  <a:cubicBezTo>
                    <a:pt x="1736" y="15693"/>
                    <a:pt x="1281" y="16210"/>
                    <a:pt x="964" y="16688"/>
                  </a:cubicBezTo>
                  <a:cubicBezTo>
                    <a:pt x="934" y="16719"/>
                    <a:pt x="934" y="16719"/>
                    <a:pt x="934" y="16750"/>
                  </a:cubicBezTo>
                  <a:cubicBezTo>
                    <a:pt x="93" y="17976"/>
                    <a:pt x="0" y="19226"/>
                    <a:pt x="31" y="19967"/>
                  </a:cubicBezTo>
                  <a:lnTo>
                    <a:pt x="31" y="19998"/>
                  </a:lnTo>
                  <a:lnTo>
                    <a:pt x="31" y="20067"/>
                  </a:lnTo>
                  <a:cubicBezTo>
                    <a:pt x="62" y="20453"/>
                    <a:pt x="124" y="20677"/>
                    <a:pt x="124" y="20677"/>
                  </a:cubicBezTo>
                  <a:cubicBezTo>
                    <a:pt x="162" y="20769"/>
                    <a:pt x="255" y="20870"/>
                    <a:pt x="386" y="20870"/>
                  </a:cubicBezTo>
                  <a:lnTo>
                    <a:pt x="448" y="20870"/>
                  </a:lnTo>
                  <a:cubicBezTo>
                    <a:pt x="579" y="20839"/>
                    <a:pt x="640" y="20677"/>
                    <a:pt x="610" y="20545"/>
                  </a:cubicBezTo>
                  <a:cubicBezTo>
                    <a:pt x="610" y="20515"/>
                    <a:pt x="579" y="20414"/>
                    <a:pt x="579" y="20260"/>
                  </a:cubicBezTo>
                  <a:lnTo>
                    <a:pt x="5015" y="20260"/>
                  </a:lnTo>
                  <a:cubicBezTo>
                    <a:pt x="5015" y="20414"/>
                    <a:pt x="4984" y="20515"/>
                    <a:pt x="4984" y="20545"/>
                  </a:cubicBezTo>
                  <a:cubicBezTo>
                    <a:pt x="4945" y="20677"/>
                    <a:pt x="5015" y="20839"/>
                    <a:pt x="5177" y="20870"/>
                  </a:cubicBezTo>
                  <a:lnTo>
                    <a:pt x="5239" y="20870"/>
                  </a:lnTo>
                  <a:cubicBezTo>
                    <a:pt x="5331" y="20870"/>
                    <a:pt x="5431" y="20769"/>
                    <a:pt x="5462" y="20677"/>
                  </a:cubicBezTo>
                  <a:cubicBezTo>
                    <a:pt x="5462" y="20677"/>
                    <a:pt x="5524" y="20453"/>
                    <a:pt x="5563" y="20098"/>
                  </a:cubicBezTo>
                  <a:lnTo>
                    <a:pt x="5563" y="19998"/>
                  </a:lnTo>
                  <a:lnTo>
                    <a:pt x="5563" y="19967"/>
                  </a:lnTo>
                  <a:cubicBezTo>
                    <a:pt x="5593" y="19226"/>
                    <a:pt x="5493" y="17976"/>
                    <a:pt x="4691" y="16750"/>
                  </a:cubicBezTo>
                  <a:cubicBezTo>
                    <a:pt x="4660" y="16719"/>
                    <a:pt x="4660" y="16688"/>
                    <a:pt x="4629" y="16688"/>
                  </a:cubicBezTo>
                  <a:cubicBezTo>
                    <a:pt x="4274" y="16171"/>
                    <a:pt x="3827" y="15693"/>
                    <a:pt x="3248" y="15245"/>
                  </a:cubicBezTo>
                  <a:cubicBezTo>
                    <a:pt x="3858" y="14759"/>
                    <a:pt x="4305" y="14281"/>
                    <a:pt x="4629" y="13764"/>
                  </a:cubicBezTo>
                  <a:lnTo>
                    <a:pt x="4660" y="13764"/>
                  </a:lnTo>
                  <a:cubicBezTo>
                    <a:pt x="5524" y="12445"/>
                    <a:pt x="5593" y="11126"/>
                    <a:pt x="5563" y="10455"/>
                  </a:cubicBezTo>
                  <a:lnTo>
                    <a:pt x="5563" y="10385"/>
                  </a:lnTo>
                  <a:cubicBezTo>
                    <a:pt x="5593" y="9714"/>
                    <a:pt x="5524" y="8426"/>
                    <a:pt x="4691" y="7145"/>
                  </a:cubicBezTo>
                  <a:cubicBezTo>
                    <a:pt x="4660" y="7106"/>
                    <a:pt x="4660" y="7075"/>
                    <a:pt x="4629" y="7075"/>
                  </a:cubicBezTo>
                  <a:cubicBezTo>
                    <a:pt x="4305" y="6597"/>
                    <a:pt x="3858" y="6080"/>
                    <a:pt x="3248" y="5633"/>
                  </a:cubicBezTo>
                  <a:cubicBezTo>
                    <a:pt x="3858" y="5178"/>
                    <a:pt x="4305" y="4668"/>
                    <a:pt x="4629" y="4182"/>
                  </a:cubicBezTo>
                  <a:cubicBezTo>
                    <a:pt x="4660" y="4152"/>
                    <a:pt x="4660" y="4152"/>
                    <a:pt x="4660" y="4121"/>
                  </a:cubicBezTo>
                  <a:cubicBezTo>
                    <a:pt x="5493" y="2902"/>
                    <a:pt x="5593" y="1644"/>
                    <a:pt x="5563" y="904"/>
                  </a:cubicBezTo>
                  <a:lnTo>
                    <a:pt x="5563" y="873"/>
                  </a:lnTo>
                  <a:lnTo>
                    <a:pt x="5563" y="811"/>
                  </a:lnTo>
                  <a:cubicBezTo>
                    <a:pt x="5524" y="425"/>
                    <a:pt x="5462" y="202"/>
                    <a:pt x="5462" y="202"/>
                  </a:cubicBezTo>
                  <a:cubicBezTo>
                    <a:pt x="5436" y="90"/>
                    <a:pt x="5337" y="0"/>
                    <a:pt x="5231" y="0"/>
                  </a:cubicBezTo>
                  <a:cubicBezTo>
                    <a:pt x="5213" y="0"/>
                    <a:pt x="5195" y="3"/>
                    <a:pt x="5177" y="9"/>
                  </a:cubicBezTo>
                  <a:cubicBezTo>
                    <a:pt x="5015" y="40"/>
                    <a:pt x="4945" y="202"/>
                    <a:pt x="4984" y="325"/>
                  </a:cubicBezTo>
                  <a:cubicBezTo>
                    <a:pt x="4984" y="356"/>
                    <a:pt x="5015" y="456"/>
                    <a:pt x="5015" y="618"/>
                  </a:cubicBezTo>
                  <a:lnTo>
                    <a:pt x="579" y="618"/>
                  </a:lnTo>
                  <a:cubicBezTo>
                    <a:pt x="579" y="456"/>
                    <a:pt x="610" y="356"/>
                    <a:pt x="610" y="325"/>
                  </a:cubicBezTo>
                  <a:cubicBezTo>
                    <a:pt x="640" y="202"/>
                    <a:pt x="579" y="40"/>
                    <a:pt x="448" y="9"/>
                  </a:cubicBezTo>
                  <a:cubicBezTo>
                    <a:pt x="424" y="3"/>
                    <a:pt x="401" y="0"/>
                    <a:pt x="379" y="0"/>
                  </a:cubicBezTo>
                  <a:close/>
                </a:path>
              </a:pathLst>
            </a:custGeom>
            <a:solidFill>
              <a:srgbClr val="087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8575576" y="1638235"/>
              <a:ext cx="186849" cy="185926"/>
            </a:xfrm>
            <a:custGeom>
              <a:avLst/>
              <a:gdLst/>
              <a:ahLst/>
              <a:cxnLst/>
              <a:rect l="l" t="t" r="r" b="b"/>
              <a:pathLst>
                <a:path w="2614" h="2601" extrusionOk="0">
                  <a:moveTo>
                    <a:pt x="1307" y="0"/>
                  </a:moveTo>
                  <a:cubicBezTo>
                    <a:pt x="585" y="0"/>
                    <a:pt x="1" y="572"/>
                    <a:pt x="1" y="1294"/>
                  </a:cubicBezTo>
                  <a:cubicBezTo>
                    <a:pt x="1" y="2015"/>
                    <a:pt x="585" y="2600"/>
                    <a:pt x="1307" y="2600"/>
                  </a:cubicBezTo>
                  <a:cubicBezTo>
                    <a:pt x="2025" y="2600"/>
                    <a:pt x="2613" y="2015"/>
                    <a:pt x="2613" y="1294"/>
                  </a:cubicBezTo>
                  <a:cubicBezTo>
                    <a:pt x="2613" y="572"/>
                    <a:pt x="2025" y="0"/>
                    <a:pt x="1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48" name="Google Shape;648;p25"/>
            <p:cNvSpPr/>
            <p:nvPr/>
          </p:nvSpPr>
          <p:spPr>
            <a:xfrm>
              <a:off x="8247501" y="2408897"/>
              <a:ext cx="186849" cy="185926"/>
            </a:xfrm>
            <a:custGeom>
              <a:avLst/>
              <a:gdLst/>
              <a:ahLst/>
              <a:cxnLst/>
              <a:rect l="l" t="t" r="r" b="b"/>
              <a:pathLst>
                <a:path w="2614" h="2601" extrusionOk="0">
                  <a:moveTo>
                    <a:pt x="1307" y="0"/>
                  </a:moveTo>
                  <a:cubicBezTo>
                    <a:pt x="585" y="0"/>
                    <a:pt x="1" y="572"/>
                    <a:pt x="1" y="1294"/>
                  </a:cubicBezTo>
                  <a:cubicBezTo>
                    <a:pt x="1" y="2015"/>
                    <a:pt x="585" y="2600"/>
                    <a:pt x="1307" y="2600"/>
                  </a:cubicBezTo>
                  <a:cubicBezTo>
                    <a:pt x="2025" y="2600"/>
                    <a:pt x="2613" y="2015"/>
                    <a:pt x="2613" y="1294"/>
                  </a:cubicBezTo>
                  <a:cubicBezTo>
                    <a:pt x="2613" y="572"/>
                    <a:pt x="2025" y="0"/>
                    <a:pt x="1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49" name="Google Shape;649;p25"/>
            <p:cNvSpPr/>
            <p:nvPr/>
          </p:nvSpPr>
          <p:spPr>
            <a:xfrm>
              <a:off x="8060651" y="3179597"/>
              <a:ext cx="186849" cy="185926"/>
            </a:xfrm>
            <a:custGeom>
              <a:avLst/>
              <a:gdLst/>
              <a:ahLst/>
              <a:cxnLst/>
              <a:rect l="l" t="t" r="r" b="b"/>
              <a:pathLst>
                <a:path w="2614" h="2601" extrusionOk="0">
                  <a:moveTo>
                    <a:pt x="1307" y="0"/>
                  </a:moveTo>
                  <a:cubicBezTo>
                    <a:pt x="585" y="0"/>
                    <a:pt x="1" y="572"/>
                    <a:pt x="1" y="1294"/>
                  </a:cubicBezTo>
                  <a:cubicBezTo>
                    <a:pt x="1" y="2015"/>
                    <a:pt x="585" y="2600"/>
                    <a:pt x="1307" y="2600"/>
                  </a:cubicBezTo>
                  <a:cubicBezTo>
                    <a:pt x="2025" y="2600"/>
                    <a:pt x="2613" y="2015"/>
                    <a:pt x="2613" y="1294"/>
                  </a:cubicBezTo>
                  <a:cubicBezTo>
                    <a:pt x="2613" y="572"/>
                    <a:pt x="2025" y="0"/>
                    <a:pt x="1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50" name="Google Shape;650;p25"/>
            <p:cNvSpPr/>
            <p:nvPr/>
          </p:nvSpPr>
          <p:spPr>
            <a:xfrm>
              <a:off x="8527726" y="3950310"/>
              <a:ext cx="186849" cy="185926"/>
            </a:xfrm>
            <a:custGeom>
              <a:avLst/>
              <a:gdLst/>
              <a:ahLst/>
              <a:cxnLst/>
              <a:rect l="l" t="t" r="r" b="b"/>
              <a:pathLst>
                <a:path w="2614" h="2601" extrusionOk="0">
                  <a:moveTo>
                    <a:pt x="1307" y="0"/>
                  </a:moveTo>
                  <a:cubicBezTo>
                    <a:pt x="585" y="0"/>
                    <a:pt x="1" y="572"/>
                    <a:pt x="1" y="1294"/>
                  </a:cubicBezTo>
                  <a:cubicBezTo>
                    <a:pt x="1" y="2015"/>
                    <a:pt x="585" y="2600"/>
                    <a:pt x="1307" y="2600"/>
                  </a:cubicBezTo>
                  <a:cubicBezTo>
                    <a:pt x="2025" y="2600"/>
                    <a:pt x="2613" y="2015"/>
                    <a:pt x="2613" y="1294"/>
                  </a:cubicBezTo>
                  <a:cubicBezTo>
                    <a:pt x="2613" y="572"/>
                    <a:pt x="2025" y="0"/>
                    <a:pt x="13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9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" grpId="0" animBg="1"/>
      <p:bldP spid="6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0" name="Google Shape;1540;p43"/>
          <p:cNvCxnSpPr>
            <a:cxnSpLocks/>
          </p:cNvCxnSpPr>
          <p:nvPr/>
        </p:nvCxnSpPr>
        <p:spPr>
          <a:xfrm rot="10800000">
            <a:off x="4904319" y="2427375"/>
            <a:ext cx="1796100" cy="1311473"/>
          </a:xfrm>
          <a:prstGeom prst="bentConnector3">
            <a:avLst>
              <a:gd name="adj1" fmla="val 10256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542" name="Google Shape;1542;p43"/>
          <p:cNvCxnSpPr>
            <a:cxnSpLocks/>
          </p:cNvCxnSpPr>
          <p:nvPr/>
        </p:nvCxnSpPr>
        <p:spPr>
          <a:xfrm rot="5400000" flipH="1" flipV="1">
            <a:off x="2543581" y="2133049"/>
            <a:ext cx="1653698" cy="1557898"/>
          </a:xfrm>
          <a:prstGeom prst="bentConnector3">
            <a:avLst>
              <a:gd name="adj1" fmla="val 55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44" name="Google Shape;1544;p43"/>
          <p:cNvCxnSpPr>
            <a:stCxn id="1545" idx="1"/>
          </p:cNvCxnSpPr>
          <p:nvPr/>
        </p:nvCxnSpPr>
        <p:spPr>
          <a:xfrm rot="10800000">
            <a:off x="5100575" y="1710688"/>
            <a:ext cx="1667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546" name="Google Shape;1546;p43"/>
          <p:cNvCxnSpPr>
            <a:stCxn id="1547" idx="3"/>
          </p:cNvCxnSpPr>
          <p:nvPr/>
        </p:nvCxnSpPr>
        <p:spPr>
          <a:xfrm>
            <a:off x="2376025" y="1704100"/>
            <a:ext cx="17817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549" name="Google Shape;1549;p43"/>
          <p:cNvGrpSpPr/>
          <p:nvPr/>
        </p:nvGrpSpPr>
        <p:grpSpPr>
          <a:xfrm>
            <a:off x="3575133" y="1282437"/>
            <a:ext cx="1993734" cy="2048061"/>
            <a:chOff x="2875638" y="1020268"/>
            <a:chExt cx="3392730" cy="3642967"/>
          </a:xfrm>
        </p:grpSpPr>
        <p:sp>
          <p:nvSpPr>
            <p:cNvPr id="1550" name="Google Shape;1550;p43"/>
            <p:cNvSpPr/>
            <p:nvPr/>
          </p:nvSpPr>
          <p:spPr>
            <a:xfrm>
              <a:off x="2875638" y="1020268"/>
              <a:ext cx="3392730" cy="3642967"/>
            </a:xfrm>
            <a:custGeom>
              <a:avLst/>
              <a:gdLst/>
              <a:ahLst/>
              <a:cxnLst/>
              <a:rect l="l" t="t" r="r" b="b"/>
              <a:pathLst>
                <a:path w="25801" h="27704" extrusionOk="0">
                  <a:moveTo>
                    <a:pt x="13762" y="493"/>
                  </a:moveTo>
                  <a:cubicBezTo>
                    <a:pt x="13992" y="493"/>
                    <a:pt x="14222" y="500"/>
                    <a:pt x="14452" y="515"/>
                  </a:cubicBezTo>
                  <a:cubicBezTo>
                    <a:pt x="15977" y="626"/>
                    <a:pt x="17446" y="1074"/>
                    <a:pt x="18710" y="1822"/>
                  </a:cubicBezTo>
                  <a:cubicBezTo>
                    <a:pt x="20059" y="2599"/>
                    <a:pt x="21133" y="3686"/>
                    <a:pt x="21924" y="5019"/>
                  </a:cubicBezTo>
                  <a:cubicBezTo>
                    <a:pt x="25229" y="10695"/>
                    <a:pt x="22221" y="15878"/>
                    <a:pt x="20235" y="19307"/>
                  </a:cubicBezTo>
                  <a:cubicBezTo>
                    <a:pt x="19664" y="20286"/>
                    <a:pt x="19174" y="21145"/>
                    <a:pt x="18929" y="21838"/>
                  </a:cubicBezTo>
                  <a:lnTo>
                    <a:pt x="18903" y="21893"/>
                  </a:lnTo>
                  <a:lnTo>
                    <a:pt x="19474" y="27213"/>
                  </a:lnTo>
                  <a:lnTo>
                    <a:pt x="9595" y="27213"/>
                  </a:lnTo>
                  <a:lnTo>
                    <a:pt x="9226" y="25365"/>
                  </a:lnTo>
                  <a:lnTo>
                    <a:pt x="8981" y="25430"/>
                  </a:lnTo>
                  <a:cubicBezTo>
                    <a:pt x="8950" y="25430"/>
                    <a:pt x="6753" y="25968"/>
                    <a:pt x="5178" y="25968"/>
                  </a:cubicBezTo>
                  <a:cubicBezTo>
                    <a:pt x="4747" y="25968"/>
                    <a:pt x="4363" y="25928"/>
                    <a:pt x="4083" y="25825"/>
                  </a:cubicBezTo>
                  <a:cubicBezTo>
                    <a:pt x="3485" y="25610"/>
                    <a:pt x="3309" y="24832"/>
                    <a:pt x="3253" y="24235"/>
                  </a:cubicBezTo>
                  <a:cubicBezTo>
                    <a:pt x="3197" y="23513"/>
                    <a:pt x="3309" y="22847"/>
                    <a:pt x="3309" y="22847"/>
                  </a:cubicBezTo>
                  <a:lnTo>
                    <a:pt x="3322" y="22736"/>
                  </a:lnTo>
                  <a:lnTo>
                    <a:pt x="2776" y="22070"/>
                  </a:lnTo>
                  <a:cubicBezTo>
                    <a:pt x="2737" y="22001"/>
                    <a:pt x="2708" y="21919"/>
                    <a:pt x="2737" y="21838"/>
                  </a:cubicBezTo>
                  <a:cubicBezTo>
                    <a:pt x="2763" y="21756"/>
                    <a:pt x="2819" y="21704"/>
                    <a:pt x="2900" y="21674"/>
                  </a:cubicBezTo>
                  <a:lnTo>
                    <a:pt x="3606" y="21446"/>
                  </a:lnTo>
                  <a:lnTo>
                    <a:pt x="2355" y="20874"/>
                  </a:lnTo>
                  <a:cubicBezTo>
                    <a:pt x="2179" y="20776"/>
                    <a:pt x="2110" y="20574"/>
                    <a:pt x="2192" y="20398"/>
                  </a:cubicBezTo>
                  <a:cubicBezTo>
                    <a:pt x="2355" y="20028"/>
                    <a:pt x="2544" y="19457"/>
                    <a:pt x="2544" y="18833"/>
                  </a:cubicBezTo>
                  <a:lnTo>
                    <a:pt x="2544" y="18627"/>
                  </a:lnTo>
                  <a:lnTo>
                    <a:pt x="804" y="18245"/>
                  </a:lnTo>
                  <a:cubicBezTo>
                    <a:pt x="696" y="18219"/>
                    <a:pt x="614" y="18138"/>
                    <a:pt x="559" y="18043"/>
                  </a:cubicBezTo>
                  <a:cubicBezTo>
                    <a:pt x="520" y="17935"/>
                    <a:pt x="520" y="17824"/>
                    <a:pt x="572" y="17729"/>
                  </a:cubicBezTo>
                  <a:lnTo>
                    <a:pt x="2789" y="13853"/>
                  </a:lnTo>
                  <a:cubicBezTo>
                    <a:pt x="3103" y="13294"/>
                    <a:pt x="3158" y="12641"/>
                    <a:pt x="2926" y="12040"/>
                  </a:cubicBezTo>
                  <a:cubicBezTo>
                    <a:pt x="2845" y="11795"/>
                    <a:pt x="2737" y="11511"/>
                    <a:pt x="2626" y="11211"/>
                  </a:cubicBezTo>
                  <a:cubicBezTo>
                    <a:pt x="2205" y="9999"/>
                    <a:pt x="3390" y="7060"/>
                    <a:pt x="5281" y="4666"/>
                  </a:cubicBezTo>
                  <a:cubicBezTo>
                    <a:pt x="6437" y="3196"/>
                    <a:pt x="7868" y="2096"/>
                    <a:pt x="9540" y="1374"/>
                  </a:cubicBezTo>
                  <a:cubicBezTo>
                    <a:pt x="10878" y="785"/>
                    <a:pt x="12318" y="493"/>
                    <a:pt x="13762" y="493"/>
                  </a:cubicBezTo>
                  <a:close/>
                  <a:moveTo>
                    <a:pt x="13747" y="0"/>
                  </a:moveTo>
                  <a:cubicBezTo>
                    <a:pt x="12245" y="0"/>
                    <a:pt x="10741" y="317"/>
                    <a:pt x="9337" y="923"/>
                  </a:cubicBezTo>
                  <a:cubicBezTo>
                    <a:pt x="7593" y="1671"/>
                    <a:pt x="6098" y="2831"/>
                    <a:pt x="4899" y="4366"/>
                  </a:cubicBezTo>
                  <a:cubicBezTo>
                    <a:pt x="3132" y="6613"/>
                    <a:pt x="1633" y="9836"/>
                    <a:pt x="2165" y="11374"/>
                  </a:cubicBezTo>
                  <a:cubicBezTo>
                    <a:pt x="2273" y="11675"/>
                    <a:pt x="2381" y="11959"/>
                    <a:pt x="2479" y="12204"/>
                  </a:cubicBezTo>
                  <a:cubicBezTo>
                    <a:pt x="2642" y="12667"/>
                    <a:pt x="2600" y="13183"/>
                    <a:pt x="2355" y="13608"/>
                  </a:cubicBezTo>
                  <a:lnTo>
                    <a:pt x="150" y="17484"/>
                  </a:lnTo>
                  <a:cubicBezTo>
                    <a:pt x="13" y="17716"/>
                    <a:pt x="0" y="17987"/>
                    <a:pt x="111" y="18232"/>
                  </a:cubicBezTo>
                  <a:cubicBezTo>
                    <a:pt x="219" y="18490"/>
                    <a:pt x="438" y="18670"/>
                    <a:pt x="696" y="18722"/>
                  </a:cubicBezTo>
                  <a:lnTo>
                    <a:pt x="2054" y="19023"/>
                  </a:lnTo>
                  <a:cubicBezTo>
                    <a:pt x="2015" y="19486"/>
                    <a:pt x="1865" y="19908"/>
                    <a:pt x="1744" y="20192"/>
                  </a:cubicBezTo>
                  <a:cubicBezTo>
                    <a:pt x="1552" y="20613"/>
                    <a:pt x="1728" y="21119"/>
                    <a:pt x="2152" y="21309"/>
                  </a:cubicBezTo>
                  <a:lnTo>
                    <a:pt x="2410" y="21430"/>
                  </a:lnTo>
                  <a:cubicBezTo>
                    <a:pt x="2355" y="21511"/>
                    <a:pt x="2299" y="21593"/>
                    <a:pt x="2273" y="21704"/>
                  </a:cubicBezTo>
                  <a:cubicBezTo>
                    <a:pt x="2205" y="21936"/>
                    <a:pt x="2247" y="22194"/>
                    <a:pt x="2410" y="22370"/>
                  </a:cubicBezTo>
                  <a:lnTo>
                    <a:pt x="2806" y="22873"/>
                  </a:lnTo>
                  <a:cubicBezTo>
                    <a:pt x="2737" y="23418"/>
                    <a:pt x="2505" y="25773"/>
                    <a:pt x="3906" y="26289"/>
                  </a:cubicBezTo>
                  <a:cubicBezTo>
                    <a:pt x="4238" y="26408"/>
                    <a:pt x="4682" y="26454"/>
                    <a:pt x="5170" y="26454"/>
                  </a:cubicBezTo>
                  <a:cubicBezTo>
                    <a:pt x="6522" y="26454"/>
                    <a:pt x="8217" y="26102"/>
                    <a:pt x="8847" y="25962"/>
                  </a:cubicBezTo>
                  <a:lnTo>
                    <a:pt x="9200" y="27703"/>
                  </a:lnTo>
                  <a:lnTo>
                    <a:pt x="20016" y="27703"/>
                  </a:lnTo>
                  <a:lnTo>
                    <a:pt x="19406" y="21949"/>
                  </a:lnTo>
                  <a:cubicBezTo>
                    <a:pt x="19638" y="21309"/>
                    <a:pt x="20114" y="20492"/>
                    <a:pt x="20657" y="19552"/>
                  </a:cubicBezTo>
                  <a:cubicBezTo>
                    <a:pt x="22711" y="16028"/>
                    <a:pt x="25800" y="10695"/>
                    <a:pt x="22345" y="4774"/>
                  </a:cubicBezTo>
                  <a:cubicBezTo>
                    <a:pt x="21516" y="3360"/>
                    <a:pt x="20386" y="2230"/>
                    <a:pt x="18971" y="1400"/>
                  </a:cubicBezTo>
                  <a:cubicBezTo>
                    <a:pt x="17636" y="610"/>
                    <a:pt x="16084" y="136"/>
                    <a:pt x="14481" y="25"/>
                  </a:cubicBezTo>
                  <a:cubicBezTo>
                    <a:pt x="14237" y="8"/>
                    <a:pt x="13992" y="0"/>
                    <a:pt x="13747" y="0"/>
                  </a:cubicBezTo>
                  <a:close/>
                </a:path>
              </a:pathLst>
            </a:custGeom>
            <a:solidFill>
              <a:srgbClr val="087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3"/>
            <p:cNvSpPr/>
            <p:nvPr/>
          </p:nvSpPr>
          <p:spPr>
            <a:xfrm>
              <a:off x="3554842" y="1297788"/>
              <a:ext cx="2131212" cy="1841662"/>
            </a:xfrm>
            <a:custGeom>
              <a:avLst/>
              <a:gdLst/>
              <a:ahLst/>
              <a:cxnLst/>
              <a:rect l="l" t="t" r="r" b="b"/>
              <a:pathLst>
                <a:path w="17297" h="14947" extrusionOk="0">
                  <a:moveTo>
                    <a:pt x="10412" y="0"/>
                  </a:moveTo>
                  <a:cubicBezTo>
                    <a:pt x="9523" y="0"/>
                    <a:pt x="8727" y="233"/>
                    <a:pt x="8192" y="633"/>
                  </a:cubicBezTo>
                  <a:cubicBezTo>
                    <a:pt x="7863" y="454"/>
                    <a:pt x="7486" y="355"/>
                    <a:pt x="7094" y="355"/>
                  </a:cubicBezTo>
                  <a:cubicBezTo>
                    <a:pt x="6855" y="355"/>
                    <a:pt x="6611" y="392"/>
                    <a:pt x="6369" y="469"/>
                  </a:cubicBezTo>
                  <a:cubicBezTo>
                    <a:pt x="5866" y="633"/>
                    <a:pt x="5458" y="943"/>
                    <a:pt x="5184" y="1351"/>
                  </a:cubicBezTo>
                  <a:cubicBezTo>
                    <a:pt x="5017" y="1316"/>
                    <a:pt x="4843" y="1299"/>
                    <a:pt x="4665" y="1299"/>
                  </a:cubicBezTo>
                  <a:cubicBezTo>
                    <a:pt x="4005" y="1299"/>
                    <a:pt x="3292" y="1540"/>
                    <a:pt x="2682" y="2034"/>
                  </a:cubicBezTo>
                  <a:cubicBezTo>
                    <a:pt x="1960" y="2605"/>
                    <a:pt x="1539" y="3392"/>
                    <a:pt x="1458" y="4156"/>
                  </a:cubicBezTo>
                  <a:cubicBezTo>
                    <a:pt x="736" y="4346"/>
                    <a:pt x="164" y="4944"/>
                    <a:pt x="53" y="5721"/>
                  </a:cubicBezTo>
                  <a:cubicBezTo>
                    <a:pt x="1" y="6237"/>
                    <a:pt x="151" y="6727"/>
                    <a:pt x="448" y="7096"/>
                  </a:cubicBezTo>
                  <a:cubicBezTo>
                    <a:pt x="259" y="7693"/>
                    <a:pt x="259" y="8347"/>
                    <a:pt x="517" y="8944"/>
                  </a:cubicBezTo>
                  <a:cubicBezTo>
                    <a:pt x="955" y="9974"/>
                    <a:pt x="1994" y="10584"/>
                    <a:pt x="3113" y="10584"/>
                  </a:cubicBezTo>
                  <a:cubicBezTo>
                    <a:pt x="3520" y="10584"/>
                    <a:pt x="3938" y="10503"/>
                    <a:pt x="4341" y="10332"/>
                  </a:cubicBezTo>
                  <a:cubicBezTo>
                    <a:pt x="4449" y="10280"/>
                    <a:pt x="4573" y="10224"/>
                    <a:pt x="4681" y="10156"/>
                  </a:cubicBezTo>
                  <a:cubicBezTo>
                    <a:pt x="4694" y="10224"/>
                    <a:pt x="4723" y="10293"/>
                    <a:pt x="4749" y="10348"/>
                  </a:cubicBezTo>
                  <a:cubicBezTo>
                    <a:pt x="5188" y="11377"/>
                    <a:pt x="6228" y="11986"/>
                    <a:pt x="7343" y="11986"/>
                  </a:cubicBezTo>
                  <a:cubicBezTo>
                    <a:pt x="7747" y="11986"/>
                    <a:pt x="8162" y="11906"/>
                    <a:pt x="8561" y="11736"/>
                  </a:cubicBezTo>
                  <a:cubicBezTo>
                    <a:pt x="8613" y="11707"/>
                    <a:pt x="8668" y="11681"/>
                    <a:pt x="8724" y="11668"/>
                  </a:cubicBezTo>
                  <a:cubicBezTo>
                    <a:pt x="9023" y="11995"/>
                    <a:pt x="9467" y="12178"/>
                    <a:pt x="9934" y="12178"/>
                  </a:cubicBezTo>
                  <a:cubicBezTo>
                    <a:pt x="10105" y="12178"/>
                    <a:pt x="10280" y="12153"/>
                    <a:pt x="10452" y="12102"/>
                  </a:cubicBezTo>
                  <a:cubicBezTo>
                    <a:pt x="10520" y="12347"/>
                    <a:pt x="10628" y="12592"/>
                    <a:pt x="10749" y="12837"/>
                  </a:cubicBezTo>
                  <a:cubicBezTo>
                    <a:pt x="11389" y="14049"/>
                    <a:pt x="12493" y="14810"/>
                    <a:pt x="13606" y="14947"/>
                  </a:cubicBezTo>
                  <a:lnTo>
                    <a:pt x="14113" y="14496"/>
                  </a:lnTo>
                  <a:cubicBezTo>
                    <a:pt x="14096" y="14483"/>
                    <a:pt x="14096" y="14483"/>
                    <a:pt x="14083" y="14470"/>
                  </a:cubicBezTo>
                  <a:cubicBezTo>
                    <a:pt x="13077" y="14156"/>
                    <a:pt x="12329" y="13219"/>
                    <a:pt x="12329" y="12089"/>
                  </a:cubicBezTo>
                  <a:lnTo>
                    <a:pt x="12329" y="11994"/>
                  </a:lnTo>
                  <a:cubicBezTo>
                    <a:pt x="12768" y="12248"/>
                    <a:pt x="13281" y="12388"/>
                    <a:pt x="13814" y="12388"/>
                  </a:cubicBezTo>
                  <a:cubicBezTo>
                    <a:pt x="14223" y="12388"/>
                    <a:pt x="14643" y="12305"/>
                    <a:pt x="15050" y="12128"/>
                  </a:cubicBezTo>
                  <a:cubicBezTo>
                    <a:pt x="16562" y="11491"/>
                    <a:pt x="17297" y="9829"/>
                    <a:pt x="16696" y="8428"/>
                  </a:cubicBezTo>
                  <a:cubicBezTo>
                    <a:pt x="16601" y="8196"/>
                    <a:pt x="16464" y="7981"/>
                    <a:pt x="16317" y="7788"/>
                  </a:cubicBezTo>
                  <a:cubicBezTo>
                    <a:pt x="16983" y="7096"/>
                    <a:pt x="17173" y="5897"/>
                    <a:pt x="16709" y="4797"/>
                  </a:cubicBezTo>
                  <a:cubicBezTo>
                    <a:pt x="16288" y="3801"/>
                    <a:pt x="15432" y="3134"/>
                    <a:pt x="14560" y="3027"/>
                  </a:cubicBezTo>
                  <a:cubicBezTo>
                    <a:pt x="14736" y="1789"/>
                    <a:pt x="13391" y="509"/>
                    <a:pt x="11500" y="113"/>
                  </a:cubicBezTo>
                  <a:cubicBezTo>
                    <a:pt x="11130" y="37"/>
                    <a:pt x="10763" y="0"/>
                    <a:pt x="10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3"/>
            <p:cNvSpPr/>
            <p:nvPr/>
          </p:nvSpPr>
          <p:spPr>
            <a:xfrm>
              <a:off x="5137509" y="2483613"/>
              <a:ext cx="123" cy="12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09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3"/>
            <p:cNvSpPr/>
            <p:nvPr/>
          </p:nvSpPr>
          <p:spPr>
            <a:xfrm>
              <a:off x="3979064" y="1966243"/>
              <a:ext cx="1706990" cy="1174588"/>
            </a:xfrm>
            <a:custGeom>
              <a:avLst/>
              <a:gdLst/>
              <a:ahLst/>
              <a:cxnLst/>
              <a:rect l="l" t="t" r="r" b="b"/>
              <a:pathLst>
                <a:path w="13854" h="9533" extrusionOk="0">
                  <a:moveTo>
                    <a:pt x="10365" y="0"/>
                  </a:moveTo>
                  <a:cubicBezTo>
                    <a:pt x="9396" y="0"/>
                    <a:pt x="8509" y="338"/>
                    <a:pt x="7894" y="1028"/>
                  </a:cubicBezTo>
                  <a:cubicBezTo>
                    <a:pt x="7374" y="1600"/>
                    <a:pt x="7129" y="2335"/>
                    <a:pt x="7129" y="3122"/>
                  </a:cubicBezTo>
                  <a:cubicBezTo>
                    <a:pt x="7035" y="3095"/>
                    <a:pt x="6953" y="3069"/>
                    <a:pt x="6871" y="3056"/>
                  </a:cubicBezTo>
                  <a:cubicBezTo>
                    <a:pt x="6220" y="2898"/>
                    <a:pt x="5573" y="2823"/>
                    <a:pt x="4949" y="2823"/>
                  </a:cubicBezTo>
                  <a:cubicBezTo>
                    <a:pt x="2821" y="2823"/>
                    <a:pt x="947" y="3695"/>
                    <a:pt x="0" y="5137"/>
                  </a:cubicBezTo>
                  <a:cubicBezTo>
                    <a:pt x="301" y="5110"/>
                    <a:pt x="598" y="5029"/>
                    <a:pt x="898" y="4905"/>
                  </a:cubicBezTo>
                  <a:cubicBezTo>
                    <a:pt x="1006" y="4852"/>
                    <a:pt x="1130" y="4797"/>
                    <a:pt x="1238" y="4728"/>
                  </a:cubicBezTo>
                  <a:cubicBezTo>
                    <a:pt x="1251" y="4797"/>
                    <a:pt x="1280" y="4866"/>
                    <a:pt x="1306" y="4934"/>
                  </a:cubicBezTo>
                  <a:cubicBezTo>
                    <a:pt x="1743" y="5958"/>
                    <a:pt x="2776" y="6560"/>
                    <a:pt x="3886" y="6560"/>
                  </a:cubicBezTo>
                  <a:cubicBezTo>
                    <a:pt x="4295" y="6560"/>
                    <a:pt x="4714" y="6478"/>
                    <a:pt x="5118" y="6306"/>
                  </a:cubicBezTo>
                  <a:cubicBezTo>
                    <a:pt x="5170" y="6293"/>
                    <a:pt x="5225" y="6267"/>
                    <a:pt x="5281" y="6240"/>
                  </a:cubicBezTo>
                  <a:cubicBezTo>
                    <a:pt x="5579" y="6567"/>
                    <a:pt x="6020" y="6756"/>
                    <a:pt x="6486" y="6756"/>
                  </a:cubicBezTo>
                  <a:cubicBezTo>
                    <a:pt x="6659" y="6756"/>
                    <a:pt x="6835" y="6730"/>
                    <a:pt x="7009" y="6675"/>
                  </a:cubicBezTo>
                  <a:cubicBezTo>
                    <a:pt x="7077" y="6920"/>
                    <a:pt x="7185" y="7165"/>
                    <a:pt x="7306" y="7410"/>
                  </a:cubicBezTo>
                  <a:cubicBezTo>
                    <a:pt x="7946" y="8621"/>
                    <a:pt x="9050" y="9382"/>
                    <a:pt x="10163" y="9532"/>
                  </a:cubicBezTo>
                  <a:lnTo>
                    <a:pt x="10670" y="9069"/>
                  </a:lnTo>
                  <a:cubicBezTo>
                    <a:pt x="10653" y="9069"/>
                    <a:pt x="10653" y="9056"/>
                    <a:pt x="10640" y="9056"/>
                  </a:cubicBezTo>
                  <a:cubicBezTo>
                    <a:pt x="9634" y="8742"/>
                    <a:pt x="8886" y="7792"/>
                    <a:pt x="8886" y="6675"/>
                  </a:cubicBezTo>
                  <a:lnTo>
                    <a:pt x="8886" y="6567"/>
                  </a:lnTo>
                  <a:cubicBezTo>
                    <a:pt x="9325" y="6828"/>
                    <a:pt x="9839" y="6967"/>
                    <a:pt x="10372" y="6967"/>
                  </a:cubicBezTo>
                  <a:cubicBezTo>
                    <a:pt x="10780" y="6967"/>
                    <a:pt x="11200" y="6885"/>
                    <a:pt x="11607" y="6714"/>
                  </a:cubicBezTo>
                  <a:cubicBezTo>
                    <a:pt x="13119" y="6077"/>
                    <a:pt x="13854" y="4415"/>
                    <a:pt x="13253" y="3001"/>
                  </a:cubicBezTo>
                  <a:cubicBezTo>
                    <a:pt x="13158" y="2769"/>
                    <a:pt x="13021" y="2550"/>
                    <a:pt x="12874" y="2374"/>
                  </a:cubicBezTo>
                  <a:cubicBezTo>
                    <a:pt x="13184" y="2034"/>
                    <a:pt x="13403" y="1600"/>
                    <a:pt x="13485" y="1110"/>
                  </a:cubicBezTo>
                  <a:cubicBezTo>
                    <a:pt x="12501" y="376"/>
                    <a:pt x="11387" y="0"/>
                    <a:pt x="10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3"/>
            <p:cNvSpPr/>
            <p:nvPr/>
          </p:nvSpPr>
          <p:spPr>
            <a:xfrm>
              <a:off x="4409938" y="1297738"/>
              <a:ext cx="1260837" cy="1283631"/>
            </a:xfrm>
            <a:custGeom>
              <a:avLst/>
              <a:gdLst/>
              <a:ahLst/>
              <a:cxnLst/>
              <a:rect l="l" t="t" r="r" b="b"/>
              <a:pathLst>
                <a:path w="10233" h="10418" extrusionOk="0">
                  <a:moveTo>
                    <a:pt x="3470" y="1"/>
                  </a:moveTo>
                  <a:cubicBezTo>
                    <a:pt x="2582" y="1"/>
                    <a:pt x="1787" y="232"/>
                    <a:pt x="1252" y="630"/>
                  </a:cubicBezTo>
                  <a:cubicBezTo>
                    <a:pt x="1239" y="630"/>
                    <a:pt x="625" y="1352"/>
                    <a:pt x="491" y="1829"/>
                  </a:cubicBezTo>
                  <a:cubicBezTo>
                    <a:pt x="1" y="3556"/>
                    <a:pt x="1196" y="5408"/>
                    <a:pt x="3172" y="5966"/>
                  </a:cubicBezTo>
                  <a:cubicBezTo>
                    <a:pt x="3554" y="6071"/>
                    <a:pt x="3936" y="6119"/>
                    <a:pt x="4307" y="6119"/>
                  </a:cubicBezTo>
                  <a:cubicBezTo>
                    <a:pt x="4517" y="6119"/>
                    <a:pt x="4724" y="6104"/>
                    <a:pt x="4926" y="6074"/>
                  </a:cubicBezTo>
                  <a:lnTo>
                    <a:pt x="4926" y="6074"/>
                  </a:lnTo>
                  <a:cubicBezTo>
                    <a:pt x="4818" y="6851"/>
                    <a:pt x="5007" y="7612"/>
                    <a:pt x="5510" y="8184"/>
                  </a:cubicBezTo>
                  <a:cubicBezTo>
                    <a:pt x="5824" y="8537"/>
                    <a:pt x="6219" y="8781"/>
                    <a:pt x="6640" y="8919"/>
                  </a:cubicBezTo>
                  <a:cubicBezTo>
                    <a:pt x="6533" y="9774"/>
                    <a:pt x="7130" y="10375"/>
                    <a:pt x="8015" y="10414"/>
                  </a:cubicBezTo>
                  <a:cubicBezTo>
                    <a:pt x="8056" y="10416"/>
                    <a:pt x="8096" y="10417"/>
                    <a:pt x="8135" y="10417"/>
                  </a:cubicBezTo>
                  <a:cubicBezTo>
                    <a:pt x="9572" y="10417"/>
                    <a:pt x="9920" y="9219"/>
                    <a:pt x="9962" y="9203"/>
                  </a:cubicBezTo>
                  <a:cubicBezTo>
                    <a:pt x="9932" y="8945"/>
                    <a:pt x="9867" y="8687"/>
                    <a:pt x="9756" y="8429"/>
                  </a:cubicBezTo>
                  <a:cubicBezTo>
                    <a:pt x="9661" y="8197"/>
                    <a:pt x="9524" y="7978"/>
                    <a:pt x="9377" y="7802"/>
                  </a:cubicBezTo>
                  <a:cubicBezTo>
                    <a:pt x="10043" y="7096"/>
                    <a:pt x="10233" y="5911"/>
                    <a:pt x="9769" y="4794"/>
                  </a:cubicBezTo>
                  <a:cubicBezTo>
                    <a:pt x="9348" y="3801"/>
                    <a:pt x="8492" y="3148"/>
                    <a:pt x="7620" y="3027"/>
                  </a:cubicBezTo>
                  <a:cubicBezTo>
                    <a:pt x="7796" y="1802"/>
                    <a:pt x="6451" y="509"/>
                    <a:pt x="4560" y="114"/>
                  </a:cubicBezTo>
                  <a:cubicBezTo>
                    <a:pt x="4189" y="37"/>
                    <a:pt x="3823" y="1"/>
                    <a:pt x="3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3"/>
            <p:cNvSpPr/>
            <p:nvPr/>
          </p:nvSpPr>
          <p:spPr>
            <a:xfrm>
              <a:off x="3554842" y="1802740"/>
              <a:ext cx="694304" cy="799158"/>
            </a:xfrm>
            <a:custGeom>
              <a:avLst/>
              <a:gdLst/>
              <a:ahLst/>
              <a:cxnLst/>
              <a:rect l="l" t="t" r="r" b="b"/>
              <a:pathLst>
                <a:path w="5635" h="6486" extrusionOk="0">
                  <a:moveTo>
                    <a:pt x="1797" y="1"/>
                  </a:moveTo>
                  <a:cubicBezTo>
                    <a:pt x="1686" y="1"/>
                    <a:pt x="1458" y="40"/>
                    <a:pt x="1458" y="56"/>
                  </a:cubicBezTo>
                  <a:cubicBezTo>
                    <a:pt x="736" y="245"/>
                    <a:pt x="164" y="843"/>
                    <a:pt x="53" y="1620"/>
                  </a:cubicBezTo>
                  <a:cubicBezTo>
                    <a:pt x="1" y="2136"/>
                    <a:pt x="151" y="2626"/>
                    <a:pt x="448" y="3008"/>
                  </a:cubicBezTo>
                  <a:cubicBezTo>
                    <a:pt x="259" y="3606"/>
                    <a:pt x="259" y="4246"/>
                    <a:pt x="517" y="4844"/>
                  </a:cubicBezTo>
                  <a:cubicBezTo>
                    <a:pt x="954" y="5880"/>
                    <a:pt x="1988" y="6485"/>
                    <a:pt x="3104" y="6485"/>
                  </a:cubicBezTo>
                  <a:cubicBezTo>
                    <a:pt x="3514" y="6485"/>
                    <a:pt x="3935" y="6404"/>
                    <a:pt x="4341" y="6232"/>
                  </a:cubicBezTo>
                  <a:cubicBezTo>
                    <a:pt x="4449" y="6179"/>
                    <a:pt x="4573" y="6124"/>
                    <a:pt x="4681" y="6055"/>
                  </a:cubicBezTo>
                  <a:cubicBezTo>
                    <a:pt x="4681" y="6055"/>
                    <a:pt x="4681" y="6056"/>
                    <a:pt x="4681" y="6056"/>
                  </a:cubicBezTo>
                  <a:cubicBezTo>
                    <a:pt x="4695" y="6056"/>
                    <a:pt x="5497" y="5311"/>
                    <a:pt x="5416" y="4178"/>
                  </a:cubicBezTo>
                  <a:cubicBezTo>
                    <a:pt x="5390" y="3730"/>
                    <a:pt x="5308" y="3292"/>
                    <a:pt x="5132" y="2914"/>
                  </a:cubicBezTo>
                  <a:cubicBezTo>
                    <a:pt x="5635" y="2368"/>
                    <a:pt x="5621" y="1496"/>
                    <a:pt x="5089" y="954"/>
                  </a:cubicBezTo>
                  <a:cubicBezTo>
                    <a:pt x="4799" y="656"/>
                    <a:pt x="4419" y="507"/>
                    <a:pt x="4039" y="507"/>
                  </a:cubicBezTo>
                  <a:cubicBezTo>
                    <a:pt x="3812" y="507"/>
                    <a:pt x="3584" y="560"/>
                    <a:pt x="3375" y="667"/>
                  </a:cubicBezTo>
                  <a:cubicBezTo>
                    <a:pt x="2966" y="259"/>
                    <a:pt x="2408" y="1"/>
                    <a:pt x="1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7" name="Google Shape;1557;p43"/>
          <p:cNvSpPr/>
          <p:nvPr/>
        </p:nvSpPr>
        <p:spPr>
          <a:xfrm>
            <a:off x="6894378" y="1925473"/>
            <a:ext cx="1993734" cy="92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AE" alt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he-IL" alt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AE" alt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التطرق لمصادر الخطأ الممكنة</a:t>
            </a:r>
            <a:endParaRPr sz="1600" dirty="0"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1541" name="Google Shape;1541;p43"/>
          <p:cNvSpPr/>
          <p:nvPr/>
        </p:nvSpPr>
        <p:spPr>
          <a:xfrm>
            <a:off x="6930795" y="3839476"/>
            <a:ext cx="1920900" cy="106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R="0" lvl="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AE" altLang="he-IL" sz="1500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he-IL" altLang="he-IL" sz="15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AE" altLang="he-IL" sz="1500" dirty="0">
                <a:latin typeface="Calibri" panose="020F0502020204030204" pitchFamily="34" charset="0"/>
                <a:cs typeface="Calibri" panose="020F0502020204030204" pitchFamily="34" charset="0"/>
              </a:rPr>
              <a:t>التطرق لاختيار طريقة القياس وكيفيتها.....</a:t>
            </a:r>
            <a:endParaRPr lang="he-IL" sz="1500" dirty="0"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1545" name="Google Shape;1545;p43"/>
          <p:cNvSpPr txBox="1"/>
          <p:nvPr/>
        </p:nvSpPr>
        <p:spPr>
          <a:xfrm>
            <a:off x="6767975" y="149588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000" b="1" dirty="0">
                <a:solidFill>
                  <a:schemeClr val="accent5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مصادر الخطأ</a:t>
            </a:r>
            <a:endParaRPr sz="2000" b="1" dirty="0">
              <a:solidFill>
                <a:schemeClr val="accent5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1547" name="Google Shape;1547;p43"/>
          <p:cNvSpPr txBox="1"/>
          <p:nvPr/>
        </p:nvSpPr>
        <p:spPr>
          <a:xfrm>
            <a:off x="455125" y="148930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000" b="1" dirty="0">
                <a:solidFill>
                  <a:schemeClr val="lt2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تخطيط البحث</a:t>
            </a:r>
            <a:endParaRPr sz="2000" b="1" dirty="0">
              <a:solidFill>
                <a:schemeClr val="lt2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1558" name="Google Shape;1558;p43"/>
          <p:cNvSpPr txBox="1"/>
          <p:nvPr/>
        </p:nvSpPr>
        <p:spPr>
          <a:xfrm>
            <a:off x="6774600" y="3448564"/>
            <a:ext cx="1907649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000" b="1" dirty="0">
                <a:solidFill>
                  <a:schemeClr val="accent1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طرق القياس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1559" name="Google Shape;1559;p43"/>
          <p:cNvSpPr txBox="1"/>
          <p:nvPr/>
        </p:nvSpPr>
        <p:spPr>
          <a:xfrm>
            <a:off x="59473" y="3524047"/>
            <a:ext cx="2351426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000" b="1" dirty="0">
                <a:solidFill>
                  <a:schemeClr val="dk2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اقتراح لأبحاث متممة</a:t>
            </a:r>
            <a:endParaRPr sz="2000" b="1" dirty="0">
              <a:solidFill>
                <a:schemeClr val="dk2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27" name="Google Shape;631;p25">
            <a:extLst>
              <a:ext uri="{FF2B5EF4-FFF2-40B4-BE49-F238E27FC236}">
                <a16:creationId xmlns:a16="http://schemas.microsoft.com/office/drawing/2014/main" id="{EB78DDFF-DDA0-4F90-BABF-1605C5D12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000" y="41873"/>
            <a:ext cx="8784000" cy="745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dirty="0">
                <a:solidFill>
                  <a:srgbClr val="0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التفكير النقدي</a:t>
            </a:r>
            <a:endParaRPr sz="4000" dirty="0">
              <a:solidFill>
                <a:srgbClr val="0873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Google Shape;1557;p43">
            <a:extLst>
              <a:ext uri="{FF2B5EF4-FFF2-40B4-BE49-F238E27FC236}">
                <a16:creationId xmlns:a16="http://schemas.microsoft.com/office/drawing/2014/main" id="{874556A8-E3A6-48FB-BB1B-BAD9B08FD97C}"/>
              </a:ext>
            </a:extLst>
          </p:cNvPr>
          <p:cNvSpPr/>
          <p:nvPr/>
        </p:nvSpPr>
        <p:spPr>
          <a:xfrm>
            <a:off x="570204" y="1986390"/>
            <a:ext cx="1993734" cy="132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AE" alt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he-IL" alt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AE" alt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التطرق لتخطيط البحث</a:t>
            </a:r>
            <a:r>
              <a:rPr lang="he-IL" alt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r-AE" alt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مؤثرات وعوامل غير متوقعة</a:t>
            </a:r>
            <a:r>
              <a:rPr lang="he-IL" alt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r-AE" alt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اقتراحات للتغيير بالبحث.</a:t>
            </a:r>
            <a:endParaRPr sz="1600" dirty="0"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33" name="Google Shape;1541;p43">
            <a:extLst>
              <a:ext uri="{FF2B5EF4-FFF2-40B4-BE49-F238E27FC236}">
                <a16:creationId xmlns:a16="http://schemas.microsoft.com/office/drawing/2014/main" id="{8F571F6C-4D5E-4561-8275-F633995DE0AB}"/>
              </a:ext>
            </a:extLst>
          </p:cNvPr>
          <p:cNvSpPr/>
          <p:nvPr/>
        </p:nvSpPr>
        <p:spPr>
          <a:xfrm>
            <a:off x="606621" y="3937460"/>
            <a:ext cx="1920900" cy="106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t" anchorCtr="0">
            <a:noAutofit/>
          </a:bodyPr>
          <a:lstStyle/>
          <a:p>
            <a:pPr marR="0" lvl="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AE" altLang="he-IL" sz="1500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he-IL" altLang="he-IL" sz="15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AE" altLang="he-IL" sz="1500" dirty="0">
                <a:latin typeface="Calibri" panose="020F0502020204030204" pitchFamily="34" charset="0"/>
                <a:cs typeface="Calibri" panose="020F0502020204030204" pitchFamily="34" charset="0"/>
              </a:rPr>
              <a:t>اقتراح لأبحاث متممة</a:t>
            </a:r>
            <a:endParaRPr lang="he-IL" sz="1500" dirty="0"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1030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" grpId="0"/>
      <p:bldP spid="1541" grpId="0"/>
      <p:bldP spid="1545" grpId="0"/>
      <p:bldP spid="1547" grpId="0"/>
      <p:bldP spid="1558" grpId="0"/>
      <p:bldP spid="1559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4"/>
          <p:cNvSpPr txBox="1">
            <a:spLocks noGrp="1"/>
          </p:cNvSpPr>
          <p:nvPr>
            <p:ph type="subTitle" idx="1"/>
          </p:nvPr>
        </p:nvSpPr>
        <p:spPr>
          <a:xfrm>
            <a:off x="319668" y="1462775"/>
            <a:ext cx="4395650" cy="3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b="1" dirty="0">
                <a:latin typeface="Calibri" panose="020F0502020204030204" pitchFamily="34" charset="0"/>
                <a:cs typeface="Calibri" panose="020F0502020204030204" pitchFamily="34" charset="0"/>
              </a:rPr>
              <a:t>اقتراح 1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3" name="Google Shape;913;p44"/>
          <p:cNvSpPr txBox="1">
            <a:spLocks noGrp="1"/>
          </p:cNvSpPr>
          <p:nvPr>
            <p:ph type="subTitle" idx="2"/>
          </p:nvPr>
        </p:nvSpPr>
        <p:spPr>
          <a:xfrm>
            <a:off x="372376" y="1821273"/>
            <a:ext cx="433786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dirty="0"/>
              <a:t>شرح</a:t>
            </a:r>
            <a:endParaRPr dirty="0"/>
          </a:p>
        </p:txBody>
      </p:sp>
      <p:sp>
        <p:nvSpPr>
          <p:cNvPr id="914" name="Google Shape;914;p44"/>
          <p:cNvSpPr txBox="1">
            <a:spLocks noGrp="1"/>
          </p:cNvSpPr>
          <p:nvPr>
            <p:ph type="subTitle" idx="3"/>
          </p:nvPr>
        </p:nvSpPr>
        <p:spPr>
          <a:xfrm>
            <a:off x="319668" y="2393975"/>
            <a:ext cx="4395650" cy="3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b="1" dirty="0">
                <a:latin typeface="Calibri" panose="020F0502020204030204" pitchFamily="34" charset="0"/>
                <a:cs typeface="Calibri" panose="020F0502020204030204" pitchFamily="34" charset="0"/>
              </a:rPr>
              <a:t>اقتراح 2</a:t>
            </a:r>
            <a:endParaRPr dirty="0"/>
          </a:p>
        </p:txBody>
      </p:sp>
      <p:sp>
        <p:nvSpPr>
          <p:cNvPr id="915" name="Google Shape;915;p44"/>
          <p:cNvSpPr txBox="1">
            <a:spLocks noGrp="1"/>
          </p:cNvSpPr>
          <p:nvPr>
            <p:ph type="subTitle" idx="4"/>
          </p:nvPr>
        </p:nvSpPr>
        <p:spPr>
          <a:xfrm>
            <a:off x="372376" y="2752478"/>
            <a:ext cx="433786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dirty="0"/>
              <a:t>شرح</a:t>
            </a:r>
            <a:endParaRPr dirty="0"/>
          </a:p>
        </p:txBody>
      </p:sp>
      <p:sp>
        <p:nvSpPr>
          <p:cNvPr id="916" name="Google Shape;916;p44"/>
          <p:cNvSpPr txBox="1">
            <a:spLocks noGrp="1"/>
          </p:cNvSpPr>
          <p:nvPr>
            <p:ph type="subTitle" idx="5"/>
          </p:nvPr>
        </p:nvSpPr>
        <p:spPr>
          <a:xfrm>
            <a:off x="319668" y="3325175"/>
            <a:ext cx="4395650" cy="3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b="1" dirty="0">
                <a:latin typeface="Calibri" panose="020F0502020204030204" pitchFamily="34" charset="0"/>
                <a:cs typeface="Calibri" panose="020F0502020204030204" pitchFamily="34" charset="0"/>
              </a:rPr>
              <a:t>اقتراح 3 </a:t>
            </a:r>
            <a:endParaRPr dirty="0"/>
          </a:p>
        </p:txBody>
      </p:sp>
      <p:sp>
        <p:nvSpPr>
          <p:cNvPr id="917" name="Google Shape;917;p44"/>
          <p:cNvSpPr txBox="1">
            <a:spLocks noGrp="1"/>
          </p:cNvSpPr>
          <p:nvPr>
            <p:ph type="subTitle" idx="6"/>
          </p:nvPr>
        </p:nvSpPr>
        <p:spPr>
          <a:xfrm>
            <a:off x="372376" y="3683675"/>
            <a:ext cx="433786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dirty="0"/>
              <a:t>شرح</a:t>
            </a:r>
            <a:endParaRPr dirty="0"/>
          </a:p>
        </p:txBody>
      </p:sp>
      <p:grpSp>
        <p:nvGrpSpPr>
          <p:cNvPr id="918" name="Google Shape;918;p44"/>
          <p:cNvGrpSpPr/>
          <p:nvPr/>
        </p:nvGrpSpPr>
        <p:grpSpPr>
          <a:xfrm>
            <a:off x="5976153" y="1675373"/>
            <a:ext cx="2348264" cy="2979754"/>
            <a:chOff x="5417875" y="1170136"/>
            <a:chExt cx="2525542" cy="3484991"/>
          </a:xfrm>
        </p:grpSpPr>
        <p:sp>
          <p:nvSpPr>
            <p:cNvPr id="919" name="Google Shape;919;p44"/>
            <p:cNvSpPr/>
            <p:nvPr/>
          </p:nvSpPr>
          <p:spPr>
            <a:xfrm>
              <a:off x="5865568" y="3179043"/>
              <a:ext cx="196137" cy="1142231"/>
            </a:xfrm>
            <a:custGeom>
              <a:avLst/>
              <a:gdLst/>
              <a:ahLst/>
              <a:cxnLst/>
              <a:rect l="l" t="t" r="r" b="b"/>
              <a:pathLst>
                <a:path w="6232" h="36293" extrusionOk="0">
                  <a:moveTo>
                    <a:pt x="578" y="1"/>
                  </a:moveTo>
                  <a:cubicBezTo>
                    <a:pt x="244" y="1"/>
                    <a:pt x="1" y="274"/>
                    <a:pt x="1" y="578"/>
                  </a:cubicBezTo>
                  <a:lnTo>
                    <a:pt x="1" y="11217"/>
                  </a:lnTo>
                  <a:cubicBezTo>
                    <a:pt x="1" y="11369"/>
                    <a:pt x="61" y="11521"/>
                    <a:pt x="183" y="11642"/>
                  </a:cubicBezTo>
                  <a:lnTo>
                    <a:pt x="5077" y="16536"/>
                  </a:lnTo>
                  <a:lnTo>
                    <a:pt x="5077" y="21521"/>
                  </a:lnTo>
                  <a:lnTo>
                    <a:pt x="365" y="26232"/>
                  </a:lnTo>
                  <a:cubicBezTo>
                    <a:pt x="274" y="26354"/>
                    <a:pt x="213" y="26506"/>
                    <a:pt x="213" y="26627"/>
                  </a:cubicBezTo>
                  <a:lnTo>
                    <a:pt x="213" y="35715"/>
                  </a:lnTo>
                  <a:cubicBezTo>
                    <a:pt x="213" y="36050"/>
                    <a:pt x="457" y="36293"/>
                    <a:pt x="761" y="36293"/>
                  </a:cubicBezTo>
                  <a:cubicBezTo>
                    <a:pt x="1095" y="36293"/>
                    <a:pt x="1338" y="36050"/>
                    <a:pt x="1338" y="35715"/>
                  </a:cubicBezTo>
                  <a:lnTo>
                    <a:pt x="1338" y="26870"/>
                  </a:lnTo>
                  <a:lnTo>
                    <a:pt x="6049" y="22159"/>
                  </a:lnTo>
                  <a:cubicBezTo>
                    <a:pt x="6171" y="22037"/>
                    <a:pt x="6232" y="21916"/>
                    <a:pt x="6232" y="21764"/>
                  </a:cubicBezTo>
                  <a:lnTo>
                    <a:pt x="6232" y="16323"/>
                  </a:lnTo>
                  <a:cubicBezTo>
                    <a:pt x="6232" y="16171"/>
                    <a:pt x="6171" y="16019"/>
                    <a:pt x="6049" y="15897"/>
                  </a:cubicBezTo>
                  <a:lnTo>
                    <a:pt x="1156" y="11004"/>
                  </a:lnTo>
                  <a:lnTo>
                    <a:pt x="1156" y="578"/>
                  </a:lnTo>
                  <a:cubicBezTo>
                    <a:pt x="1156" y="274"/>
                    <a:pt x="882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4"/>
            <p:cNvSpPr/>
            <p:nvPr/>
          </p:nvSpPr>
          <p:spPr>
            <a:xfrm>
              <a:off x="6209969" y="3702302"/>
              <a:ext cx="107164" cy="640025"/>
            </a:xfrm>
            <a:custGeom>
              <a:avLst/>
              <a:gdLst/>
              <a:ahLst/>
              <a:cxnLst/>
              <a:rect l="l" t="t" r="r" b="b"/>
              <a:pathLst>
                <a:path w="3405" h="20336" extrusionOk="0">
                  <a:moveTo>
                    <a:pt x="2827" y="1"/>
                  </a:moveTo>
                  <a:cubicBezTo>
                    <a:pt x="2493" y="1"/>
                    <a:pt x="2249" y="244"/>
                    <a:pt x="2249" y="578"/>
                  </a:cubicBezTo>
                  <a:lnTo>
                    <a:pt x="2249" y="6992"/>
                  </a:lnTo>
                  <a:lnTo>
                    <a:pt x="182" y="9059"/>
                  </a:lnTo>
                  <a:cubicBezTo>
                    <a:pt x="61" y="9180"/>
                    <a:pt x="0" y="9302"/>
                    <a:pt x="0" y="9454"/>
                  </a:cubicBezTo>
                  <a:lnTo>
                    <a:pt x="0" y="19758"/>
                  </a:lnTo>
                  <a:cubicBezTo>
                    <a:pt x="0" y="20092"/>
                    <a:pt x="274" y="20336"/>
                    <a:pt x="578" y="20336"/>
                  </a:cubicBezTo>
                  <a:cubicBezTo>
                    <a:pt x="882" y="20336"/>
                    <a:pt x="1155" y="20092"/>
                    <a:pt x="1155" y="19758"/>
                  </a:cubicBezTo>
                  <a:lnTo>
                    <a:pt x="1155" y="9697"/>
                  </a:lnTo>
                  <a:lnTo>
                    <a:pt x="3222" y="7630"/>
                  </a:lnTo>
                  <a:cubicBezTo>
                    <a:pt x="3344" y="7509"/>
                    <a:pt x="3404" y="7357"/>
                    <a:pt x="3404" y="7205"/>
                  </a:cubicBezTo>
                  <a:lnTo>
                    <a:pt x="3404" y="578"/>
                  </a:lnTo>
                  <a:cubicBezTo>
                    <a:pt x="3404" y="244"/>
                    <a:pt x="3131" y="1"/>
                    <a:pt x="28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4"/>
            <p:cNvSpPr/>
            <p:nvPr/>
          </p:nvSpPr>
          <p:spPr>
            <a:xfrm>
              <a:off x="6406073" y="3157044"/>
              <a:ext cx="197081" cy="1185286"/>
            </a:xfrm>
            <a:custGeom>
              <a:avLst/>
              <a:gdLst/>
              <a:ahLst/>
              <a:cxnLst/>
              <a:rect l="l" t="t" r="r" b="b"/>
              <a:pathLst>
                <a:path w="6262" h="37661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8329"/>
                  </a:lnTo>
                  <a:cubicBezTo>
                    <a:pt x="0" y="8481"/>
                    <a:pt x="61" y="8633"/>
                    <a:pt x="183" y="8754"/>
                  </a:cubicBezTo>
                  <a:lnTo>
                    <a:pt x="5137" y="13709"/>
                  </a:lnTo>
                  <a:lnTo>
                    <a:pt x="5137" y="37083"/>
                  </a:lnTo>
                  <a:cubicBezTo>
                    <a:pt x="5137" y="37417"/>
                    <a:pt x="5380" y="37661"/>
                    <a:pt x="5715" y="37661"/>
                  </a:cubicBezTo>
                  <a:cubicBezTo>
                    <a:pt x="6019" y="37661"/>
                    <a:pt x="6262" y="37417"/>
                    <a:pt x="6262" y="37083"/>
                  </a:cubicBezTo>
                  <a:lnTo>
                    <a:pt x="6262" y="13466"/>
                  </a:lnTo>
                  <a:cubicBezTo>
                    <a:pt x="6262" y="13314"/>
                    <a:pt x="6201" y="13162"/>
                    <a:pt x="6110" y="13071"/>
                  </a:cubicBezTo>
                  <a:lnTo>
                    <a:pt x="1155" y="8116"/>
                  </a:lnTo>
                  <a:lnTo>
                    <a:pt x="1155" y="578"/>
                  </a:lnTo>
                  <a:cubicBezTo>
                    <a:pt x="1155" y="274"/>
                    <a:pt x="882" y="0"/>
                    <a:pt x="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6798281" y="3311070"/>
              <a:ext cx="160730" cy="1058043"/>
            </a:xfrm>
            <a:custGeom>
              <a:avLst/>
              <a:gdLst/>
              <a:ahLst/>
              <a:cxnLst/>
              <a:rect l="l" t="t" r="r" b="b"/>
              <a:pathLst>
                <a:path w="5107" h="33618" extrusionOk="0">
                  <a:moveTo>
                    <a:pt x="4347" y="0"/>
                  </a:moveTo>
                  <a:cubicBezTo>
                    <a:pt x="4013" y="0"/>
                    <a:pt x="3770" y="243"/>
                    <a:pt x="3770" y="578"/>
                  </a:cubicBezTo>
                  <a:lnTo>
                    <a:pt x="3770" y="7386"/>
                  </a:lnTo>
                  <a:lnTo>
                    <a:pt x="152" y="10973"/>
                  </a:lnTo>
                  <a:cubicBezTo>
                    <a:pt x="61" y="11095"/>
                    <a:pt x="0" y="11216"/>
                    <a:pt x="0" y="11368"/>
                  </a:cubicBezTo>
                  <a:lnTo>
                    <a:pt x="0" y="22311"/>
                  </a:lnTo>
                  <a:cubicBezTo>
                    <a:pt x="0" y="22463"/>
                    <a:pt x="61" y="22614"/>
                    <a:pt x="152" y="22706"/>
                  </a:cubicBezTo>
                  <a:lnTo>
                    <a:pt x="3982" y="26536"/>
                  </a:lnTo>
                  <a:lnTo>
                    <a:pt x="3982" y="33071"/>
                  </a:lnTo>
                  <a:cubicBezTo>
                    <a:pt x="3982" y="33375"/>
                    <a:pt x="4225" y="33618"/>
                    <a:pt x="4529" y="33618"/>
                  </a:cubicBezTo>
                  <a:cubicBezTo>
                    <a:pt x="4864" y="33618"/>
                    <a:pt x="5107" y="33375"/>
                    <a:pt x="5107" y="33071"/>
                  </a:cubicBezTo>
                  <a:lnTo>
                    <a:pt x="5107" y="26292"/>
                  </a:lnTo>
                  <a:cubicBezTo>
                    <a:pt x="5107" y="26140"/>
                    <a:pt x="5046" y="25988"/>
                    <a:pt x="4955" y="25897"/>
                  </a:cubicBezTo>
                  <a:lnTo>
                    <a:pt x="1125" y="22067"/>
                  </a:lnTo>
                  <a:lnTo>
                    <a:pt x="1125" y="11611"/>
                  </a:lnTo>
                  <a:lnTo>
                    <a:pt x="4742" y="8025"/>
                  </a:lnTo>
                  <a:cubicBezTo>
                    <a:pt x="4833" y="7903"/>
                    <a:pt x="4894" y="7751"/>
                    <a:pt x="4894" y="7599"/>
                  </a:cubicBezTo>
                  <a:lnTo>
                    <a:pt x="4894" y="578"/>
                  </a:lnTo>
                  <a:cubicBezTo>
                    <a:pt x="4894" y="243"/>
                    <a:pt x="4651" y="0"/>
                    <a:pt x="4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7177113" y="3505254"/>
              <a:ext cx="157866" cy="875345"/>
            </a:xfrm>
            <a:custGeom>
              <a:avLst/>
              <a:gdLst/>
              <a:ahLst/>
              <a:cxnLst/>
              <a:rect l="l" t="t" r="r" b="b"/>
              <a:pathLst>
                <a:path w="5016" h="27813" extrusionOk="0">
                  <a:moveTo>
                    <a:pt x="790" y="0"/>
                  </a:moveTo>
                  <a:cubicBezTo>
                    <a:pt x="456" y="0"/>
                    <a:pt x="213" y="244"/>
                    <a:pt x="213" y="578"/>
                  </a:cubicBezTo>
                  <a:lnTo>
                    <a:pt x="213" y="10305"/>
                  </a:lnTo>
                  <a:cubicBezTo>
                    <a:pt x="213" y="10457"/>
                    <a:pt x="274" y="10609"/>
                    <a:pt x="365" y="10700"/>
                  </a:cubicBezTo>
                  <a:lnTo>
                    <a:pt x="3860" y="14195"/>
                  </a:lnTo>
                  <a:lnTo>
                    <a:pt x="3860" y="19879"/>
                  </a:lnTo>
                  <a:lnTo>
                    <a:pt x="183" y="23587"/>
                  </a:lnTo>
                  <a:cubicBezTo>
                    <a:pt x="61" y="23679"/>
                    <a:pt x="0" y="23831"/>
                    <a:pt x="0" y="23983"/>
                  </a:cubicBezTo>
                  <a:lnTo>
                    <a:pt x="0" y="27235"/>
                  </a:lnTo>
                  <a:cubicBezTo>
                    <a:pt x="0" y="27569"/>
                    <a:pt x="274" y="27812"/>
                    <a:pt x="578" y="27812"/>
                  </a:cubicBezTo>
                  <a:cubicBezTo>
                    <a:pt x="882" y="27812"/>
                    <a:pt x="1155" y="27569"/>
                    <a:pt x="1155" y="27235"/>
                  </a:cubicBezTo>
                  <a:lnTo>
                    <a:pt x="1155" y="24226"/>
                  </a:lnTo>
                  <a:lnTo>
                    <a:pt x="4833" y="20548"/>
                  </a:lnTo>
                  <a:cubicBezTo>
                    <a:pt x="4955" y="20426"/>
                    <a:pt x="5015" y="20274"/>
                    <a:pt x="5015" y="20122"/>
                  </a:cubicBezTo>
                  <a:lnTo>
                    <a:pt x="5015" y="13952"/>
                  </a:lnTo>
                  <a:cubicBezTo>
                    <a:pt x="5015" y="13800"/>
                    <a:pt x="4955" y="13678"/>
                    <a:pt x="4833" y="13557"/>
                  </a:cubicBezTo>
                  <a:lnTo>
                    <a:pt x="1338" y="10061"/>
                  </a:lnTo>
                  <a:lnTo>
                    <a:pt x="1338" y="578"/>
                  </a:lnTo>
                  <a:cubicBezTo>
                    <a:pt x="1338" y="244"/>
                    <a:pt x="1094" y="0"/>
                    <a:pt x="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4"/>
            <p:cNvSpPr/>
            <p:nvPr/>
          </p:nvSpPr>
          <p:spPr>
            <a:xfrm>
              <a:off x="7318675" y="3354092"/>
              <a:ext cx="113868" cy="967181"/>
            </a:xfrm>
            <a:custGeom>
              <a:avLst/>
              <a:gdLst/>
              <a:ahLst/>
              <a:cxnLst/>
              <a:rect l="l" t="t" r="r" b="b"/>
              <a:pathLst>
                <a:path w="3618" h="30731" extrusionOk="0">
                  <a:moveTo>
                    <a:pt x="2767" y="1"/>
                  </a:moveTo>
                  <a:cubicBezTo>
                    <a:pt x="2432" y="1"/>
                    <a:pt x="2189" y="244"/>
                    <a:pt x="2189" y="548"/>
                  </a:cubicBezTo>
                  <a:lnTo>
                    <a:pt x="2189" y="8025"/>
                  </a:lnTo>
                  <a:lnTo>
                    <a:pt x="183" y="10032"/>
                  </a:lnTo>
                  <a:cubicBezTo>
                    <a:pt x="62" y="10123"/>
                    <a:pt x="1" y="10275"/>
                    <a:pt x="1" y="10427"/>
                  </a:cubicBezTo>
                  <a:lnTo>
                    <a:pt x="1" y="13223"/>
                  </a:lnTo>
                  <a:cubicBezTo>
                    <a:pt x="1" y="13375"/>
                    <a:pt x="62" y="13497"/>
                    <a:pt x="183" y="13618"/>
                  </a:cubicBezTo>
                  <a:lnTo>
                    <a:pt x="2493" y="15928"/>
                  </a:lnTo>
                  <a:lnTo>
                    <a:pt x="2493" y="30153"/>
                  </a:lnTo>
                  <a:cubicBezTo>
                    <a:pt x="2493" y="30488"/>
                    <a:pt x="2736" y="30731"/>
                    <a:pt x="3071" y="30731"/>
                  </a:cubicBezTo>
                  <a:cubicBezTo>
                    <a:pt x="3375" y="30731"/>
                    <a:pt x="3618" y="30488"/>
                    <a:pt x="3618" y="30153"/>
                  </a:cubicBezTo>
                  <a:lnTo>
                    <a:pt x="3618" y="15685"/>
                  </a:lnTo>
                  <a:cubicBezTo>
                    <a:pt x="3618" y="15533"/>
                    <a:pt x="3557" y="15412"/>
                    <a:pt x="3466" y="15290"/>
                  </a:cubicBezTo>
                  <a:lnTo>
                    <a:pt x="1156" y="12980"/>
                  </a:lnTo>
                  <a:lnTo>
                    <a:pt x="1156" y="10670"/>
                  </a:lnTo>
                  <a:lnTo>
                    <a:pt x="3162" y="8664"/>
                  </a:lnTo>
                  <a:cubicBezTo>
                    <a:pt x="3253" y="8542"/>
                    <a:pt x="3314" y="8390"/>
                    <a:pt x="3314" y="8238"/>
                  </a:cubicBezTo>
                  <a:lnTo>
                    <a:pt x="3314" y="548"/>
                  </a:lnTo>
                  <a:cubicBezTo>
                    <a:pt x="3314" y="244"/>
                    <a:pt x="3071" y="1"/>
                    <a:pt x="2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4"/>
            <p:cNvSpPr/>
            <p:nvPr/>
          </p:nvSpPr>
          <p:spPr>
            <a:xfrm>
              <a:off x="5803379" y="3091991"/>
              <a:ext cx="159817" cy="159786"/>
            </a:xfrm>
            <a:custGeom>
              <a:avLst/>
              <a:gdLst/>
              <a:ahLst/>
              <a:cxnLst/>
              <a:rect l="l" t="t" r="r" b="b"/>
              <a:pathLst>
                <a:path w="5078" h="5077" extrusionOk="0">
                  <a:moveTo>
                    <a:pt x="2554" y="1"/>
                  </a:moveTo>
                  <a:cubicBezTo>
                    <a:pt x="1156" y="1"/>
                    <a:pt x="1" y="1156"/>
                    <a:pt x="1" y="2554"/>
                  </a:cubicBezTo>
                  <a:cubicBezTo>
                    <a:pt x="1" y="3952"/>
                    <a:pt x="1156" y="5077"/>
                    <a:pt x="2554" y="5077"/>
                  </a:cubicBezTo>
                  <a:cubicBezTo>
                    <a:pt x="3952" y="507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6218561" y="3595170"/>
              <a:ext cx="159786" cy="159786"/>
            </a:xfrm>
            <a:custGeom>
              <a:avLst/>
              <a:gdLst/>
              <a:ahLst/>
              <a:cxnLst/>
              <a:rect l="l" t="t" r="r" b="b"/>
              <a:pathLst>
                <a:path w="5077" h="5077" extrusionOk="0">
                  <a:moveTo>
                    <a:pt x="2554" y="1"/>
                  </a:moveTo>
                  <a:cubicBezTo>
                    <a:pt x="1156" y="1"/>
                    <a:pt x="1" y="1156"/>
                    <a:pt x="1" y="2554"/>
                  </a:cubicBezTo>
                  <a:cubicBezTo>
                    <a:pt x="1" y="3952"/>
                    <a:pt x="1156" y="5077"/>
                    <a:pt x="2554" y="5077"/>
                  </a:cubicBezTo>
                  <a:cubicBezTo>
                    <a:pt x="3952" y="507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6344828" y="3068072"/>
              <a:ext cx="159786" cy="159786"/>
            </a:xfrm>
            <a:custGeom>
              <a:avLst/>
              <a:gdLst/>
              <a:ahLst/>
              <a:cxnLst/>
              <a:rect l="l" t="t" r="r" b="b"/>
              <a:pathLst>
                <a:path w="5077" h="5077" extrusionOk="0">
                  <a:moveTo>
                    <a:pt x="2524" y="1"/>
                  </a:moveTo>
                  <a:cubicBezTo>
                    <a:pt x="1126" y="1"/>
                    <a:pt x="1" y="1125"/>
                    <a:pt x="1" y="2524"/>
                  </a:cubicBezTo>
                  <a:cubicBezTo>
                    <a:pt x="1" y="3922"/>
                    <a:pt x="1126" y="5077"/>
                    <a:pt x="2524" y="5077"/>
                  </a:cubicBezTo>
                  <a:cubicBezTo>
                    <a:pt x="3922" y="5077"/>
                    <a:pt x="5077" y="3922"/>
                    <a:pt x="5077" y="2524"/>
                  </a:cubicBezTo>
                  <a:cubicBezTo>
                    <a:pt x="5077" y="1125"/>
                    <a:pt x="3922" y="1"/>
                    <a:pt x="2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6854711" y="3227825"/>
              <a:ext cx="159786" cy="159786"/>
            </a:xfrm>
            <a:custGeom>
              <a:avLst/>
              <a:gdLst/>
              <a:ahLst/>
              <a:cxnLst/>
              <a:rect l="l" t="t" r="r" b="b"/>
              <a:pathLst>
                <a:path w="5077" h="5077" extrusionOk="0">
                  <a:moveTo>
                    <a:pt x="2554" y="1"/>
                  </a:moveTo>
                  <a:cubicBezTo>
                    <a:pt x="1125" y="1"/>
                    <a:pt x="1" y="1125"/>
                    <a:pt x="1" y="2524"/>
                  </a:cubicBezTo>
                  <a:cubicBezTo>
                    <a:pt x="1" y="3952"/>
                    <a:pt x="1125" y="5077"/>
                    <a:pt x="2554" y="5077"/>
                  </a:cubicBezTo>
                  <a:cubicBezTo>
                    <a:pt x="3952" y="5077"/>
                    <a:pt x="5077" y="3952"/>
                    <a:pt x="5077" y="2524"/>
                  </a:cubicBezTo>
                  <a:cubicBezTo>
                    <a:pt x="5077" y="1125"/>
                    <a:pt x="3952" y="1"/>
                    <a:pt x="25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7121627" y="3419145"/>
              <a:ext cx="159786" cy="159786"/>
            </a:xfrm>
            <a:custGeom>
              <a:avLst/>
              <a:gdLst/>
              <a:ahLst/>
              <a:cxnLst/>
              <a:rect l="l" t="t" r="r" b="b"/>
              <a:pathLst>
                <a:path w="5077" h="5077" extrusionOk="0">
                  <a:moveTo>
                    <a:pt x="2553" y="1"/>
                  </a:moveTo>
                  <a:cubicBezTo>
                    <a:pt x="1125" y="1"/>
                    <a:pt x="0" y="1156"/>
                    <a:pt x="0" y="2554"/>
                  </a:cubicBezTo>
                  <a:cubicBezTo>
                    <a:pt x="0" y="3952"/>
                    <a:pt x="1125" y="5077"/>
                    <a:pt x="2553" y="5077"/>
                  </a:cubicBezTo>
                  <a:cubicBezTo>
                    <a:pt x="3952" y="5077"/>
                    <a:pt x="5076" y="3952"/>
                    <a:pt x="5076" y="2554"/>
                  </a:cubicBezTo>
                  <a:cubicBezTo>
                    <a:pt x="5076" y="1156"/>
                    <a:pt x="3952" y="1"/>
                    <a:pt x="2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7325379" y="3248880"/>
              <a:ext cx="159786" cy="159786"/>
            </a:xfrm>
            <a:custGeom>
              <a:avLst/>
              <a:gdLst/>
              <a:ahLst/>
              <a:cxnLst/>
              <a:rect l="l" t="t" r="r" b="b"/>
              <a:pathLst>
                <a:path w="5077" h="5077" extrusionOk="0">
                  <a:moveTo>
                    <a:pt x="2554" y="0"/>
                  </a:moveTo>
                  <a:cubicBezTo>
                    <a:pt x="1125" y="0"/>
                    <a:pt x="1" y="1155"/>
                    <a:pt x="1" y="2554"/>
                  </a:cubicBezTo>
                  <a:cubicBezTo>
                    <a:pt x="1" y="3952"/>
                    <a:pt x="1125" y="5077"/>
                    <a:pt x="2554" y="5077"/>
                  </a:cubicBezTo>
                  <a:cubicBezTo>
                    <a:pt x="3952" y="5077"/>
                    <a:pt x="5077" y="3952"/>
                    <a:pt x="5077" y="2554"/>
                  </a:cubicBezTo>
                  <a:cubicBezTo>
                    <a:pt x="5077" y="1155"/>
                    <a:pt x="3952" y="0"/>
                    <a:pt x="2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5417875" y="4351858"/>
              <a:ext cx="2525542" cy="303269"/>
            </a:xfrm>
            <a:custGeom>
              <a:avLst/>
              <a:gdLst/>
              <a:ahLst/>
              <a:cxnLst/>
              <a:rect l="l" t="t" r="r" b="b"/>
              <a:pathLst>
                <a:path w="80246" h="9636" extrusionOk="0">
                  <a:moveTo>
                    <a:pt x="3040" y="1"/>
                  </a:moveTo>
                  <a:cubicBezTo>
                    <a:pt x="1368" y="1"/>
                    <a:pt x="0" y="1368"/>
                    <a:pt x="0" y="3040"/>
                  </a:cubicBezTo>
                  <a:lnTo>
                    <a:pt x="0" y="6596"/>
                  </a:lnTo>
                  <a:cubicBezTo>
                    <a:pt x="0" y="8268"/>
                    <a:pt x="1368" y="9636"/>
                    <a:pt x="3040" y="9636"/>
                  </a:cubicBezTo>
                  <a:lnTo>
                    <a:pt x="77206" y="9636"/>
                  </a:lnTo>
                  <a:cubicBezTo>
                    <a:pt x="78877" y="9636"/>
                    <a:pt x="80245" y="8268"/>
                    <a:pt x="80245" y="6596"/>
                  </a:cubicBezTo>
                  <a:lnTo>
                    <a:pt x="80245" y="3040"/>
                  </a:lnTo>
                  <a:cubicBezTo>
                    <a:pt x="80245" y="1368"/>
                    <a:pt x="78877" y="1"/>
                    <a:pt x="772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4"/>
            <p:cNvSpPr/>
            <p:nvPr/>
          </p:nvSpPr>
          <p:spPr>
            <a:xfrm>
              <a:off x="5417875" y="4499180"/>
              <a:ext cx="2525542" cy="155946"/>
            </a:xfrm>
            <a:custGeom>
              <a:avLst/>
              <a:gdLst/>
              <a:ahLst/>
              <a:cxnLst/>
              <a:rect l="l" t="t" r="r" b="b"/>
              <a:pathLst>
                <a:path w="80246" h="4955" extrusionOk="0">
                  <a:moveTo>
                    <a:pt x="0" y="0"/>
                  </a:moveTo>
                  <a:lnTo>
                    <a:pt x="0" y="1915"/>
                  </a:lnTo>
                  <a:cubicBezTo>
                    <a:pt x="0" y="3587"/>
                    <a:pt x="1368" y="4955"/>
                    <a:pt x="3040" y="4955"/>
                  </a:cubicBezTo>
                  <a:lnTo>
                    <a:pt x="77206" y="4955"/>
                  </a:lnTo>
                  <a:cubicBezTo>
                    <a:pt x="78877" y="4955"/>
                    <a:pt x="80245" y="3587"/>
                    <a:pt x="80245" y="1915"/>
                  </a:cubicBezTo>
                  <a:lnTo>
                    <a:pt x="80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4"/>
            <p:cNvSpPr/>
            <p:nvPr/>
          </p:nvSpPr>
          <p:spPr>
            <a:xfrm>
              <a:off x="5633114" y="1170136"/>
              <a:ext cx="2108437" cy="3237261"/>
            </a:xfrm>
            <a:custGeom>
              <a:avLst/>
              <a:gdLst/>
              <a:ahLst/>
              <a:cxnLst/>
              <a:rect l="l" t="t" r="r" b="b"/>
              <a:pathLst>
                <a:path w="66993" h="102860" extrusionOk="0">
                  <a:moveTo>
                    <a:pt x="33512" y="3283"/>
                  </a:moveTo>
                  <a:cubicBezTo>
                    <a:pt x="33567" y="3283"/>
                    <a:pt x="33623" y="3283"/>
                    <a:pt x="33679" y="3284"/>
                  </a:cubicBezTo>
                  <a:cubicBezTo>
                    <a:pt x="50336" y="3405"/>
                    <a:pt x="63710" y="17174"/>
                    <a:pt x="63710" y="33831"/>
                  </a:cubicBezTo>
                  <a:lnTo>
                    <a:pt x="63710" y="97571"/>
                  </a:lnTo>
                  <a:cubicBezTo>
                    <a:pt x="63710" y="98665"/>
                    <a:pt x="62798" y="99546"/>
                    <a:pt x="61704" y="99546"/>
                  </a:cubicBezTo>
                  <a:lnTo>
                    <a:pt x="5289" y="99546"/>
                  </a:lnTo>
                  <a:cubicBezTo>
                    <a:pt x="4195" y="99546"/>
                    <a:pt x="3314" y="98665"/>
                    <a:pt x="3314" y="97571"/>
                  </a:cubicBezTo>
                  <a:lnTo>
                    <a:pt x="3314" y="33497"/>
                  </a:lnTo>
                  <a:cubicBezTo>
                    <a:pt x="3314" y="16835"/>
                    <a:pt x="16870" y="3283"/>
                    <a:pt x="33512" y="3283"/>
                  </a:cubicBezTo>
                  <a:close/>
                  <a:moveTo>
                    <a:pt x="33537" y="0"/>
                  </a:moveTo>
                  <a:cubicBezTo>
                    <a:pt x="33463" y="0"/>
                    <a:pt x="33388" y="0"/>
                    <a:pt x="33314" y="1"/>
                  </a:cubicBezTo>
                  <a:cubicBezTo>
                    <a:pt x="14834" y="92"/>
                    <a:pt x="1" y="15381"/>
                    <a:pt x="1" y="33862"/>
                  </a:cubicBezTo>
                  <a:lnTo>
                    <a:pt x="1" y="99090"/>
                  </a:lnTo>
                  <a:cubicBezTo>
                    <a:pt x="1" y="101188"/>
                    <a:pt x="1703" y="102860"/>
                    <a:pt x="3770" y="102860"/>
                  </a:cubicBezTo>
                  <a:lnTo>
                    <a:pt x="63224" y="102860"/>
                  </a:lnTo>
                  <a:cubicBezTo>
                    <a:pt x="65321" y="102860"/>
                    <a:pt x="66993" y="101188"/>
                    <a:pt x="66993" y="99090"/>
                  </a:cubicBezTo>
                  <a:lnTo>
                    <a:pt x="66993" y="33497"/>
                  </a:lnTo>
                  <a:cubicBezTo>
                    <a:pt x="66993" y="15030"/>
                    <a:pt x="51977" y="0"/>
                    <a:pt x="335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4"/>
            <p:cNvSpPr/>
            <p:nvPr/>
          </p:nvSpPr>
          <p:spPr>
            <a:xfrm>
              <a:off x="5953596" y="1629317"/>
              <a:ext cx="1488523" cy="884912"/>
            </a:xfrm>
            <a:custGeom>
              <a:avLst/>
              <a:gdLst/>
              <a:ahLst/>
              <a:cxnLst/>
              <a:rect l="l" t="t" r="r" b="b"/>
              <a:pathLst>
                <a:path w="47296" h="28117" extrusionOk="0">
                  <a:moveTo>
                    <a:pt x="21915" y="1"/>
                  </a:moveTo>
                  <a:cubicBezTo>
                    <a:pt x="21095" y="1"/>
                    <a:pt x="20274" y="62"/>
                    <a:pt x="19453" y="153"/>
                  </a:cubicBezTo>
                  <a:cubicBezTo>
                    <a:pt x="19058" y="183"/>
                    <a:pt x="18633" y="244"/>
                    <a:pt x="18237" y="305"/>
                  </a:cubicBezTo>
                  <a:cubicBezTo>
                    <a:pt x="16171" y="669"/>
                    <a:pt x="14164" y="1308"/>
                    <a:pt x="12341" y="2189"/>
                  </a:cubicBezTo>
                  <a:cubicBezTo>
                    <a:pt x="11581" y="2584"/>
                    <a:pt x="10851" y="2980"/>
                    <a:pt x="10152" y="3435"/>
                  </a:cubicBezTo>
                  <a:cubicBezTo>
                    <a:pt x="9514" y="3831"/>
                    <a:pt x="8906" y="4287"/>
                    <a:pt x="8298" y="4742"/>
                  </a:cubicBezTo>
                  <a:cubicBezTo>
                    <a:pt x="7569" y="5320"/>
                    <a:pt x="6870" y="5958"/>
                    <a:pt x="6231" y="6627"/>
                  </a:cubicBezTo>
                  <a:cubicBezTo>
                    <a:pt x="5836" y="6992"/>
                    <a:pt x="5471" y="7417"/>
                    <a:pt x="5137" y="7843"/>
                  </a:cubicBezTo>
                  <a:cubicBezTo>
                    <a:pt x="4073" y="9119"/>
                    <a:pt x="3131" y="10487"/>
                    <a:pt x="2371" y="11977"/>
                  </a:cubicBezTo>
                  <a:cubicBezTo>
                    <a:pt x="2189" y="12402"/>
                    <a:pt x="1976" y="12797"/>
                    <a:pt x="1793" y="13223"/>
                  </a:cubicBezTo>
                  <a:cubicBezTo>
                    <a:pt x="1307" y="14347"/>
                    <a:pt x="912" y="15533"/>
                    <a:pt x="608" y="16779"/>
                  </a:cubicBezTo>
                  <a:cubicBezTo>
                    <a:pt x="517" y="17174"/>
                    <a:pt x="426" y="17600"/>
                    <a:pt x="365" y="17995"/>
                  </a:cubicBezTo>
                  <a:cubicBezTo>
                    <a:pt x="213" y="18755"/>
                    <a:pt x="122" y="19484"/>
                    <a:pt x="61" y="20244"/>
                  </a:cubicBezTo>
                  <a:cubicBezTo>
                    <a:pt x="30" y="20639"/>
                    <a:pt x="30" y="21065"/>
                    <a:pt x="0" y="21460"/>
                  </a:cubicBezTo>
                  <a:cubicBezTo>
                    <a:pt x="0" y="21612"/>
                    <a:pt x="0" y="21764"/>
                    <a:pt x="0" y="21916"/>
                  </a:cubicBezTo>
                  <a:lnTo>
                    <a:pt x="0" y="24439"/>
                  </a:lnTo>
                  <a:cubicBezTo>
                    <a:pt x="0" y="26475"/>
                    <a:pt x="1672" y="28117"/>
                    <a:pt x="3678" y="28117"/>
                  </a:cubicBezTo>
                  <a:lnTo>
                    <a:pt x="47296" y="28117"/>
                  </a:lnTo>
                  <a:lnTo>
                    <a:pt x="47296" y="20214"/>
                  </a:lnTo>
                  <a:cubicBezTo>
                    <a:pt x="47296" y="20092"/>
                    <a:pt x="47296" y="20001"/>
                    <a:pt x="47296" y="19879"/>
                  </a:cubicBezTo>
                  <a:cubicBezTo>
                    <a:pt x="47296" y="19484"/>
                    <a:pt x="47265" y="19059"/>
                    <a:pt x="47235" y="18664"/>
                  </a:cubicBezTo>
                  <a:cubicBezTo>
                    <a:pt x="47053" y="16384"/>
                    <a:pt x="46505" y="14195"/>
                    <a:pt x="45654" y="12189"/>
                  </a:cubicBezTo>
                  <a:cubicBezTo>
                    <a:pt x="45472" y="11794"/>
                    <a:pt x="45259" y="11369"/>
                    <a:pt x="45047" y="10974"/>
                  </a:cubicBezTo>
                  <a:cubicBezTo>
                    <a:pt x="44499" y="9879"/>
                    <a:pt x="43831" y="8815"/>
                    <a:pt x="43071" y="7843"/>
                  </a:cubicBezTo>
                  <a:cubicBezTo>
                    <a:pt x="42736" y="7417"/>
                    <a:pt x="42402" y="7022"/>
                    <a:pt x="42037" y="6627"/>
                  </a:cubicBezTo>
                  <a:cubicBezTo>
                    <a:pt x="38967" y="3253"/>
                    <a:pt x="34773" y="913"/>
                    <a:pt x="30061" y="214"/>
                  </a:cubicBezTo>
                  <a:cubicBezTo>
                    <a:pt x="29636" y="153"/>
                    <a:pt x="29241" y="122"/>
                    <a:pt x="28846" y="92"/>
                  </a:cubicBezTo>
                  <a:cubicBezTo>
                    <a:pt x="28268" y="31"/>
                    <a:pt x="27691" y="1"/>
                    <a:pt x="27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6466343" y="2514191"/>
              <a:ext cx="976749" cy="326244"/>
            </a:xfrm>
            <a:custGeom>
              <a:avLst/>
              <a:gdLst/>
              <a:ahLst/>
              <a:cxnLst/>
              <a:rect l="l" t="t" r="r" b="b"/>
              <a:pathLst>
                <a:path w="31035" h="10366" extrusionOk="0">
                  <a:moveTo>
                    <a:pt x="0" y="1"/>
                  </a:moveTo>
                  <a:cubicBezTo>
                    <a:pt x="0" y="1156"/>
                    <a:pt x="365" y="2220"/>
                    <a:pt x="973" y="3131"/>
                  </a:cubicBezTo>
                  <a:cubicBezTo>
                    <a:pt x="1976" y="4621"/>
                    <a:pt x="3708" y="5624"/>
                    <a:pt x="5654" y="5624"/>
                  </a:cubicBezTo>
                  <a:lnTo>
                    <a:pt x="9848" y="5624"/>
                  </a:lnTo>
                  <a:lnTo>
                    <a:pt x="10061" y="5837"/>
                  </a:lnTo>
                  <a:cubicBezTo>
                    <a:pt x="11186" y="6961"/>
                    <a:pt x="12219" y="8086"/>
                    <a:pt x="13465" y="8967"/>
                  </a:cubicBezTo>
                  <a:cubicBezTo>
                    <a:pt x="14712" y="9818"/>
                    <a:pt x="16171" y="10366"/>
                    <a:pt x="18238" y="10366"/>
                  </a:cubicBezTo>
                  <a:cubicBezTo>
                    <a:pt x="21004" y="10366"/>
                    <a:pt x="23648" y="9271"/>
                    <a:pt x="25624" y="7326"/>
                  </a:cubicBezTo>
                  <a:lnTo>
                    <a:pt x="29666" y="3283"/>
                  </a:lnTo>
                  <a:cubicBezTo>
                    <a:pt x="29697" y="3223"/>
                    <a:pt x="29727" y="3162"/>
                    <a:pt x="29758" y="3131"/>
                  </a:cubicBezTo>
                  <a:cubicBezTo>
                    <a:pt x="30548" y="2037"/>
                    <a:pt x="31034" y="1156"/>
                    <a:pt x="31034" y="1"/>
                  </a:cubicBezTo>
                  <a:close/>
                </a:path>
              </a:pathLst>
            </a:custGeom>
            <a:solidFill>
              <a:srgbClr val="FF5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6466343" y="2514191"/>
              <a:ext cx="976749" cy="326244"/>
            </a:xfrm>
            <a:custGeom>
              <a:avLst/>
              <a:gdLst/>
              <a:ahLst/>
              <a:cxnLst/>
              <a:rect l="l" t="t" r="r" b="b"/>
              <a:pathLst>
                <a:path w="31035" h="10366" extrusionOk="0">
                  <a:moveTo>
                    <a:pt x="0" y="1"/>
                  </a:moveTo>
                  <a:cubicBezTo>
                    <a:pt x="0" y="1156"/>
                    <a:pt x="365" y="2220"/>
                    <a:pt x="973" y="3131"/>
                  </a:cubicBezTo>
                  <a:cubicBezTo>
                    <a:pt x="1976" y="4621"/>
                    <a:pt x="3708" y="5624"/>
                    <a:pt x="5654" y="5624"/>
                  </a:cubicBezTo>
                  <a:lnTo>
                    <a:pt x="9848" y="5624"/>
                  </a:lnTo>
                  <a:lnTo>
                    <a:pt x="10061" y="5837"/>
                  </a:lnTo>
                  <a:cubicBezTo>
                    <a:pt x="11186" y="6961"/>
                    <a:pt x="12219" y="8086"/>
                    <a:pt x="13465" y="8967"/>
                  </a:cubicBezTo>
                  <a:cubicBezTo>
                    <a:pt x="14712" y="9818"/>
                    <a:pt x="16171" y="10366"/>
                    <a:pt x="18238" y="10366"/>
                  </a:cubicBezTo>
                  <a:cubicBezTo>
                    <a:pt x="21004" y="10366"/>
                    <a:pt x="23648" y="9271"/>
                    <a:pt x="25624" y="7326"/>
                  </a:cubicBezTo>
                  <a:lnTo>
                    <a:pt x="29666" y="3283"/>
                  </a:lnTo>
                  <a:cubicBezTo>
                    <a:pt x="29697" y="3223"/>
                    <a:pt x="29727" y="3162"/>
                    <a:pt x="29758" y="3131"/>
                  </a:cubicBezTo>
                  <a:cubicBezTo>
                    <a:pt x="30548" y="2037"/>
                    <a:pt x="31034" y="1156"/>
                    <a:pt x="3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6776282" y="2691160"/>
              <a:ext cx="549132" cy="149274"/>
            </a:xfrm>
            <a:custGeom>
              <a:avLst/>
              <a:gdLst/>
              <a:ahLst/>
              <a:cxnLst/>
              <a:rect l="l" t="t" r="r" b="b"/>
              <a:pathLst>
                <a:path w="17448" h="4743" extrusionOk="0">
                  <a:moveTo>
                    <a:pt x="0" y="1"/>
                  </a:moveTo>
                  <a:lnTo>
                    <a:pt x="213" y="214"/>
                  </a:lnTo>
                  <a:cubicBezTo>
                    <a:pt x="1338" y="1338"/>
                    <a:pt x="2341" y="2493"/>
                    <a:pt x="3587" y="3344"/>
                  </a:cubicBezTo>
                  <a:cubicBezTo>
                    <a:pt x="4833" y="4195"/>
                    <a:pt x="6323" y="4743"/>
                    <a:pt x="8390" y="4743"/>
                  </a:cubicBezTo>
                  <a:cubicBezTo>
                    <a:pt x="11156" y="4743"/>
                    <a:pt x="13800" y="3648"/>
                    <a:pt x="15776" y="1703"/>
                  </a:cubicBezTo>
                  <a:lnTo>
                    <a:pt x="17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5953596" y="2266441"/>
              <a:ext cx="226728" cy="128219"/>
            </a:xfrm>
            <a:custGeom>
              <a:avLst/>
              <a:gdLst/>
              <a:ahLst/>
              <a:cxnLst/>
              <a:rect l="l" t="t" r="r" b="b"/>
              <a:pathLst>
                <a:path w="7204" h="4074" extrusionOk="0">
                  <a:moveTo>
                    <a:pt x="61" y="0"/>
                  </a:moveTo>
                  <a:cubicBezTo>
                    <a:pt x="30" y="395"/>
                    <a:pt x="30" y="821"/>
                    <a:pt x="0" y="1216"/>
                  </a:cubicBezTo>
                  <a:lnTo>
                    <a:pt x="3131" y="1216"/>
                  </a:lnTo>
                  <a:cubicBezTo>
                    <a:pt x="4681" y="1216"/>
                    <a:pt x="5958" y="2493"/>
                    <a:pt x="5958" y="4073"/>
                  </a:cubicBezTo>
                  <a:lnTo>
                    <a:pt x="7204" y="4073"/>
                  </a:lnTo>
                  <a:cubicBezTo>
                    <a:pt x="7204" y="1824"/>
                    <a:pt x="5380" y="0"/>
                    <a:pt x="3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5965052" y="1974662"/>
              <a:ext cx="394162" cy="221000"/>
            </a:xfrm>
            <a:custGeom>
              <a:avLst/>
              <a:gdLst/>
              <a:ahLst/>
              <a:cxnLst/>
              <a:rect l="l" t="t" r="r" b="b"/>
              <a:pathLst>
                <a:path w="12524" h="7022" extrusionOk="0">
                  <a:moveTo>
                    <a:pt x="11308" y="1"/>
                  </a:moveTo>
                  <a:cubicBezTo>
                    <a:pt x="11308" y="3192"/>
                    <a:pt x="8694" y="5806"/>
                    <a:pt x="5502" y="5806"/>
                  </a:cubicBezTo>
                  <a:lnTo>
                    <a:pt x="244" y="5806"/>
                  </a:lnTo>
                  <a:cubicBezTo>
                    <a:pt x="153" y="6201"/>
                    <a:pt x="62" y="6627"/>
                    <a:pt x="1" y="7022"/>
                  </a:cubicBezTo>
                  <a:lnTo>
                    <a:pt x="5472" y="7022"/>
                  </a:lnTo>
                  <a:cubicBezTo>
                    <a:pt x="7964" y="7022"/>
                    <a:pt x="10123" y="5745"/>
                    <a:pt x="11369" y="3830"/>
                  </a:cubicBezTo>
                  <a:cubicBezTo>
                    <a:pt x="11642" y="3435"/>
                    <a:pt x="11855" y="3010"/>
                    <a:pt x="12007" y="2584"/>
                  </a:cubicBezTo>
                  <a:cubicBezTo>
                    <a:pt x="12341" y="1794"/>
                    <a:pt x="12524" y="912"/>
                    <a:pt x="12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7021168" y="2249226"/>
              <a:ext cx="420945" cy="164570"/>
            </a:xfrm>
            <a:custGeom>
              <a:avLst/>
              <a:gdLst/>
              <a:ahLst/>
              <a:cxnLst/>
              <a:rect l="l" t="t" r="r" b="b"/>
              <a:pathLst>
                <a:path w="13375" h="5229" extrusionOk="0">
                  <a:moveTo>
                    <a:pt x="1" y="0"/>
                  </a:moveTo>
                  <a:cubicBezTo>
                    <a:pt x="1" y="2857"/>
                    <a:pt x="2280" y="5167"/>
                    <a:pt x="5138" y="5228"/>
                  </a:cubicBezTo>
                  <a:lnTo>
                    <a:pt x="13375" y="5228"/>
                  </a:lnTo>
                  <a:lnTo>
                    <a:pt x="13375" y="4012"/>
                  </a:lnTo>
                  <a:lnTo>
                    <a:pt x="5229" y="4012"/>
                  </a:lnTo>
                  <a:cubicBezTo>
                    <a:pt x="3010" y="4012"/>
                    <a:pt x="1217" y="2219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6010970" y="2006229"/>
              <a:ext cx="181785" cy="39246"/>
            </a:xfrm>
            <a:custGeom>
              <a:avLst/>
              <a:gdLst/>
              <a:ahLst/>
              <a:cxnLst/>
              <a:rect l="l" t="t" r="r" b="b"/>
              <a:pathLst>
                <a:path w="5776" h="1247" extrusionOk="0">
                  <a:moveTo>
                    <a:pt x="548" y="1"/>
                  </a:moveTo>
                  <a:cubicBezTo>
                    <a:pt x="366" y="426"/>
                    <a:pt x="153" y="821"/>
                    <a:pt x="1" y="1247"/>
                  </a:cubicBezTo>
                  <a:lnTo>
                    <a:pt x="5776" y="1247"/>
                  </a:lnTo>
                  <a:lnTo>
                    <a:pt x="5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6849927" y="1836908"/>
              <a:ext cx="459215" cy="214328"/>
            </a:xfrm>
            <a:custGeom>
              <a:avLst/>
              <a:gdLst/>
              <a:ahLst/>
              <a:cxnLst/>
              <a:rect l="l" t="t" r="r" b="b"/>
              <a:pathLst>
                <a:path w="14591" h="6810" extrusionOk="0">
                  <a:moveTo>
                    <a:pt x="6809" y="1"/>
                  </a:moveTo>
                  <a:cubicBezTo>
                    <a:pt x="4743" y="1"/>
                    <a:pt x="2858" y="943"/>
                    <a:pt x="1642" y="2402"/>
                  </a:cubicBezTo>
                  <a:cubicBezTo>
                    <a:pt x="1338" y="2767"/>
                    <a:pt x="1065" y="3131"/>
                    <a:pt x="852" y="3526"/>
                  </a:cubicBezTo>
                  <a:cubicBezTo>
                    <a:pt x="305" y="4499"/>
                    <a:pt x="1" y="5624"/>
                    <a:pt x="1" y="6809"/>
                  </a:cubicBezTo>
                  <a:lnTo>
                    <a:pt x="1217" y="6809"/>
                  </a:lnTo>
                  <a:cubicBezTo>
                    <a:pt x="1217" y="3739"/>
                    <a:pt x="3740" y="1247"/>
                    <a:pt x="6809" y="1247"/>
                  </a:cubicBezTo>
                  <a:lnTo>
                    <a:pt x="14591" y="1247"/>
                  </a:lnTo>
                  <a:cubicBezTo>
                    <a:pt x="14256" y="821"/>
                    <a:pt x="13922" y="396"/>
                    <a:pt x="13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7111084" y="1974662"/>
              <a:ext cx="279381" cy="38302"/>
            </a:xfrm>
            <a:custGeom>
              <a:avLst/>
              <a:gdLst/>
              <a:ahLst/>
              <a:cxnLst/>
              <a:rect l="l" t="t" r="r" b="b"/>
              <a:pathLst>
                <a:path w="8877" h="1217" extrusionOk="0">
                  <a:moveTo>
                    <a:pt x="1" y="1"/>
                  </a:moveTo>
                  <a:lnTo>
                    <a:pt x="1" y="1216"/>
                  </a:lnTo>
                  <a:lnTo>
                    <a:pt x="8876" y="1216"/>
                  </a:lnTo>
                  <a:cubicBezTo>
                    <a:pt x="8694" y="791"/>
                    <a:pt x="8512" y="396"/>
                    <a:pt x="8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6428072" y="2229115"/>
              <a:ext cx="138731" cy="285109"/>
            </a:xfrm>
            <a:custGeom>
              <a:avLst/>
              <a:gdLst/>
              <a:ahLst/>
              <a:cxnLst/>
              <a:rect l="l" t="t" r="r" b="b"/>
              <a:pathLst>
                <a:path w="4408" h="9059" extrusionOk="0">
                  <a:moveTo>
                    <a:pt x="4408" y="1"/>
                  </a:moveTo>
                  <a:cubicBezTo>
                    <a:pt x="2432" y="1"/>
                    <a:pt x="760" y="1308"/>
                    <a:pt x="183" y="3071"/>
                  </a:cubicBezTo>
                  <a:cubicBezTo>
                    <a:pt x="61" y="3466"/>
                    <a:pt x="0" y="3861"/>
                    <a:pt x="0" y="4287"/>
                  </a:cubicBezTo>
                  <a:cubicBezTo>
                    <a:pt x="0" y="4317"/>
                    <a:pt x="0" y="4378"/>
                    <a:pt x="0" y="4408"/>
                  </a:cubicBezTo>
                  <a:lnTo>
                    <a:pt x="0" y="9059"/>
                  </a:lnTo>
                  <a:lnTo>
                    <a:pt x="1216" y="9059"/>
                  </a:lnTo>
                  <a:lnTo>
                    <a:pt x="1216" y="4408"/>
                  </a:lnTo>
                  <a:cubicBezTo>
                    <a:pt x="1216" y="2676"/>
                    <a:pt x="2645" y="1247"/>
                    <a:pt x="4408" y="1247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6527556" y="1634100"/>
              <a:ext cx="156922" cy="256406"/>
            </a:xfrm>
            <a:custGeom>
              <a:avLst/>
              <a:gdLst/>
              <a:ahLst/>
              <a:cxnLst/>
              <a:rect l="l" t="t" r="r" b="b"/>
              <a:pathLst>
                <a:path w="4986" h="8147" extrusionOk="0">
                  <a:moveTo>
                    <a:pt x="1216" y="1"/>
                  </a:moveTo>
                  <a:cubicBezTo>
                    <a:pt x="821" y="31"/>
                    <a:pt x="396" y="92"/>
                    <a:pt x="0" y="153"/>
                  </a:cubicBezTo>
                  <a:lnTo>
                    <a:pt x="0" y="3162"/>
                  </a:lnTo>
                  <a:cubicBezTo>
                    <a:pt x="0" y="5897"/>
                    <a:pt x="2219" y="8147"/>
                    <a:pt x="4985" y="8147"/>
                  </a:cubicBezTo>
                  <a:lnTo>
                    <a:pt x="4985" y="6901"/>
                  </a:lnTo>
                  <a:cubicBezTo>
                    <a:pt x="2888" y="6901"/>
                    <a:pt x="1216" y="5229"/>
                    <a:pt x="1216" y="3162"/>
                  </a:cubicBez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6743739" y="1632181"/>
              <a:ext cx="155978" cy="145466"/>
            </a:xfrm>
            <a:custGeom>
              <a:avLst/>
              <a:gdLst/>
              <a:ahLst/>
              <a:cxnLst/>
              <a:rect l="l" t="t" r="r" b="b"/>
              <a:pathLst>
                <a:path w="4956" h="4622" extrusionOk="0">
                  <a:moveTo>
                    <a:pt x="3740" y="1"/>
                  </a:moveTo>
                  <a:cubicBezTo>
                    <a:pt x="3557" y="1885"/>
                    <a:pt x="1977" y="3405"/>
                    <a:pt x="1" y="3405"/>
                  </a:cubicBezTo>
                  <a:lnTo>
                    <a:pt x="1" y="4621"/>
                  </a:lnTo>
                  <a:cubicBezTo>
                    <a:pt x="2585" y="4621"/>
                    <a:pt x="4712" y="2645"/>
                    <a:pt x="4955" y="123"/>
                  </a:cubicBezTo>
                  <a:cubicBezTo>
                    <a:pt x="4560" y="62"/>
                    <a:pt x="4135" y="31"/>
                    <a:pt x="3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6115238" y="1836908"/>
              <a:ext cx="393217" cy="171273"/>
            </a:xfrm>
            <a:custGeom>
              <a:avLst/>
              <a:gdLst/>
              <a:ahLst/>
              <a:cxnLst/>
              <a:rect l="l" t="t" r="r" b="b"/>
              <a:pathLst>
                <a:path w="12494" h="5442" extrusionOk="0">
                  <a:moveTo>
                    <a:pt x="1095" y="1"/>
                  </a:moveTo>
                  <a:cubicBezTo>
                    <a:pt x="700" y="396"/>
                    <a:pt x="335" y="821"/>
                    <a:pt x="1" y="1247"/>
                  </a:cubicBezTo>
                  <a:lnTo>
                    <a:pt x="7053" y="1247"/>
                  </a:lnTo>
                  <a:cubicBezTo>
                    <a:pt x="9393" y="1247"/>
                    <a:pt x="11278" y="3131"/>
                    <a:pt x="11278" y="5441"/>
                  </a:cubicBezTo>
                  <a:lnTo>
                    <a:pt x="12494" y="5441"/>
                  </a:lnTo>
                  <a:cubicBezTo>
                    <a:pt x="12494" y="2463"/>
                    <a:pt x="10062" y="1"/>
                    <a:pt x="7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6780090" y="1825420"/>
              <a:ext cx="130139" cy="126331"/>
            </a:xfrm>
            <a:custGeom>
              <a:avLst/>
              <a:gdLst/>
              <a:ahLst/>
              <a:cxnLst/>
              <a:rect l="l" t="t" r="r" b="b"/>
              <a:pathLst>
                <a:path w="4135" h="4014" extrusionOk="0">
                  <a:moveTo>
                    <a:pt x="1" y="1"/>
                  </a:moveTo>
                  <a:cubicBezTo>
                    <a:pt x="1" y="2189"/>
                    <a:pt x="1794" y="4013"/>
                    <a:pt x="4013" y="4013"/>
                  </a:cubicBezTo>
                  <a:lnTo>
                    <a:pt x="4135" y="4013"/>
                  </a:lnTo>
                  <a:lnTo>
                    <a:pt x="4135" y="2797"/>
                  </a:lnTo>
                  <a:lnTo>
                    <a:pt x="4013" y="2797"/>
                  </a:lnTo>
                  <a:cubicBezTo>
                    <a:pt x="2493" y="2797"/>
                    <a:pt x="1217" y="1521"/>
                    <a:pt x="1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6340044" y="2188957"/>
              <a:ext cx="109115" cy="177001"/>
            </a:xfrm>
            <a:custGeom>
              <a:avLst/>
              <a:gdLst/>
              <a:ahLst/>
              <a:cxnLst/>
              <a:rect l="l" t="t" r="r" b="b"/>
              <a:pathLst>
                <a:path w="3467" h="5624" extrusionOk="0">
                  <a:moveTo>
                    <a:pt x="1" y="0"/>
                  </a:moveTo>
                  <a:lnTo>
                    <a:pt x="1" y="2158"/>
                  </a:lnTo>
                  <a:cubicBezTo>
                    <a:pt x="1" y="4073"/>
                    <a:pt x="1551" y="5623"/>
                    <a:pt x="3466" y="5623"/>
                  </a:cubicBezTo>
                  <a:lnTo>
                    <a:pt x="3466" y="4408"/>
                  </a:lnTo>
                  <a:cubicBezTo>
                    <a:pt x="2220" y="4408"/>
                    <a:pt x="1217" y="3404"/>
                    <a:pt x="1217" y="2158"/>
                  </a:cubicBezTo>
                  <a:lnTo>
                    <a:pt x="1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6678718" y="2268330"/>
              <a:ext cx="178890" cy="422865"/>
            </a:xfrm>
            <a:custGeom>
              <a:avLst/>
              <a:gdLst/>
              <a:ahLst/>
              <a:cxnLst/>
              <a:rect l="l" t="t" r="r" b="b"/>
              <a:pathLst>
                <a:path w="5684" h="13436" extrusionOk="0">
                  <a:moveTo>
                    <a:pt x="0" y="1"/>
                  </a:moveTo>
                  <a:lnTo>
                    <a:pt x="0" y="2402"/>
                  </a:lnTo>
                  <a:cubicBezTo>
                    <a:pt x="0" y="3983"/>
                    <a:pt x="1277" y="5229"/>
                    <a:pt x="2827" y="5229"/>
                  </a:cubicBezTo>
                  <a:cubicBezTo>
                    <a:pt x="3739" y="5229"/>
                    <a:pt x="4438" y="5959"/>
                    <a:pt x="4438" y="6840"/>
                  </a:cubicBezTo>
                  <a:lnTo>
                    <a:pt x="4438" y="13436"/>
                  </a:lnTo>
                  <a:lnTo>
                    <a:pt x="5684" y="13436"/>
                  </a:lnTo>
                  <a:lnTo>
                    <a:pt x="5684" y="6840"/>
                  </a:lnTo>
                  <a:cubicBezTo>
                    <a:pt x="5684" y="5290"/>
                    <a:pt x="4407" y="4013"/>
                    <a:pt x="2857" y="4013"/>
                  </a:cubicBezTo>
                  <a:cubicBezTo>
                    <a:pt x="1945" y="4013"/>
                    <a:pt x="1246" y="3284"/>
                    <a:pt x="1246" y="2402"/>
                  </a:cubicBez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6838471" y="2446274"/>
              <a:ext cx="128219" cy="149274"/>
            </a:xfrm>
            <a:custGeom>
              <a:avLst/>
              <a:gdLst/>
              <a:ahLst/>
              <a:cxnLst/>
              <a:rect l="l" t="t" r="r" b="b"/>
              <a:pathLst>
                <a:path w="4074" h="4743" extrusionOk="0">
                  <a:moveTo>
                    <a:pt x="2827" y="1"/>
                  </a:moveTo>
                  <a:lnTo>
                    <a:pt x="2827" y="669"/>
                  </a:lnTo>
                  <a:cubicBezTo>
                    <a:pt x="2827" y="2219"/>
                    <a:pt x="1550" y="3526"/>
                    <a:pt x="0" y="3526"/>
                  </a:cubicBezTo>
                  <a:lnTo>
                    <a:pt x="0" y="4742"/>
                  </a:lnTo>
                  <a:cubicBezTo>
                    <a:pt x="2219" y="4742"/>
                    <a:pt x="4073" y="2919"/>
                    <a:pt x="4073" y="669"/>
                  </a:cubicBezTo>
                  <a:lnTo>
                    <a:pt x="40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6312317" y="2055986"/>
              <a:ext cx="483134" cy="179865"/>
            </a:xfrm>
            <a:custGeom>
              <a:avLst/>
              <a:gdLst/>
              <a:ahLst/>
              <a:cxnLst/>
              <a:rect l="l" t="t" r="r" b="b"/>
              <a:pathLst>
                <a:path w="15351" h="5715" extrusionOk="0">
                  <a:moveTo>
                    <a:pt x="0" y="0"/>
                  </a:moveTo>
                  <a:lnTo>
                    <a:pt x="0" y="1216"/>
                  </a:lnTo>
                  <a:lnTo>
                    <a:pt x="9636" y="1216"/>
                  </a:lnTo>
                  <a:cubicBezTo>
                    <a:pt x="12128" y="1216"/>
                    <a:pt x="14134" y="3253"/>
                    <a:pt x="14134" y="5715"/>
                  </a:cubicBezTo>
                  <a:lnTo>
                    <a:pt x="15350" y="5715"/>
                  </a:lnTo>
                  <a:cubicBezTo>
                    <a:pt x="15350" y="2584"/>
                    <a:pt x="12797" y="0"/>
                    <a:pt x="9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>
              <a:off x="6743739" y="2017716"/>
              <a:ext cx="287029" cy="141595"/>
            </a:xfrm>
            <a:custGeom>
              <a:avLst/>
              <a:gdLst/>
              <a:ahLst/>
              <a:cxnLst/>
              <a:rect l="l" t="t" r="r" b="b"/>
              <a:pathLst>
                <a:path w="9120" h="4499" extrusionOk="0">
                  <a:moveTo>
                    <a:pt x="7873" y="0"/>
                  </a:moveTo>
                  <a:cubicBezTo>
                    <a:pt x="7873" y="1794"/>
                    <a:pt x="6414" y="3253"/>
                    <a:pt x="4621" y="3253"/>
                  </a:cubicBezTo>
                  <a:lnTo>
                    <a:pt x="1" y="3253"/>
                  </a:lnTo>
                  <a:lnTo>
                    <a:pt x="1" y="4499"/>
                  </a:lnTo>
                  <a:lnTo>
                    <a:pt x="4621" y="4499"/>
                  </a:lnTo>
                  <a:cubicBezTo>
                    <a:pt x="7114" y="4499"/>
                    <a:pt x="9120" y="2462"/>
                    <a:pt x="9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>
              <a:off x="7182841" y="2394628"/>
              <a:ext cx="134923" cy="156922"/>
            </a:xfrm>
            <a:custGeom>
              <a:avLst/>
              <a:gdLst/>
              <a:ahLst/>
              <a:cxnLst/>
              <a:rect l="l" t="t" r="r" b="b"/>
              <a:pathLst>
                <a:path w="4287" h="4986" extrusionOk="0">
                  <a:moveTo>
                    <a:pt x="1" y="0"/>
                  </a:moveTo>
                  <a:lnTo>
                    <a:pt x="1" y="730"/>
                  </a:lnTo>
                  <a:cubicBezTo>
                    <a:pt x="1" y="3070"/>
                    <a:pt x="1915" y="4985"/>
                    <a:pt x="4286" y="4985"/>
                  </a:cubicBezTo>
                  <a:lnTo>
                    <a:pt x="4286" y="3769"/>
                  </a:lnTo>
                  <a:cubicBezTo>
                    <a:pt x="2584" y="3769"/>
                    <a:pt x="1216" y="2401"/>
                    <a:pt x="1216" y="730"/>
                  </a:cubicBezTo>
                  <a:lnTo>
                    <a:pt x="12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7142651" y="1993797"/>
              <a:ext cx="168409" cy="134923"/>
            </a:xfrm>
            <a:custGeom>
              <a:avLst/>
              <a:gdLst/>
              <a:ahLst/>
              <a:cxnLst/>
              <a:rect l="l" t="t" r="r" b="b"/>
              <a:pathLst>
                <a:path w="5351" h="4287" extrusionOk="0">
                  <a:moveTo>
                    <a:pt x="4135" y="0"/>
                  </a:moveTo>
                  <a:cubicBezTo>
                    <a:pt x="4135" y="1672"/>
                    <a:pt x="2767" y="3040"/>
                    <a:pt x="1065" y="3040"/>
                  </a:cubicBezTo>
                  <a:lnTo>
                    <a:pt x="1" y="3040"/>
                  </a:lnTo>
                  <a:lnTo>
                    <a:pt x="1" y="4286"/>
                  </a:lnTo>
                  <a:lnTo>
                    <a:pt x="1065" y="4286"/>
                  </a:lnTo>
                  <a:cubicBezTo>
                    <a:pt x="3436" y="4286"/>
                    <a:pt x="5351" y="2371"/>
                    <a:pt x="5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>
              <a:off x="7246950" y="2216684"/>
              <a:ext cx="195161" cy="38302"/>
            </a:xfrm>
            <a:custGeom>
              <a:avLst/>
              <a:gdLst/>
              <a:ahLst/>
              <a:cxnLst/>
              <a:rect l="l" t="t" r="r" b="b"/>
              <a:pathLst>
                <a:path w="6201" h="1217" extrusionOk="0">
                  <a:moveTo>
                    <a:pt x="0" y="1"/>
                  </a:moveTo>
                  <a:lnTo>
                    <a:pt x="0" y="1216"/>
                  </a:lnTo>
                  <a:lnTo>
                    <a:pt x="6201" y="1216"/>
                  </a:lnTo>
                  <a:cubicBezTo>
                    <a:pt x="6201" y="821"/>
                    <a:pt x="6170" y="396"/>
                    <a:pt x="6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>
              <a:off x="6273103" y="1698209"/>
              <a:ext cx="188489" cy="98540"/>
            </a:xfrm>
            <a:custGeom>
              <a:avLst/>
              <a:gdLst/>
              <a:ahLst/>
              <a:cxnLst/>
              <a:rect l="l" t="t" r="r" b="b"/>
              <a:pathLst>
                <a:path w="5989" h="3131" extrusionOk="0">
                  <a:moveTo>
                    <a:pt x="2189" y="0"/>
                  </a:moveTo>
                  <a:cubicBezTo>
                    <a:pt x="1429" y="365"/>
                    <a:pt x="699" y="791"/>
                    <a:pt x="0" y="1246"/>
                  </a:cubicBezTo>
                  <a:lnTo>
                    <a:pt x="2888" y="1246"/>
                  </a:lnTo>
                  <a:cubicBezTo>
                    <a:pt x="3921" y="1246"/>
                    <a:pt x="4772" y="2067"/>
                    <a:pt x="4772" y="3131"/>
                  </a:cubicBezTo>
                  <a:lnTo>
                    <a:pt x="5988" y="3131"/>
                  </a:lnTo>
                  <a:cubicBezTo>
                    <a:pt x="5988" y="1398"/>
                    <a:pt x="4620" y="0"/>
                    <a:pt x="2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>
              <a:off x="6067431" y="2514191"/>
              <a:ext cx="38271" cy="131083"/>
            </a:xfrm>
            <a:custGeom>
              <a:avLst/>
              <a:gdLst/>
              <a:ahLst/>
              <a:cxnLst/>
              <a:rect l="l" t="t" r="r" b="b"/>
              <a:pathLst>
                <a:path w="1216" h="4165" extrusionOk="0">
                  <a:moveTo>
                    <a:pt x="0" y="1"/>
                  </a:moveTo>
                  <a:lnTo>
                    <a:pt x="0" y="3557"/>
                  </a:lnTo>
                  <a:cubicBezTo>
                    <a:pt x="0" y="3891"/>
                    <a:pt x="274" y="4165"/>
                    <a:pt x="608" y="4165"/>
                  </a:cubicBezTo>
                  <a:lnTo>
                    <a:pt x="638" y="4165"/>
                  </a:lnTo>
                  <a:cubicBezTo>
                    <a:pt x="942" y="4134"/>
                    <a:pt x="1216" y="3891"/>
                    <a:pt x="1216" y="3557"/>
                  </a:cubicBez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>
              <a:off x="6141077" y="2514191"/>
              <a:ext cx="38302" cy="131083"/>
            </a:xfrm>
            <a:custGeom>
              <a:avLst/>
              <a:gdLst/>
              <a:ahLst/>
              <a:cxnLst/>
              <a:rect l="l" t="t" r="r" b="b"/>
              <a:pathLst>
                <a:path w="1217" h="4165" extrusionOk="0">
                  <a:moveTo>
                    <a:pt x="1" y="1"/>
                  </a:moveTo>
                  <a:lnTo>
                    <a:pt x="1" y="3557"/>
                  </a:lnTo>
                  <a:cubicBezTo>
                    <a:pt x="1" y="3891"/>
                    <a:pt x="274" y="4165"/>
                    <a:pt x="639" y="4165"/>
                  </a:cubicBezTo>
                  <a:cubicBezTo>
                    <a:pt x="973" y="4134"/>
                    <a:pt x="1216" y="3891"/>
                    <a:pt x="1216" y="3557"/>
                  </a:cubicBez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6214753" y="2514191"/>
              <a:ext cx="38271" cy="131083"/>
            </a:xfrm>
            <a:custGeom>
              <a:avLst/>
              <a:gdLst/>
              <a:ahLst/>
              <a:cxnLst/>
              <a:rect l="l" t="t" r="r" b="b"/>
              <a:pathLst>
                <a:path w="1216" h="4165" extrusionOk="0">
                  <a:moveTo>
                    <a:pt x="0" y="1"/>
                  </a:moveTo>
                  <a:lnTo>
                    <a:pt x="0" y="3557"/>
                  </a:lnTo>
                  <a:cubicBezTo>
                    <a:pt x="0" y="3891"/>
                    <a:pt x="274" y="4165"/>
                    <a:pt x="638" y="4165"/>
                  </a:cubicBezTo>
                  <a:cubicBezTo>
                    <a:pt x="973" y="4134"/>
                    <a:pt x="1216" y="3891"/>
                    <a:pt x="1216" y="3557"/>
                  </a:cubicBez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6288398" y="2514191"/>
              <a:ext cx="39246" cy="131083"/>
            </a:xfrm>
            <a:custGeom>
              <a:avLst/>
              <a:gdLst/>
              <a:ahLst/>
              <a:cxnLst/>
              <a:rect l="l" t="t" r="r" b="b"/>
              <a:pathLst>
                <a:path w="1247" h="4165" extrusionOk="0">
                  <a:moveTo>
                    <a:pt x="1" y="1"/>
                  </a:moveTo>
                  <a:lnTo>
                    <a:pt x="1" y="3557"/>
                  </a:lnTo>
                  <a:cubicBezTo>
                    <a:pt x="1" y="3891"/>
                    <a:pt x="305" y="4165"/>
                    <a:pt x="639" y="4165"/>
                  </a:cubicBezTo>
                  <a:cubicBezTo>
                    <a:pt x="973" y="4134"/>
                    <a:pt x="1247" y="3891"/>
                    <a:pt x="1247" y="3557"/>
                  </a:cubicBezTo>
                  <a:lnTo>
                    <a:pt x="12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>
              <a:off x="6362075" y="2514191"/>
              <a:ext cx="39246" cy="131083"/>
            </a:xfrm>
            <a:custGeom>
              <a:avLst/>
              <a:gdLst/>
              <a:ahLst/>
              <a:cxnLst/>
              <a:rect l="l" t="t" r="r" b="b"/>
              <a:pathLst>
                <a:path w="1247" h="4165" extrusionOk="0">
                  <a:moveTo>
                    <a:pt x="0" y="1"/>
                  </a:moveTo>
                  <a:lnTo>
                    <a:pt x="0" y="3557"/>
                  </a:lnTo>
                  <a:cubicBezTo>
                    <a:pt x="0" y="3891"/>
                    <a:pt x="304" y="4165"/>
                    <a:pt x="638" y="4165"/>
                  </a:cubicBezTo>
                  <a:lnTo>
                    <a:pt x="669" y="4165"/>
                  </a:lnTo>
                  <a:cubicBezTo>
                    <a:pt x="973" y="4134"/>
                    <a:pt x="1246" y="3891"/>
                    <a:pt x="1246" y="3557"/>
                  </a:cubicBez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" name="Google Shape;963;p44"/>
          <p:cNvGrpSpPr/>
          <p:nvPr/>
        </p:nvGrpSpPr>
        <p:grpSpPr>
          <a:xfrm>
            <a:off x="5383325" y="3556159"/>
            <a:ext cx="1009903" cy="1076028"/>
            <a:chOff x="5586574" y="-168025"/>
            <a:chExt cx="1174194" cy="1174194"/>
          </a:xfrm>
        </p:grpSpPr>
        <p:sp>
          <p:nvSpPr>
            <p:cNvPr id="964" name="Google Shape;964;p44"/>
            <p:cNvSpPr/>
            <p:nvPr/>
          </p:nvSpPr>
          <p:spPr>
            <a:xfrm>
              <a:off x="5586574" y="-168025"/>
              <a:ext cx="1174194" cy="1174194"/>
            </a:xfrm>
            <a:custGeom>
              <a:avLst/>
              <a:gdLst/>
              <a:ahLst/>
              <a:cxnLst/>
              <a:rect l="l" t="t" r="r" b="b"/>
              <a:pathLst>
                <a:path w="15970" h="15970" extrusionOk="0">
                  <a:moveTo>
                    <a:pt x="7985" y="4570"/>
                  </a:moveTo>
                  <a:cubicBezTo>
                    <a:pt x="9867" y="4570"/>
                    <a:pt x="11399" y="6103"/>
                    <a:pt x="11399" y="7985"/>
                  </a:cubicBezTo>
                  <a:cubicBezTo>
                    <a:pt x="11399" y="9867"/>
                    <a:pt x="9867" y="11399"/>
                    <a:pt x="7985" y="11399"/>
                  </a:cubicBezTo>
                  <a:cubicBezTo>
                    <a:pt x="6103" y="11399"/>
                    <a:pt x="4571" y="9867"/>
                    <a:pt x="4571" y="7985"/>
                  </a:cubicBezTo>
                  <a:cubicBezTo>
                    <a:pt x="4571" y="6103"/>
                    <a:pt x="6103" y="4570"/>
                    <a:pt x="7985" y="4570"/>
                  </a:cubicBezTo>
                  <a:close/>
                  <a:moveTo>
                    <a:pt x="7098" y="0"/>
                  </a:moveTo>
                  <a:lnTo>
                    <a:pt x="6668" y="2178"/>
                  </a:lnTo>
                  <a:cubicBezTo>
                    <a:pt x="5996" y="2339"/>
                    <a:pt x="5377" y="2581"/>
                    <a:pt x="4840" y="2957"/>
                  </a:cubicBezTo>
                  <a:lnTo>
                    <a:pt x="2958" y="1721"/>
                  </a:lnTo>
                  <a:lnTo>
                    <a:pt x="1721" y="2957"/>
                  </a:lnTo>
                  <a:lnTo>
                    <a:pt x="2958" y="4812"/>
                  </a:lnTo>
                  <a:cubicBezTo>
                    <a:pt x="2608" y="5377"/>
                    <a:pt x="2340" y="5995"/>
                    <a:pt x="2178" y="6667"/>
                  </a:cubicBezTo>
                  <a:lnTo>
                    <a:pt x="1" y="7097"/>
                  </a:lnTo>
                  <a:lnTo>
                    <a:pt x="1" y="8872"/>
                  </a:lnTo>
                  <a:lnTo>
                    <a:pt x="2178" y="9302"/>
                  </a:lnTo>
                  <a:cubicBezTo>
                    <a:pt x="2340" y="9974"/>
                    <a:pt x="2608" y="10592"/>
                    <a:pt x="2958" y="11130"/>
                  </a:cubicBezTo>
                  <a:lnTo>
                    <a:pt x="1721" y="13012"/>
                  </a:lnTo>
                  <a:lnTo>
                    <a:pt x="2958" y="14249"/>
                  </a:lnTo>
                  <a:lnTo>
                    <a:pt x="4840" y="13012"/>
                  </a:lnTo>
                  <a:cubicBezTo>
                    <a:pt x="5377" y="13361"/>
                    <a:pt x="5996" y="13630"/>
                    <a:pt x="6668" y="13792"/>
                  </a:cubicBezTo>
                  <a:lnTo>
                    <a:pt x="7098" y="15969"/>
                  </a:lnTo>
                  <a:lnTo>
                    <a:pt x="8872" y="15969"/>
                  </a:lnTo>
                  <a:lnTo>
                    <a:pt x="9303" y="13792"/>
                  </a:lnTo>
                  <a:cubicBezTo>
                    <a:pt x="9975" y="13630"/>
                    <a:pt x="10593" y="13361"/>
                    <a:pt x="11158" y="13012"/>
                  </a:cubicBezTo>
                  <a:lnTo>
                    <a:pt x="13013" y="14249"/>
                  </a:lnTo>
                  <a:lnTo>
                    <a:pt x="14249" y="13012"/>
                  </a:lnTo>
                  <a:lnTo>
                    <a:pt x="13013" y="11130"/>
                  </a:lnTo>
                  <a:cubicBezTo>
                    <a:pt x="13362" y="10592"/>
                    <a:pt x="13631" y="9974"/>
                    <a:pt x="13792" y="9302"/>
                  </a:cubicBezTo>
                  <a:lnTo>
                    <a:pt x="15970" y="8872"/>
                  </a:lnTo>
                  <a:lnTo>
                    <a:pt x="15970" y="7097"/>
                  </a:lnTo>
                  <a:lnTo>
                    <a:pt x="13792" y="6667"/>
                  </a:lnTo>
                  <a:cubicBezTo>
                    <a:pt x="13631" y="5995"/>
                    <a:pt x="13389" y="5377"/>
                    <a:pt x="13013" y="4812"/>
                  </a:cubicBezTo>
                  <a:lnTo>
                    <a:pt x="14249" y="2957"/>
                  </a:lnTo>
                  <a:lnTo>
                    <a:pt x="13013" y="1721"/>
                  </a:lnTo>
                  <a:lnTo>
                    <a:pt x="11158" y="2957"/>
                  </a:lnTo>
                  <a:cubicBezTo>
                    <a:pt x="10593" y="2608"/>
                    <a:pt x="9975" y="2339"/>
                    <a:pt x="9303" y="2178"/>
                  </a:cubicBezTo>
                  <a:lnTo>
                    <a:pt x="887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5831702" y="77030"/>
              <a:ext cx="685915" cy="684003"/>
            </a:xfrm>
            <a:custGeom>
              <a:avLst/>
              <a:gdLst/>
              <a:ahLst/>
              <a:cxnLst/>
              <a:rect l="l" t="t" r="r" b="b"/>
              <a:pathLst>
                <a:path w="9329" h="9303" extrusionOk="0">
                  <a:moveTo>
                    <a:pt x="4651" y="1237"/>
                  </a:moveTo>
                  <a:cubicBezTo>
                    <a:pt x="6533" y="1237"/>
                    <a:pt x="8065" y="2770"/>
                    <a:pt x="8065" y="4652"/>
                  </a:cubicBezTo>
                  <a:cubicBezTo>
                    <a:pt x="8065" y="6534"/>
                    <a:pt x="6533" y="8066"/>
                    <a:pt x="4651" y="8066"/>
                  </a:cubicBezTo>
                  <a:cubicBezTo>
                    <a:pt x="2769" y="8066"/>
                    <a:pt x="1237" y="6534"/>
                    <a:pt x="1237" y="4652"/>
                  </a:cubicBezTo>
                  <a:cubicBezTo>
                    <a:pt x="1237" y="2770"/>
                    <a:pt x="2769" y="1237"/>
                    <a:pt x="4651" y="1237"/>
                  </a:cubicBezTo>
                  <a:close/>
                  <a:moveTo>
                    <a:pt x="4651" y="1"/>
                  </a:moveTo>
                  <a:cubicBezTo>
                    <a:pt x="2070" y="1"/>
                    <a:pt x="0" y="2071"/>
                    <a:pt x="0" y="4652"/>
                  </a:cubicBezTo>
                  <a:cubicBezTo>
                    <a:pt x="0" y="7233"/>
                    <a:pt x="2070" y="9303"/>
                    <a:pt x="4651" y="9303"/>
                  </a:cubicBezTo>
                  <a:cubicBezTo>
                    <a:pt x="7232" y="9303"/>
                    <a:pt x="9329" y="7233"/>
                    <a:pt x="9329" y="4652"/>
                  </a:cubicBezTo>
                  <a:cubicBezTo>
                    <a:pt x="9329" y="2071"/>
                    <a:pt x="7232" y="1"/>
                    <a:pt x="46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44"/>
          <p:cNvGrpSpPr/>
          <p:nvPr/>
        </p:nvGrpSpPr>
        <p:grpSpPr>
          <a:xfrm>
            <a:off x="4879203" y="1445639"/>
            <a:ext cx="473381" cy="411273"/>
            <a:chOff x="1190625" y="238125"/>
            <a:chExt cx="5219200" cy="5219200"/>
          </a:xfrm>
        </p:grpSpPr>
        <p:sp>
          <p:nvSpPr>
            <p:cNvPr id="967" name="Google Shape;967;p44"/>
            <p:cNvSpPr/>
            <p:nvPr/>
          </p:nvSpPr>
          <p:spPr>
            <a:xfrm>
              <a:off x="2179000" y="238125"/>
              <a:ext cx="3242425" cy="888900"/>
            </a:xfrm>
            <a:custGeom>
              <a:avLst/>
              <a:gdLst/>
              <a:ahLst/>
              <a:cxnLst/>
              <a:rect l="l" t="t" r="r" b="b"/>
              <a:pathLst>
                <a:path w="129697" h="35556" extrusionOk="0">
                  <a:moveTo>
                    <a:pt x="64849" y="0"/>
                  </a:moveTo>
                  <a:cubicBezTo>
                    <a:pt x="40351" y="0"/>
                    <a:pt x="17321" y="9558"/>
                    <a:pt x="0" y="26911"/>
                  </a:cubicBezTo>
                  <a:lnTo>
                    <a:pt x="8645" y="35556"/>
                  </a:lnTo>
                  <a:cubicBezTo>
                    <a:pt x="23682" y="20518"/>
                    <a:pt x="43646" y="12232"/>
                    <a:pt x="64849" y="12232"/>
                  </a:cubicBezTo>
                  <a:cubicBezTo>
                    <a:pt x="86051" y="12232"/>
                    <a:pt x="106015" y="20518"/>
                    <a:pt x="121053" y="35556"/>
                  </a:cubicBezTo>
                  <a:lnTo>
                    <a:pt x="129697" y="26911"/>
                  </a:lnTo>
                  <a:cubicBezTo>
                    <a:pt x="112376" y="9558"/>
                    <a:pt x="89346" y="0"/>
                    <a:pt x="648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3044225" y="1470325"/>
              <a:ext cx="1511975" cy="521125"/>
            </a:xfrm>
            <a:custGeom>
              <a:avLst/>
              <a:gdLst/>
              <a:ahLst/>
              <a:cxnLst/>
              <a:rect l="l" t="t" r="r" b="b"/>
              <a:pathLst>
                <a:path w="60479" h="20845" extrusionOk="0">
                  <a:moveTo>
                    <a:pt x="30240" y="1"/>
                  </a:moveTo>
                  <a:cubicBezTo>
                    <a:pt x="18757" y="1"/>
                    <a:pt x="7732" y="4437"/>
                    <a:pt x="1" y="12200"/>
                  </a:cubicBezTo>
                  <a:lnTo>
                    <a:pt x="8645" y="20845"/>
                  </a:lnTo>
                  <a:cubicBezTo>
                    <a:pt x="14125" y="15365"/>
                    <a:pt x="22182" y="12625"/>
                    <a:pt x="30240" y="12625"/>
                  </a:cubicBezTo>
                  <a:cubicBezTo>
                    <a:pt x="38297" y="12625"/>
                    <a:pt x="46354" y="15365"/>
                    <a:pt x="51834" y="20845"/>
                  </a:cubicBezTo>
                  <a:lnTo>
                    <a:pt x="60478" y="12200"/>
                  </a:lnTo>
                  <a:cubicBezTo>
                    <a:pt x="52747" y="4437"/>
                    <a:pt x="41722" y="1"/>
                    <a:pt x="30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2611200" y="849725"/>
              <a:ext cx="2378025" cy="709525"/>
            </a:xfrm>
            <a:custGeom>
              <a:avLst/>
              <a:gdLst/>
              <a:ahLst/>
              <a:cxnLst/>
              <a:rect l="l" t="t" r="r" b="b"/>
              <a:pathLst>
                <a:path w="95121" h="28381" extrusionOk="0">
                  <a:moveTo>
                    <a:pt x="47561" y="1"/>
                  </a:moveTo>
                  <a:cubicBezTo>
                    <a:pt x="29620" y="1"/>
                    <a:pt x="12723" y="7014"/>
                    <a:pt x="1" y="19736"/>
                  </a:cubicBezTo>
                  <a:lnTo>
                    <a:pt x="8645" y="28380"/>
                  </a:lnTo>
                  <a:cubicBezTo>
                    <a:pt x="19051" y="17974"/>
                    <a:pt x="32882" y="12233"/>
                    <a:pt x="47561" y="12233"/>
                  </a:cubicBezTo>
                  <a:cubicBezTo>
                    <a:pt x="62240" y="12233"/>
                    <a:pt x="76070" y="17974"/>
                    <a:pt x="86476" y="28380"/>
                  </a:cubicBezTo>
                  <a:lnTo>
                    <a:pt x="95120" y="19736"/>
                  </a:lnTo>
                  <a:cubicBezTo>
                    <a:pt x="82399" y="7014"/>
                    <a:pt x="65501" y="1"/>
                    <a:pt x="47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>
              <a:off x="2424450" y="4530075"/>
              <a:ext cx="2752325" cy="927250"/>
            </a:xfrm>
            <a:custGeom>
              <a:avLst/>
              <a:gdLst/>
              <a:ahLst/>
              <a:cxnLst/>
              <a:rect l="l" t="t" r="r" b="b"/>
              <a:pathLst>
                <a:path w="110093" h="37090" extrusionOk="0">
                  <a:moveTo>
                    <a:pt x="22085" y="0"/>
                  </a:moveTo>
                  <a:lnTo>
                    <a:pt x="13930" y="24857"/>
                  </a:lnTo>
                  <a:lnTo>
                    <a:pt x="1" y="24857"/>
                  </a:lnTo>
                  <a:lnTo>
                    <a:pt x="1" y="37089"/>
                  </a:lnTo>
                  <a:lnTo>
                    <a:pt x="110093" y="37089"/>
                  </a:lnTo>
                  <a:lnTo>
                    <a:pt x="110093" y="24857"/>
                  </a:lnTo>
                  <a:lnTo>
                    <a:pt x="96132" y="24857"/>
                  </a:lnTo>
                  <a:lnTo>
                    <a:pt x="87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>
              <a:off x="5186550" y="3153525"/>
              <a:ext cx="305825" cy="305825"/>
            </a:xfrm>
            <a:custGeom>
              <a:avLst/>
              <a:gdLst/>
              <a:ahLst/>
              <a:cxnLst/>
              <a:rect l="l" t="t" r="r" b="b"/>
              <a:pathLst>
                <a:path w="12233" h="12233" extrusionOk="0">
                  <a:moveTo>
                    <a:pt x="6133" y="0"/>
                  </a:moveTo>
                  <a:cubicBezTo>
                    <a:pt x="2740" y="0"/>
                    <a:pt x="0" y="2740"/>
                    <a:pt x="0" y="6133"/>
                  </a:cubicBezTo>
                  <a:cubicBezTo>
                    <a:pt x="0" y="9492"/>
                    <a:pt x="2740" y="12232"/>
                    <a:pt x="6133" y="12232"/>
                  </a:cubicBezTo>
                  <a:cubicBezTo>
                    <a:pt x="9493" y="12232"/>
                    <a:pt x="12233" y="9492"/>
                    <a:pt x="12233" y="6133"/>
                  </a:cubicBezTo>
                  <a:cubicBezTo>
                    <a:pt x="12233" y="2740"/>
                    <a:pt x="9493" y="0"/>
                    <a:pt x="6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>
              <a:off x="2108050" y="3153525"/>
              <a:ext cx="305825" cy="305825"/>
            </a:xfrm>
            <a:custGeom>
              <a:avLst/>
              <a:gdLst/>
              <a:ahLst/>
              <a:cxnLst/>
              <a:rect l="l" t="t" r="r" b="b"/>
              <a:pathLst>
                <a:path w="12233" h="12233" extrusionOk="0">
                  <a:moveTo>
                    <a:pt x="6133" y="0"/>
                  </a:moveTo>
                  <a:cubicBezTo>
                    <a:pt x="2740" y="0"/>
                    <a:pt x="0" y="2740"/>
                    <a:pt x="0" y="6133"/>
                  </a:cubicBezTo>
                  <a:cubicBezTo>
                    <a:pt x="0" y="9492"/>
                    <a:pt x="2740" y="12232"/>
                    <a:pt x="6133" y="12232"/>
                  </a:cubicBezTo>
                  <a:cubicBezTo>
                    <a:pt x="9493" y="12232"/>
                    <a:pt x="12233" y="9492"/>
                    <a:pt x="12233" y="6133"/>
                  </a:cubicBezTo>
                  <a:cubicBezTo>
                    <a:pt x="12233" y="2740"/>
                    <a:pt x="9493" y="0"/>
                    <a:pt x="6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>
              <a:off x="3647700" y="3153525"/>
              <a:ext cx="305850" cy="305825"/>
            </a:xfrm>
            <a:custGeom>
              <a:avLst/>
              <a:gdLst/>
              <a:ahLst/>
              <a:cxnLst/>
              <a:rect l="l" t="t" r="r" b="b"/>
              <a:pathLst>
                <a:path w="12234" h="12233" extrusionOk="0">
                  <a:moveTo>
                    <a:pt x="6101" y="0"/>
                  </a:moveTo>
                  <a:cubicBezTo>
                    <a:pt x="2741" y="0"/>
                    <a:pt x="1" y="2740"/>
                    <a:pt x="1" y="6133"/>
                  </a:cubicBezTo>
                  <a:cubicBezTo>
                    <a:pt x="1" y="9492"/>
                    <a:pt x="2741" y="12232"/>
                    <a:pt x="6101" y="12232"/>
                  </a:cubicBezTo>
                  <a:cubicBezTo>
                    <a:pt x="9460" y="12232"/>
                    <a:pt x="12233" y="9492"/>
                    <a:pt x="12233" y="6133"/>
                  </a:cubicBezTo>
                  <a:cubicBezTo>
                    <a:pt x="12233" y="2740"/>
                    <a:pt x="9460" y="0"/>
                    <a:pt x="6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>
              <a:off x="1190625" y="2389400"/>
              <a:ext cx="5219200" cy="1834875"/>
            </a:xfrm>
            <a:custGeom>
              <a:avLst/>
              <a:gdLst/>
              <a:ahLst/>
              <a:cxnLst/>
              <a:rect l="l" t="t" r="r" b="b"/>
              <a:pathLst>
                <a:path w="208768" h="73395" extrusionOk="0">
                  <a:moveTo>
                    <a:pt x="42830" y="18333"/>
                  </a:moveTo>
                  <a:cubicBezTo>
                    <a:pt x="52942" y="18333"/>
                    <a:pt x="61162" y="26553"/>
                    <a:pt x="61162" y="36698"/>
                  </a:cubicBezTo>
                  <a:cubicBezTo>
                    <a:pt x="61162" y="46810"/>
                    <a:pt x="52942" y="55030"/>
                    <a:pt x="42830" y="55030"/>
                  </a:cubicBezTo>
                  <a:cubicBezTo>
                    <a:pt x="32685" y="55030"/>
                    <a:pt x="24465" y="46810"/>
                    <a:pt x="24465" y="36698"/>
                  </a:cubicBezTo>
                  <a:cubicBezTo>
                    <a:pt x="24465" y="26553"/>
                    <a:pt x="32685" y="18333"/>
                    <a:pt x="42830" y="18333"/>
                  </a:cubicBezTo>
                  <a:close/>
                  <a:moveTo>
                    <a:pt x="104384" y="18333"/>
                  </a:moveTo>
                  <a:cubicBezTo>
                    <a:pt x="114496" y="18333"/>
                    <a:pt x="122749" y="26553"/>
                    <a:pt x="122749" y="36698"/>
                  </a:cubicBezTo>
                  <a:cubicBezTo>
                    <a:pt x="122749" y="46810"/>
                    <a:pt x="114496" y="55030"/>
                    <a:pt x="104384" y="55030"/>
                  </a:cubicBezTo>
                  <a:cubicBezTo>
                    <a:pt x="94271" y="55030"/>
                    <a:pt x="86051" y="46810"/>
                    <a:pt x="86051" y="36698"/>
                  </a:cubicBezTo>
                  <a:cubicBezTo>
                    <a:pt x="86051" y="26553"/>
                    <a:pt x="94271" y="18333"/>
                    <a:pt x="104384" y="18333"/>
                  </a:cubicBezTo>
                  <a:close/>
                  <a:moveTo>
                    <a:pt x="165970" y="18333"/>
                  </a:moveTo>
                  <a:cubicBezTo>
                    <a:pt x="176082" y="18333"/>
                    <a:pt x="184302" y="26553"/>
                    <a:pt x="184302" y="36698"/>
                  </a:cubicBezTo>
                  <a:cubicBezTo>
                    <a:pt x="184302" y="46810"/>
                    <a:pt x="176082" y="55030"/>
                    <a:pt x="165970" y="55030"/>
                  </a:cubicBezTo>
                  <a:cubicBezTo>
                    <a:pt x="155825" y="55030"/>
                    <a:pt x="147605" y="46810"/>
                    <a:pt x="147605" y="36698"/>
                  </a:cubicBezTo>
                  <a:cubicBezTo>
                    <a:pt x="147605" y="26553"/>
                    <a:pt x="155825" y="18333"/>
                    <a:pt x="165970" y="18333"/>
                  </a:cubicBezTo>
                  <a:close/>
                  <a:moveTo>
                    <a:pt x="36697" y="0"/>
                  </a:moveTo>
                  <a:cubicBezTo>
                    <a:pt x="16440" y="0"/>
                    <a:pt x="0" y="16408"/>
                    <a:pt x="0" y="36698"/>
                  </a:cubicBezTo>
                  <a:cubicBezTo>
                    <a:pt x="0" y="56954"/>
                    <a:pt x="16440" y="73395"/>
                    <a:pt x="36697" y="73395"/>
                  </a:cubicBezTo>
                  <a:lnTo>
                    <a:pt x="172070" y="73395"/>
                  </a:lnTo>
                  <a:cubicBezTo>
                    <a:pt x="192327" y="73395"/>
                    <a:pt x="208767" y="56954"/>
                    <a:pt x="208767" y="36698"/>
                  </a:cubicBezTo>
                  <a:cubicBezTo>
                    <a:pt x="208767" y="16408"/>
                    <a:pt x="192327" y="0"/>
                    <a:pt x="1720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44"/>
          <p:cNvGrpSpPr/>
          <p:nvPr/>
        </p:nvGrpSpPr>
        <p:grpSpPr>
          <a:xfrm>
            <a:off x="4910257" y="2379922"/>
            <a:ext cx="411273" cy="411273"/>
            <a:chOff x="1190625" y="238125"/>
            <a:chExt cx="5219200" cy="5219200"/>
          </a:xfrm>
        </p:grpSpPr>
        <p:sp>
          <p:nvSpPr>
            <p:cNvPr id="976" name="Google Shape;976;p44"/>
            <p:cNvSpPr/>
            <p:nvPr/>
          </p:nvSpPr>
          <p:spPr>
            <a:xfrm>
              <a:off x="1190625" y="2465225"/>
              <a:ext cx="1296650" cy="764975"/>
            </a:xfrm>
            <a:custGeom>
              <a:avLst/>
              <a:gdLst/>
              <a:ahLst/>
              <a:cxnLst/>
              <a:rect l="l" t="t" r="r" b="b"/>
              <a:pathLst>
                <a:path w="51866" h="30599" extrusionOk="0">
                  <a:moveTo>
                    <a:pt x="15299" y="1"/>
                  </a:moveTo>
                  <a:cubicBezTo>
                    <a:pt x="6850" y="1"/>
                    <a:pt x="0" y="6851"/>
                    <a:pt x="0" y="15300"/>
                  </a:cubicBezTo>
                  <a:cubicBezTo>
                    <a:pt x="0" y="23748"/>
                    <a:pt x="6850" y="30598"/>
                    <a:pt x="15299" y="30598"/>
                  </a:cubicBezTo>
                  <a:cubicBezTo>
                    <a:pt x="21562" y="30598"/>
                    <a:pt x="26944" y="26814"/>
                    <a:pt x="29293" y="21432"/>
                  </a:cubicBezTo>
                  <a:lnTo>
                    <a:pt x="44428" y="21432"/>
                  </a:lnTo>
                  <a:cubicBezTo>
                    <a:pt x="45831" y="16767"/>
                    <a:pt x="48408" y="12559"/>
                    <a:pt x="51866" y="9200"/>
                  </a:cubicBezTo>
                  <a:lnTo>
                    <a:pt x="29293" y="9200"/>
                  </a:lnTo>
                  <a:cubicBezTo>
                    <a:pt x="26944" y="3785"/>
                    <a:pt x="21562" y="1"/>
                    <a:pt x="15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>
              <a:off x="5113975" y="2465225"/>
              <a:ext cx="1295850" cy="764975"/>
            </a:xfrm>
            <a:custGeom>
              <a:avLst/>
              <a:gdLst/>
              <a:ahLst/>
              <a:cxnLst/>
              <a:rect l="l" t="t" r="r" b="b"/>
              <a:pathLst>
                <a:path w="51834" h="30599" extrusionOk="0">
                  <a:moveTo>
                    <a:pt x="36534" y="1"/>
                  </a:moveTo>
                  <a:cubicBezTo>
                    <a:pt x="30271" y="1"/>
                    <a:pt x="24889" y="3785"/>
                    <a:pt x="22540" y="9200"/>
                  </a:cubicBezTo>
                  <a:lnTo>
                    <a:pt x="0" y="9200"/>
                  </a:lnTo>
                  <a:cubicBezTo>
                    <a:pt x="3458" y="12559"/>
                    <a:pt x="6002" y="16767"/>
                    <a:pt x="7405" y="21432"/>
                  </a:cubicBezTo>
                  <a:lnTo>
                    <a:pt x="22540" y="21432"/>
                  </a:lnTo>
                  <a:cubicBezTo>
                    <a:pt x="24889" y="26814"/>
                    <a:pt x="30271" y="30598"/>
                    <a:pt x="36534" y="30598"/>
                  </a:cubicBezTo>
                  <a:cubicBezTo>
                    <a:pt x="44983" y="30598"/>
                    <a:pt x="51833" y="23748"/>
                    <a:pt x="51833" y="15300"/>
                  </a:cubicBezTo>
                  <a:cubicBezTo>
                    <a:pt x="51833" y="6851"/>
                    <a:pt x="44983" y="1"/>
                    <a:pt x="36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>
              <a:off x="1714150" y="798975"/>
              <a:ext cx="1348050" cy="1292775"/>
            </a:xfrm>
            <a:custGeom>
              <a:avLst/>
              <a:gdLst/>
              <a:ahLst/>
              <a:cxnLst/>
              <a:rect l="l" t="t" r="r" b="b"/>
              <a:pathLst>
                <a:path w="53922" h="51711" extrusionOk="0">
                  <a:moveTo>
                    <a:pt x="16784" y="0"/>
                  </a:moveTo>
                  <a:cubicBezTo>
                    <a:pt x="12869" y="0"/>
                    <a:pt x="8955" y="1493"/>
                    <a:pt x="5970" y="4477"/>
                  </a:cubicBezTo>
                  <a:cubicBezTo>
                    <a:pt x="1" y="10447"/>
                    <a:pt x="1" y="20135"/>
                    <a:pt x="5970" y="26104"/>
                  </a:cubicBezTo>
                  <a:cubicBezTo>
                    <a:pt x="8957" y="29091"/>
                    <a:pt x="12861" y="30585"/>
                    <a:pt x="16775" y="30585"/>
                  </a:cubicBezTo>
                  <a:cubicBezTo>
                    <a:pt x="18675" y="30585"/>
                    <a:pt x="20577" y="30233"/>
                    <a:pt x="22378" y="29529"/>
                  </a:cubicBezTo>
                  <a:lnTo>
                    <a:pt x="44527" y="51711"/>
                  </a:lnTo>
                  <a:cubicBezTo>
                    <a:pt x="47169" y="48547"/>
                    <a:pt x="50333" y="45839"/>
                    <a:pt x="53922" y="43784"/>
                  </a:cubicBezTo>
                  <a:lnTo>
                    <a:pt x="31022" y="20885"/>
                  </a:lnTo>
                  <a:cubicBezTo>
                    <a:pt x="33175" y="15372"/>
                    <a:pt x="32034" y="8914"/>
                    <a:pt x="27597" y="4477"/>
                  </a:cubicBezTo>
                  <a:cubicBezTo>
                    <a:pt x="24613" y="1493"/>
                    <a:pt x="20698" y="0"/>
                    <a:pt x="16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>
              <a:off x="4653200" y="3815700"/>
              <a:ext cx="1233075" cy="1080750"/>
            </a:xfrm>
            <a:custGeom>
              <a:avLst/>
              <a:gdLst/>
              <a:ahLst/>
              <a:cxnLst/>
              <a:rect l="l" t="t" r="r" b="b"/>
              <a:pathLst>
                <a:path w="49323" h="43230" extrusionOk="0">
                  <a:moveTo>
                    <a:pt x="13245" y="0"/>
                  </a:moveTo>
                  <a:cubicBezTo>
                    <a:pt x="9330" y="2349"/>
                    <a:pt x="4829" y="3817"/>
                    <a:pt x="1" y="4045"/>
                  </a:cubicBezTo>
                  <a:lnTo>
                    <a:pt x="18301" y="22345"/>
                  </a:lnTo>
                  <a:cubicBezTo>
                    <a:pt x="16148" y="27858"/>
                    <a:pt x="17289" y="34316"/>
                    <a:pt x="21726" y="38753"/>
                  </a:cubicBezTo>
                  <a:cubicBezTo>
                    <a:pt x="24710" y="41737"/>
                    <a:pt x="28625" y="43230"/>
                    <a:pt x="32539" y="43230"/>
                  </a:cubicBezTo>
                  <a:cubicBezTo>
                    <a:pt x="36454" y="43230"/>
                    <a:pt x="40368" y="41737"/>
                    <a:pt x="43353" y="38753"/>
                  </a:cubicBezTo>
                  <a:cubicBezTo>
                    <a:pt x="49322" y="32783"/>
                    <a:pt x="49322" y="23095"/>
                    <a:pt x="43353" y="17126"/>
                  </a:cubicBezTo>
                  <a:cubicBezTo>
                    <a:pt x="40366" y="14139"/>
                    <a:pt x="36462" y="12646"/>
                    <a:pt x="32548" y="12646"/>
                  </a:cubicBezTo>
                  <a:cubicBezTo>
                    <a:pt x="30648" y="12646"/>
                    <a:pt x="28746" y="12997"/>
                    <a:pt x="26945" y="13701"/>
                  </a:cubicBezTo>
                  <a:lnTo>
                    <a:pt x="13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>
              <a:off x="3417725" y="238125"/>
              <a:ext cx="764975" cy="1671775"/>
            </a:xfrm>
            <a:custGeom>
              <a:avLst/>
              <a:gdLst/>
              <a:ahLst/>
              <a:cxnLst/>
              <a:rect l="l" t="t" r="r" b="b"/>
              <a:pathLst>
                <a:path w="30599" h="66871" extrusionOk="0">
                  <a:moveTo>
                    <a:pt x="15300" y="0"/>
                  </a:moveTo>
                  <a:cubicBezTo>
                    <a:pt x="6851" y="0"/>
                    <a:pt x="1" y="6850"/>
                    <a:pt x="1" y="15299"/>
                  </a:cubicBezTo>
                  <a:cubicBezTo>
                    <a:pt x="1" y="21562"/>
                    <a:pt x="3785" y="26944"/>
                    <a:pt x="9200" y="29293"/>
                  </a:cubicBezTo>
                  <a:lnTo>
                    <a:pt x="9200" y="62108"/>
                  </a:lnTo>
                  <a:cubicBezTo>
                    <a:pt x="13538" y="62924"/>
                    <a:pt x="17681" y="64522"/>
                    <a:pt x="21432" y="66871"/>
                  </a:cubicBezTo>
                  <a:lnTo>
                    <a:pt x="21432" y="29293"/>
                  </a:lnTo>
                  <a:cubicBezTo>
                    <a:pt x="26814" y="26944"/>
                    <a:pt x="30598" y="21562"/>
                    <a:pt x="30598" y="15299"/>
                  </a:cubicBezTo>
                  <a:cubicBezTo>
                    <a:pt x="30598" y="6850"/>
                    <a:pt x="23748" y="0"/>
                    <a:pt x="15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>
              <a:off x="3417725" y="3918450"/>
              <a:ext cx="764975" cy="1538875"/>
            </a:xfrm>
            <a:custGeom>
              <a:avLst/>
              <a:gdLst/>
              <a:ahLst/>
              <a:cxnLst/>
              <a:rect l="l" t="t" r="r" b="b"/>
              <a:pathLst>
                <a:path w="30599" h="61555" extrusionOk="0">
                  <a:moveTo>
                    <a:pt x="9200" y="0"/>
                  </a:moveTo>
                  <a:lnTo>
                    <a:pt x="9200" y="32261"/>
                  </a:lnTo>
                  <a:cubicBezTo>
                    <a:pt x="3785" y="34610"/>
                    <a:pt x="1" y="39992"/>
                    <a:pt x="1" y="46255"/>
                  </a:cubicBezTo>
                  <a:cubicBezTo>
                    <a:pt x="1" y="54704"/>
                    <a:pt x="6851" y="61554"/>
                    <a:pt x="15300" y="61554"/>
                  </a:cubicBezTo>
                  <a:cubicBezTo>
                    <a:pt x="23748" y="61554"/>
                    <a:pt x="30598" y="54704"/>
                    <a:pt x="30598" y="46255"/>
                  </a:cubicBezTo>
                  <a:cubicBezTo>
                    <a:pt x="30598" y="39992"/>
                    <a:pt x="26814" y="34610"/>
                    <a:pt x="21432" y="32261"/>
                  </a:cubicBezTo>
                  <a:lnTo>
                    <a:pt x="214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4418350" y="238125"/>
              <a:ext cx="1991475" cy="1933550"/>
            </a:xfrm>
            <a:custGeom>
              <a:avLst/>
              <a:gdLst/>
              <a:ahLst/>
              <a:cxnLst/>
              <a:rect l="l" t="t" r="r" b="b"/>
              <a:pathLst>
                <a:path w="79659" h="77342" extrusionOk="0">
                  <a:moveTo>
                    <a:pt x="64359" y="0"/>
                  </a:moveTo>
                  <a:cubicBezTo>
                    <a:pt x="55911" y="0"/>
                    <a:pt x="49093" y="6850"/>
                    <a:pt x="49093" y="15299"/>
                  </a:cubicBezTo>
                  <a:cubicBezTo>
                    <a:pt x="49093" y="17256"/>
                    <a:pt x="49452" y="19148"/>
                    <a:pt x="50137" y="20877"/>
                  </a:cubicBezTo>
                  <a:lnTo>
                    <a:pt x="0" y="71013"/>
                  </a:lnTo>
                  <a:cubicBezTo>
                    <a:pt x="4013" y="72253"/>
                    <a:pt x="7797" y="74373"/>
                    <a:pt x="10993" y="77342"/>
                  </a:cubicBezTo>
                  <a:lnTo>
                    <a:pt x="58781" y="29521"/>
                  </a:lnTo>
                  <a:cubicBezTo>
                    <a:pt x="60510" y="30206"/>
                    <a:pt x="62402" y="30597"/>
                    <a:pt x="64359" y="30597"/>
                  </a:cubicBezTo>
                  <a:cubicBezTo>
                    <a:pt x="72808" y="30597"/>
                    <a:pt x="79658" y="23747"/>
                    <a:pt x="79658" y="15299"/>
                  </a:cubicBezTo>
                  <a:cubicBezTo>
                    <a:pt x="79658" y="6850"/>
                    <a:pt x="72808" y="0"/>
                    <a:pt x="64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1190625" y="3815700"/>
              <a:ext cx="1756600" cy="1641625"/>
            </a:xfrm>
            <a:custGeom>
              <a:avLst/>
              <a:gdLst/>
              <a:ahLst/>
              <a:cxnLst/>
              <a:rect l="l" t="t" r="r" b="b"/>
              <a:pathLst>
                <a:path w="70264" h="65665" extrusionOk="0">
                  <a:moveTo>
                    <a:pt x="57020" y="0"/>
                  </a:moveTo>
                  <a:lnTo>
                    <a:pt x="20877" y="36143"/>
                  </a:lnTo>
                  <a:cubicBezTo>
                    <a:pt x="19148" y="35458"/>
                    <a:pt x="17256" y="35099"/>
                    <a:pt x="15299" y="35099"/>
                  </a:cubicBezTo>
                  <a:cubicBezTo>
                    <a:pt x="6850" y="35099"/>
                    <a:pt x="0" y="41917"/>
                    <a:pt x="0" y="50365"/>
                  </a:cubicBezTo>
                  <a:cubicBezTo>
                    <a:pt x="0" y="58814"/>
                    <a:pt x="6850" y="65664"/>
                    <a:pt x="15299" y="65664"/>
                  </a:cubicBezTo>
                  <a:cubicBezTo>
                    <a:pt x="23747" y="65664"/>
                    <a:pt x="30597" y="58814"/>
                    <a:pt x="30597" y="50365"/>
                  </a:cubicBezTo>
                  <a:cubicBezTo>
                    <a:pt x="30597" y="48408"/>
                    <a:pt x="30206" y="46516"/>
                    <a:pt x="29521" y="44787"/>
                  </a:cubicBezTo>
                  <a:lnTo>
                    <a:pt x="70263" y="4045"/>
                  </a:lnTo>
                  <a:cubicBezTo>
                    <a:pt x="65435" y="3817"/>
                    <a:pt x="60934" y="2349"/>
                    <a:pt x="57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>
              <a:off x="2576950" y="2083575"/>
              <a:ext cx="2446525" cy="1529075"/>
            </a:xfrm>
            <a:custGeom>
              <a:avLst/>
              <a:gdLst/>
              <a:ahLst/>
              <a:cxnLst/>
              <a:rect l="l" t="t" r="r" b="b"/>
              <a:pathLst>
                <a:path w="97861" h="61163" extrusionOk="0">
                  <a:moveTo>
                    <a:pt x="36698" y="1"/>
                  </a:moveTo>
                  <a:cubicBezTo>
                    <a:pt x="24335" y="1"/>
                    <a:pt x="14256" y="10048"/>
                    <a:pt x="14256" y="22411"/>
                  </a:cubicBezTo>
                  <a:cubicBezTo>
                    <a:pt x="14256" y="22802"/>
                    <a:pt x="14288" y="23226"/>
                    <a:pt x="14321" y="23618"/>
                  </a:cubicBezTo>
                  <a:cubicBezTo>
                    <a:pt x="14451" y="26260"/>
                    <a:pt x="12886" y="28674"/>
                    <a:pt x="10407" y="29652"/>
                  </a:cubicBezTo>
                  <a:cubicBezTo>
                    <a:pt x="4176" y="32066"/>
                    <a:pt x="1" y="38199"/>
                    <a:pt x="1" y="44853"/>
                  </a:cubicBezTo>
                  <a:cubicBezTo>
                    <a:pt x="1" y="53824"/>
                    <a:pt x="7308" y="61163"/>
                    <a:pt x="16311" y="61163"/>
                  </a:cubicBezTo>
                  <a:lnTo>
                    <a:pt x="81550" y="61163"/>
                  </a:lnTo>
                  <a:cubicBezTo>
                    <a:pt x="90554" y="61163"/>
                    <a:pt x="97860" y="53824"/>
                    <a:pt x="97860" y="44853"/>
                  </a:cubicBezTo>
                  <a:cubicBezTo>
                    <a:pt x="97860" y="37546"/>
                    <a:pt x="92967" y="31087"/>
                    <a:pt x="85954" y="29130"/>
                  </a:cubicBezTo>
                  <a:cubicBezTo>
                    <a:pt x="83442" y="28413"/>
                    <a:pt x="81648" y="26195"/>
                    <a:pt x="81518" y="23585"/>
                  </a:cubicBezTo>
                  <a:cubicBezTo>
                    <a:pt x="81289" y="19540"/>
                    <a:pt x="79593" y="15756"/>
                    <a:pt x="76788" y="12918"/>
                  </a:cubicBezTo>
                  <a:cubicBezTo>
                    <a:pt x="73694" y="9824"/>
                    <a:pt x="69489" y="8147"/>
                    <a:pt x="65226" y="8147"/>
                  </a:cubicBezTo>
                  <a:cubicBezTo>
                    <a:pt x="63421" y="8147"/>
                    <a:pt x="61605" y="8448"/>
                    <a:pt x="59858" y="9069"/>
                  </a:cubicBezTo>
                  <a:cubicBezTo>
                    <a:pt x="59208" y="9289"/>
                    <a:pt x="58537" y="9396"/>
                    <a:pt x="57872" y="9396"/>
                  </a:cubicBezTo>
                  <a:cubicBezTo>
                    <a:pt x="56167" y="9396"/>
                    <a:pt x="54498" y="8696"/>
                    <a:pt x="53302" y="7405"/>
                  </a:cubicBezTo>
                  <a:cubicBezTo>
                    <a:pt x="49028" y="2676"/>
                    <a:pt x="42994" y="1"/>
                    <a:pt x="36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44"/>
          <p:cNvGrpSpPr/>
          <p:nvPr/>
        </p:nvGrpSpPr>
        <p:grpSpPr>
          <a:xfrm>
            <a:off x="4910257" y="3314217"/>
            <a:ext cx="411273" cy="411273"/>
            <a:chOff x="1190625" y="238125"/>
            <a:chExt cx="5219200" cy="5219200"/>
          </a:xfrm>
        </p:grpSpPr>
        <p:sp>
          <p:nvSpPr>
            <p:cNvPr id="986" name="Google Shape;986;p44"/>
            <p:cNvSpPr/>
            <p:nvPr/>
          </p:nvSpPr>
          <p:spPr>
            <a:xfrm>
              <a:off x="1190625" y="238125"/>
              <a:ext cx="5219200" cy="3684425"/>
            </a:xfrm>
            <a:custGeom>
              <a:avLst/>
              <a:gdLst/>
              <a:ahLst/>
              <a:cxnLst/>
              <a:rect l="l" t="t" r="r" b="b"/>
              <a:pathLst>
                <a:path w="208768" h="147377" extrusionOk="0">
                  <a:moveTo>
                    <a:pt x="49126" y="0"/>
                  </a:moveTo>
                  <a:cubicBezTo>
                    <a:pt x="38981" y="0"/>
                    <a:pt x="30695" y="8253"/>
                    <a:pt x="30695" y="18430"/>
                  </a:cubicBezTo>
                  <a:cubicBezTo>
                    <a:pt x="30695" y="26977"/>
                    <a:pt x="36567" y="34186"/>
                    <a:pt x="44493" y="36241"/>
                  </a:cubicBezTo>
                  <a:lnTo>
                    <a:pt x="50235" y="53464"/>
                  </a:lnTo>
                  <a:lnTo>
                    <a:pt x="68339" y="62532"/>
                  </a:lnTo>
                  <a:cubicBezTo>
                    <a:pt x="64555" y="65794"/>
                    <a:pt x="61227" y="69546"/>
                    <a:pt x="58455" y="73688"/>
                  </a:cubicBezTo>
                  <a:lnTo>
                    <a:pt x="12265" y="73688"/>
                  </a:lnTo>
                  <a:lnTo>
                    <a:pt x="12265" y="61391"/>
                  </a:lnTo>
                  <a:lnTo>
                    <a:pt x="0" y="61391"/>
                  </a:lnTo>
                  <a:lnTo>
                    <a:pt x="0" y="85953"/>
                  </a:lnTo>
                  <a:lnTo>
                    <a:pt x="52290" y="85953"/>
                  </a:lnTo>
                  <a:cubicBezTo>
                    <a:pt x="50887" y="89868"/>
                    <a:pt x="49941" y="93978"/>
                    <a:pt x="49452" y="98251"/>
                  </a:cubicBezTo>
                  <a:lnTo>
                    <a:pt x="18430" y="98251"/>
                  </a:lnTo>
                  <a:lnTo>
                    <a:pt x="18430" y="110516"/>
                  </a:lnTo>
                  <a:lnTo>
                    <a:pt x="49452" y="110516"/>
                  </a:lnTo>
                  <a:cubicBezTo>
                    <a:pt x="49941" y="114789"/>
                    <a:pt x="50887" y="118899"/>
                    <a:pt x="52290" y="122814"/>
                  </a:cubicBezTo>
                  <a:lnTo>
                    <a:pt x="0" y="122814"/>
                  </a:lnTo>
                  <a:lnTo>
                    <a:pt x="0" y="147377"/>
                  </a:lnTo>
                  <a:lnTo>
                    <a:pt x="12265" y="147377"/>
                  </a:lnTo>
                  <a:lnTo>
                    <a:pt x="12265" y="135079"/>
                  </a:lnTo>
                  <a:lnTo>
                    <a:pt x="58455" y="135079"/>
                  </a:lnTo>
                  <a:cubicBezTo>
                    <a:pt x="61130" y="139058"/>
                    <a:pt x="64294" y="142647"/>
                    <a:pt x="67849" y="145811"/>
                  </a:cubicBezTo>
                  <a:cubicBezTo>
                    <a:pt x="67882" y="145778"/>
                    <a:pt x="66708" y="131393"/>
                    <a:pt x="80147" y="119617"/>
                  </a:cubicBezTo>
                  <a:cubicBezTo>
                    <a:pt x="82137" y="117888"/>
                    <a:pt x="84290" y="116388"/>
                    <a:pt x="86573" y="115116"/>
                  </a:cubicBezTo>
                  <a:cubicBezTo>
                    <a:pt x="82398" y="110712"/>
                    <a:pt x="79821" y="104775"/>
                    <a:pt x="79821" y="98251"/>
                  </a:cubicBezTo>
                  <a:cubicBezTo>
                    <a:pt x="79821" y="84714"/>
                    <a:pt x="90846" y="73688"/>
                    <a:pt x="104384" y="73688"/>
                  </a:cubicBezTo>
                  <a:cubicBezTo>
                    <a:pt x="117921" y="73688"/>
                    <a:pt x="128946" y="84714"/>
                    <a:pt x="128946" y="98251"/>
                  </a:cubicBezTo>
                  <a:cubicBezTo>
                    <a:pt x="128946" y="104775"/>
                    <a:pt x="126369" y="110712"/>
                    <a:pt x="122194" y="115116"/>
                  </a:cubicBezTo>
                  <a:cubicBezTo>
                    <a:pt x="124477" y="116388"/>
                    <a:pt x="126630" y="117888"/>
                    <a:pt x="128620" y="119617"/>
                  </a:cubicBezTo>
                  <a:cubicBezTo>
                    <a:pt x="142060" y="131393"/>
                    <a:pt x="140885" y="145778"/>
                    <a:pt x="140918" y="145811"/>
                  </a:cubicBezTo>
                  <a:cubicBezTo>
                    <a:pt x="144473" y="142647"/>
                    <a:pt x="147638" y="139058"/>
                    <a:pt x="150312" y="135079"/>
                  </a:cubicBezTo>
                  <a:lnTo>
                    <a:pt x="196502" y="135079"/>
                  </a:lnTo>
                  <a:lnTo>
                    <a:pt x="196502" y="147377"/>
                  </a:lnTo>
                  <a:lnTo>
                    <a:pt x="208767" y="147377"/>
                  </a:lnTo>
                  <a:lnTo>
                    <a:pt x="208767" y="122814"/>
                  </a:lnTo>
                  <a:lnTo>
                    <a:pt x="156477" y="122814"/>
                  </a:lnTo>
                  <a:cubicBezTo>
                    <a:pt x="157880" y="118899"/>
                    <a:pt x="158826" y="114789"/>
                    <a:pt x="159315" y="110516"/>
                  </a:cubicBezTo>
                  <a:lnTo>
                    <a:pt x="190337" y="110516"/>
                  </a:lnTo>
                  <a:lnTo>
                    <a:pt x="190337" y="98251"/>
                  </a:lnTo>
                  <a:lnTo>
                    <a:pt x="159315" y="98251"/>
                  </a:lnTo>
                  <a:cubicBezTo>
                    <a:pt x="158826" y="93978"/>
                    <a:pt x="157880" y="89868"/>
                    <a:pt x="156477" y="85953"/>
                  </a:cubicBezTo>
                  <a:lnTo>
                    <a:pt x="208767" y="85953"/>
                  </a:lnTo>
                  <a:lnTo>
                    <a:pt x="208767" y="61391"/>
                  </a:lnTo>
                  <a:lnTo>
                    <a:pt x="196502" y="61391"/>
                  </a:lnTo>
                  <a:lnTo>
                    <a:pt x="196502" y="73688"/>
                  </a:lnTo>
                  <a:lnTo>
                    <a:pt x="150312" y="73688"/>
                  </a:lnTo>
                  <a:cubicBezTo>
                    <a:pt x="147540" y="69546"/>
                    <a:pt x="144212" y="65794"/>
                    <a:pt x="140429" y="62532"/>
                  </a:cubicBezTo>
                  <a:lnTo>
                    <a:pt x="158533" y="53464"/>
                  </a:lnTo>
                  <a:lnTo>
                    <a:pt x="164274" y="36241"/>
                  </a:lnTo>
                  <a:cubicBezTo>
                    <a:pt x="172200" y="34186"/>
                    <a:pt x="178072" y="26977"/>
                    <a:pt x="178072" y="18430"/>
                  </a:cubicBezTo>
                  <a:cubicBezTo>
                    <a:pt x="178072" y="8253"/>
                    <a:pt x="169786" y="0"/>
                    <a:pt x="159642" y="0"/>
                  </a:cubicBezTo>
                  <a:cubicBezTo>
                    <a:pt x="149497" y="0"/>
                    <a:pt x="141211" y="8253"/>
                    <a:pt x="141211" y="18430"/>
                  </a:cubicBezTo>
                  <a:cubicBezTo>
                    <a:pt x="141211" y="25737"/>
                    <a:pt x="145517" y="32065"/>
                    <a:pt x="151715" y="35034"/>
                  </a:cubicBezTo>
                  <a:lnTo>
                    <a:pt x="148486" y="44754"/>
                  </a:lnTo>
                  <a:lnTo>
                    <a:pt x="128588" y="54704"/>
                  </a:lnTo>
                  <a:cubicBezTo>
                    <a:pt x="123010" y="51996"/>
                    <a:pt x="116942" y="50169"/>
                    <a:pt x="110516" y="49452"/>
                  </a:cubicBezTo>
                  <a:lnTo>
                    <a:pt x="110516" y="35784"/>
                  </a:lnTo>
                  <a:cubicBezTo>
                    <a:pt x="117660" y="33240"/>
                    <a:pt x="122814" y="26422"/>
                    <a:pt x="122814" y="18430"/>
                  </a:cubicBezTo>
                  <a:cubicBezTo>
                    <a:pt x="122814" y="8253"/>
                    <a:pt x="114528" y="0"/>
                    <a:pt x="104384" y="0"/>
                  </a:cubicBezTo>
                  <a:cubicBezTo>
                    <a:pt x="94239" y="0"/>
                    <a:pt x="85953" y="8253"/>
                    <a:pt x="85953" y="18430"/>
                  </a:cubicBezTo>
                  <a:cubicBezTo>
                    <a:pt x="85953" y="26422"/>
                    <a:pt x="91107" y="33240"/>
                    <a:pt x="98251" y="35784"/>
                  </a:cubicBezTo>
                  <a:lnTo>
                    <a:pt x="98251" y="49452"/>
                  </a:lnTo>
                  <a:cubicBezTo>
                    <a:pt x="91825" y="50169"/>
                    <a:pt x="85725" y="51996"/>
                    <a:pt x="80180" y="54704"/>
                  </a:cubicBezTo>
                  <a:lnTo>
                    <a:pt x="60282" y="44754"/>
                  </a:lnTo>
                  <a:lnTo>
                    <a:pt x="57052" y="35034"/>
                  </a:lnTo>
                  <a:cubicBezTo>
                    <a:pt x="63250" y="32065"/>
                    <a:pt x="67556" y="25737"/>
                    <a:pt x="67556" y="18430"/>
                  </a:cubicBezTo>
                  <a:cubicBezTo>
                    <a:pt x="67556" y="8253"/>
                    <a:pt x="59270" y="0"/>
                    <a:pt x="49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3493575" y="2386950"/>
              <a:ext cx="613275" cy="614100"/>
            </a:xfrm>
            <a:custGeom>
              <a:avLst/>
              <a:gdLst/>
              <a:ahLst/>
              <a:cxnLst/>
              <a:rect l="l" t="t" r="r" b="b"/>
              <a:pathLst>
                <a:path w="24531" h="24564" extrusionOk="0">
                  <a:moveTo>
                    <a:pt x="12266" y="0"/>
                  </a:moveTo>
                  <a:cubicBezTo>
                    <a:pt x="5481" y="0"/>
                    <a:pt x="1" y="5513"/>
                    <a:pt x="1" y="12298"/>
                  </a:cubicBezTo>
                  <a:cubicBezTo>
                    <a:pt x="1" y="19083"/>
                    <a:pt x="5481" y="24563"/>
                    <a:pt x="12266" y="24563"/>
                  </a:cubicBezTo>
                  <a:cubicBezTo>
                    <a:pt x="19051" y="24563"/>
                    <a:pt x="24531" y="19083"/>
                    <a:pt x="24531" y="12298"/>
                  </a:cubicBezTo>
                  <a:cubicBezTo>
                    <a:pt x="24531" y="5513"/>
                    <a:pt x="19051" y="0"/>
                    <a:pt x="12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3116000" y="3308450"/>
              <a:ext cx="1388825" cy="2148875"/>
            </a:xfrm>
            <a:custGeom>
              <a:avLst/>
              <a:gdLst/>
              <a:ahLst/>
              <a:cxnLst/>
              <a:rect l="l" t="t" r="r" b="b"/>
              <a:pathLst>
                <a:path w="55553" h="85955" extrusionOk="0">
                  <a:moveTo>
                    <a:pt x="27369" y="1"/>
                  </a:moveTo>
                  <a:cubicBezTo>
                    <a:pt x="1" y="1"/>
                    <a:pt x="3132" y="31185"/>
                    <a:pt x="3132" y="31218"/>
                  </a:cubicBezTo>
                  <a:cubicBezTo>
                    <a:pt x="8710" y="33958"/>
                    <a:pt x="14810" y="35785"/>
                    <a:pt x="21236" y="36502"/>
                  </a:cubicBezTo>
                  <a:lnTo>
                    <a:pt x="21236" y="63055"/>
                  </a:lnTo>
                  <a:cubicBezTo>
                    <a:pt x="17550" y="65175"/>
                    <a:pt x="15104" y="69122"/>
                    <a:pt x="15104" y="73689"/>
                  </a:cubicBezTo>
                  <a:cubicBezTo>
                    <a:pt x="15104" y="80441"/>
                    <a:pt x="20584" y="85954"/>
                    <a:pt x="27369" y="85954"/>
                  </a:cubicBezTo>
                  <a:cubicBezTo>
                    <a:pt x="34154" y="85954"/>
                    <a:pt x="39634" y="80441"/>
                    <a:pt x="39634" y="73689"/>
                  </a:cubicBezTo>
                  <a:cubicBezTo>
                    <a:pt x="39634" y="69122"/>
                    <a:pt x="37187" y="65175"/>
                    <a:pt x="33501" y="63055"/>
                  </a:cubicBezTo>
                  <a:lnTo>
                    <a:pt x="33501" y="36502"/>
                  </a:lnTo>
                  <a:cubicBezTo>
                    <a:pt x="39927" y="35785"/>
                    <a:pt x="46027" y="33958"/>
                    <a:pt x="51605" y="31218"/>
                  </a:cubicBezTo>
                  <a:cubicBezTo>
                    <a:pt x="51605" y="31185"/>
                    <a:pt x="55552" y="1"/>
                    <a:pt x="27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631;p25">
            <a:extLst>
              <a:ext uri="{FF2B5EF4-FFF2-40B4-BE49-F238E27FC236}">
                <a16:creationId xmlns:a16="http://schemas.microsoft.com/office/drawing/2014/main" id="{0038D8A1-D525-45E1-BD86-BA4C5243E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000" y="41873"/>
            <a:ext cx="8784000" cy="745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البحث في حياتنا اليومية</a:t>
            </a:r>
            <a:endParaRPr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4ED0EE4-ECE3-4FF2-B3BF-E1809840058B}"/>
              </a:ext>
            </a:extLst>
          </p:cNvPr>
          <p:cNvSpPr txBox="1"/>
          <p:nvPr/>
        </p:nvSpPr>
        <p:spPr>
          <a:xfrm>
            <a:off x="2178746" y="719032"/>
            <a:ext cx="44753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 eaLnBrk="1" hangingPunct="1">
              <a:defRPr/>
            </a:pPr>
            <a:r>
              <a:rPr lang="ar-AE" altLang="he-IL" sz="1800" b="1" dirty="0">
                <a:solidFill>
                  <a:srgbClr val="553E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اقتراحات لتطبيقات علمية او تكنلوجية في الحياة اليومية</a:t>
            </a:r>
            <a:endParaRPr lang="he-IL" altLang="he-IL" sz="1800" b="1" dirty="0">
              <a:solidFill>
                <a:srgbClr val="553E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5"/>
          <p:cNvSpPr txBox="1">
            <a:spLocks noGrp="1"/>
          </p:cNvSpPr>
          <p:nvPr>
            <p:ph type="title"/>
          </p:nvPr>
        </p:nvSpPr>
        <p:spPr>
          <a:xfrm>
            <a:off x="180000" y="76993"/>
            <a:ext cx="8784000" cy="738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dirty="0">
                <a:solidFill>
                  <a:srgbClr val="0E2A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قائمة المصادر</a:t>
            </a:r>
            <a:endParaRPr sz="4000" dirty="0">
              <a:solidFill>
                <a:srgbClr val="0E2A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1" name="Google Shape;1081;p35"/>
          <p:cNvSpPr/>
          <p:nvPr/>
        </p:nvSpPr>
        <p:spPr>
          <a:xfrm>
            <a:off x="7249489" y="1513895"/>
            <a:ext cx="659420" cy="635358"/>
          </a:xfrm>
          <a:custGeom>
            <a:avLst/>
            <a:gdLst/>
            <a:ahLst/>
            <a:cxnLst/>
            <a:rect l="l" t="t" r="r" b="b"/>
            <a:pathLst>
              <a:path w="3372" h="3249" extrusionOk="0">
                <a:moveTo>
                  <a:pt x="1443" y="356"/>
                </a:moveTo>
                <a:lnTo>
                  <a:pt x="3024" y="1930"/>
                </a:lnTo>
                <a:lnTo>
                  <a:pt x="2284" y="2670"/>
                </a:lnTo>
                <a:cubicBezTo>
                  <a:pt x="2060" y="2894"/>
                  <a:pt x="1767" y="2994"/>
                  <a:pt x="1481" y="2994"/>
                </a:cubicBezTo>
                <a:cubicBezTo>
                  <a:pt x="1188" y="2994"/>
                  <a:pt x="903" y="2894"/>
                  <a:pt x="710" y="2670"/>
                </a:cubicBezTo>
                <a:cubicBezTo>
                  <a:pt x="255" y="2254"/>
                  <a:pt x="255" y="1544"/>
                  <a:pt x="710" y="1096"/>
                </a:cubicBezTo>
                <a:lnTo>
                  <a:pt x="1443" y="356"/>
                </a:lnTo>
                <a:close/>
                <a:moveTo>
                  <a:pt x="1443" y="1"/>
                </a:moveTo>
                <a:lnTo>
                  <a:pt x="517" y="934"/>
                </a:lnTo>
                <a:cubicBezTo>
                  <a:pt x="0" y="1451"/>
                  <a:pt x="0" y="2315"/>
                  <a:pt x="517" y="2863"/>
                </a:cubicBezTo>
                <a:cubicBezTo>
                  <a:pt x="772" y="3118"/>
                  <a:pt x="1127" y="3249"/>
                  <a:pt x="1481" y="3249"/>
                </a:cubicBezTo>
                <a:cubicBezTo>
                  <a:pt x="1829" y="3249"/>
                  <a:pt x="2184" y="3118"/>
                  <a:pt x="2446" y="2863"/>
                </a:cubicBezTo>
                <a:lnTo>
                  <a:pt x="3372" y="1930"/>
                </a:lnTo>
                <a:lnTo>
                  <a:pt x="1443" y="1"/>
                </a:lnTo>
                <a:close/>
              </a:path>
            </a:pathLst>
          </a:custGeom>
          <a:solidFill>
            <a:srgbClr val="15A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5"/>
          <p:cNvSpPr/>
          <p:nvPr/>
        </p:nvSpPr>
        <p:spPr>
          <a:xfrm>
            <a:off x="7582912" y="1205895"/>
            <a:ext cx="659420" cy="635749"/>
          </a:xfrm>
          <a:custGeom>
            <a:avLst/>
            <a:gdLst/>
            <a:ahLst/>
            <a:cxnLst/>
            <a:rect l="l" t="t" r="r" b="b"/>
            <a:pathLst>
              <a:path w="3372" h="3251" extrusionOk="0">
                <a:moveTo>
                  <a:pt x="1884" y="0"/>
                </a:moveTo>
                <a:cubicBezTo>
                  <a:pt x="1534" y="0"/>
                  <a:pt x="1188" y="129"/>
                  <a:pt x="934" y="388"/>
                </a:cubicBezTo>
                <a:lnTo>
                  <a:pt x="0" y="1321"/>
                </a:lnTo>
                <a:lnTo>
                  <a:pt x="1929" y="3250"/>
                </a:lnTo>
                <a:lnTo>
                  <a:pt x="2862" y="2317"/>
                </a:lnTo>
                <a:cubicBezTo>
                  <a:pt x="3372" y="1800"/>
                  <a:pt x="3372" y="936"/>
                  <a:pt x="2862" y="388"/>
                </a:cubicBezTo>
                <a:cubicBezTo>
                  <a:pt x="2589" y="129"/>
                  <a:pt x="2234" y="0"/>
                  <a:pt x="1884" y="0"/>
                </a:cubicBezTo>
                <a:close/>
              </a:path>
            </a:pathLst>
          </a:custGeom>
          <a:solidFill>
            <a:srgbClr val="15A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5"/>
          <p:cNvSpPr/>
          <p:nvPr/>
        </p:nvSpPr>
        <p:spPr>
          <a:xfrm>
            <a:off x="7236945" y="2589643"/>
            <a:ext cx="660984" cy="635358"/>
          </a:xfrm>
          <a:custGeom>
            <a:avLst/>
            <a:gdLst/>
            <a:ahLst/>
            <a:cxnLst/>
            <a:rect l="l" t="t" r="r" b="b"/>
            <a:pathLst>
              <a:path w="3380" h="3249" extrusionOk="0">
                <a:moveTo>
                  <a:pt x="1451" y="355"/>
                </a:moveTo>
                <a:lnTo>
                  <a:pt x="3025" y="1929"/>
                </a:lnTo>
                <a:lnTo>
                  <a:pt x="2284" y="2670"/>
                </a:lnTo>
                <a:cubicBezTo>
                  <a:pt x="2060" y="2894"/>
                  <a:pt x="1775" y="2994"/>
                  <a:pt x="1482" y="2994"/>
                </a:cubicBezTo>
                <a:cubicBezTo>
                  <a:pt x="1196" y="2994"/>
                  <a:pt x="903" y="2894"/>
                  <a:pt x="710" y="2670"/>
                </a:cubicBezTo>
                <a:cubicBezTo>
                  <a:pt x="486" y="2477"/>
                  <a:pt x="386" y="2184"/>
                  <a:pt x="386" y="1898"/>
                </a:cubicBezTo>
                <a:cubicBezTo>
                  <a:pt x="386" y="1605"/>
                  <a:pt x="486" y="1320"/>
                  <a:pt x="710" y="1127"/>
                </a:cubicBezTo>
                <a:lnTo>
                  <a:pt x="1451" y="355"/>
                </a:lnTo>
                <a:close/>
                <a:moveTo>
                  <a:pt x="1451" y="1"/>
                </a:moveTo>
                <a:lnTo>
                  <a:pt x="517" y="934"/>
                </a:lnTo>
                <a:cubicBezTo>
                  <a:pt x="0" y="1451"/>
                  <a:pt x="0" y="2315"/>
                  <a:pt x="517" y="2863"/>
                </a:cubicBezTo>
                <a:cubicBezTo>
                  <a:pt x="772" y="3117"/>
                  <a:pt x="1127" y="3248"/>
                  <a:pt x="1482" y="3248"/>
                </a:cubicBezTo>
                <a:cubicBezTo>
                  <a:pt x="1837" y="3248"/>
                  <a:pt x="2191" y="3117"/>
                  <a:pt x="2446" y="2863"/>
                </a:cubicBezTo>
                <a:lnTo>
                  <a:pt x="3380" y="1929"/>
                </a:lnTo>
                <a:lnTo>
                  <a:pt x="1451" y="1"/>
                </a:lnTo>
                <a:close/>
              </a:path>
            </a:pathLst>
          </a:custGeom>
          <a:solidFill>
            <a:srgbClr val="E8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5"/>
          <p:cNvSpPr/>
          <p:nvPr/>
        </p:nvSpPr>
        <p:spPr>
          <a:xfrm>
            <a:off x="7570369" y="2281448"/>
            <a:ext cx="660984" cy="635749"/>
          </a:xfrm>
          <a:custGeom>
            <a:avLst/>
            <a:gdLst/>
            <a:ahLst/>
            <a:cxnLst/>
            <a:rect l="l" t="t" r="r" b="b"/>
            <a:pathLst>
              <a:path w="3380" h="3251" extrusionOk="0">
                <a:moveTo>
                  <a:pt x="1887" y="1"/>
                </a:moveTo>
                <a:cubicBezTo>
                  <a:pt x="1538" y="1"/>
                  <a:pt x="1192" y="130"/>
                  <a:pt x="934" y="388"/>
                </a:cubicBezTo>
                <a:lnTo>
                  <a:pt x="0" y="1322"/>
                </a:lnTo>
                <a:lnTo>
                  <a:pt x="1929" y="3251"/>
                </a:lnTo>
                <a:lnTo>
                  <a:pt x="2863" y="2348"/>
                </a:lnTo>
                <a:cubicBezTo>
                  <a:pt x="3379" y="1800"/>
                  <a:pt x="3379" y="936"/>
                  <a:pt x="2863" y="388"/>
                </a:cubicBezTo>
                <a:cubicBezTo>
                  <a:pt x="2589" y="130"/>
                  <a:pt x="2236" y="1"/>
                  <a:pt x="1887" y="1"/>
                </a:cubicBezTo>
                <a:close/>
              </a:path>
            </a:pathLst>
          </a:custGeom>
          <a:solidFill>
            <a:srgbClr val="E8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5"/>
          <p:cNvSpPr/>
          <p:nvPr/>
        </p:nvSpPr>
        <p:spPr>
          <a:xfrm>
            <a:off x="7249489" y="3746065"/>
            <a:ext cx="665482" cy="635358"/>
          </a:xfrm>
          <a:custGeom>
            <a:avLst/>
            <a:gdLst/>
            <a:ahLst/>
            <a:cxnLst/>
            <a:rect l="l" t="t" r="r" b="b"/>
            <a:pathLst>
              <a:path w="3403" h="3249" extrusionOk="0">
                <a:moveTo>
                  <a:pt x="1474" y="356"/>
                </a:moveTo>
                <a:lnTo>
                  <a:pt x="3055" y="1930"/>
                </a:lnTo>
                <a:lnTo>
                  <a:pt x="2284" y="2670"/>
                </a:lnTo>
                <a:cubicBezTo>
                  <a:pt x="2091" y="2863"/>
                  <a:pt x="1798" y="2986"/>
                  <a:pt x="1512" y="2986"/>
                </a:cubicBezTo>
                <a:cubicBezTo>
                  <a:pt x="1219" y="2986"/>
                  <a:pt x="934" y="2863"/>
                  <a:pt x="741" y="2670"/>
                </a:cubicBezTo>
                <a:cubicBezTo>
                  <a:pt x="509" y="2446"/>
                  <a:pt x="417" y="2184"/>
                  <a:pt x="417" y="1899"/>
                </a:cubicBezTo>
                <a:cubicBezTo>
                  <a:pt x="417" y="1575"/>
                  <a:pt x="509" y="1320"/>
                  <a:pt x="741" y="1096"/>
                </a:cubicBezTo>
                <a:lnTo>
                  <a:pt x="1474" y="356"/>
                </a:lnTo>
                <a:close/>
                <a:moveTo>
                  <a:pt x="1474" y="1"/>
                </a:moveTo>
                <a:lnTo>
                  <a:pt x="548" y="934"/>
                </a:lnTo>
                <a:cubicBezTo>
                  <a:pt x="0" y="1443"/>
                  <a:pt x="0" y="2315"/>
                  <a:pt x="548" y="2863"/>
                </a:cubicBezTo>
                <a:cubicBezTo>
                  <a:pt x="803" y="3118"/>
                  <a:pt x="1157" y="3249"/>
                  <a:pt x="1512" y="3249"/>
                </a:cubicBezTo>
                <a:cubicBezTo>
                  <a:pt x="1859" y="3249"/>
                  <a:pt x="2214" y="3118"/>
                  <a:pt x="2477" y="2863"/>
                </a:cubicBezTo>
                <a:lnTo>
                  <a:pt x="3402" y="1930"/>
                </a:lnTo>
                <a:lnTo>
                  <a:pt x="147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5"/>
          <p:cNvSpPr/>
          <p:nvPr/>
        </p:nvSpPr>
        <p:spPr>
          <a:xfrm>
            <a:off x="7582912" y="3433372"/>
            <a:ext cx="665482" cy="640247"/>
          </a:xfrm>
          <a:custGeom>
            <a:avLst/>
            <a:gdLst/>
            <a:ahLst/>
            <a:cxnLst/>
            <a:rect l="l" t="t" r="r" b="b"/>
            <a:pathLst>
              <a:path w="3403" h="3274" extrusionOk="0">
                <a:moveTo>
                  <a:pt x="1905" y="1"/>
                </a:moveTo>
                <a:cubicBezTo>
                  <a:pt x="1555" y="1"/>
                  <a:pt x="1200" y="138"/>
                  <a:pt x="926" y="412"/>
                </a:cubicBezTo>
                <a:lnTo>
                  <a:pt x="0" y="1345"/>
                </a:lnTo>
                <a:lnTo>
                  <a:pt x="1960" y="3274"/>
                </a:lnTo>
                <a:lnTo>
                  <a:pt x="2855" y="2340"/>
                </a:lnTo>
                <a:cubicBezTo>
                  <a:pt x="3402" y="1824"/>
                  <a:pt x="3402" y="959"/>
                  <a:pt x="2855" y="412"/>
                </a:cubicBezTo>
                <a:cubicBezTo>
                  <a:pt x="2600" y="138"/>
                  <a:pt x="2255" y="1"/>
                  <a:pt x="19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BAEFD787-6523-4494-84BC-4D100DED6258}"/>
              </a:ext>
            </a:extLst>
          </p:cNvPr>
          <p:cNvGrpSpPr/>
          <p:nvPr/>
        </p:nvGrpSpPr>
        <p:grpSpPr>
          <a:xfrm>
            <a:off x="436329" y="3962580"/>
            <a:ext cx="6644240" cy="429600"/>
            <a:chOff x="423746" y="2600314"/>
            <a:chExt cx="6644240" cy="429600"/>
          </a:xfrm>
        </p:grpSpPr>
        <p:sp>
          <p:nvSpPr>
            <p:cNvPr id="1103" name="Google Shape;1103;p35"/>
            <p:cNvSpPr txBox="1"/>
            <p:nvPr/>
          </p:nvSpPr>
          <p:spPr>
            <a:xfrm>
              <a:off x="423746" y="2600314"/>
              <a:ext cx="664424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AE" sz="1700" dirty="0">
                  <a:solidFill>
                    <a:srgbClr val="E4CF0E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مصدر</a:t>
              </a:r>
              <a:r>
                <a:rPr lang="he-IL" sz="1700" dirty="0">
                  <a:solidFill>
                    <a:srgbClr val="E4CF0E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 3 ..................................................................................................</a:t>
              </a:r>
              <a:endParaRPr sz="1700" dirty="0">
                <a:solidFill>
                  <a:srgbClr val="E4CF0E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  <p:cxnSp>
          <p:nvCxnSpPr>
            <p:cNvPr id="1106" name="Google Shape;1106;p35"/>
            <p:cNvCxnSpPr/>
            <p:nvPr/>
          </p:nvCxnSpPr>
          <p:spPr>
            <a:xfrm>
              <a:off x="5712411" y="2600314"/>
              <a:ext cx="1317900" cy="0"/>
            </a:xfrm>
            <a:prstGeom prst="straightConnector1">
              <a:avLst/>
            </a:prstGeom>
            <a:noFill/>
            <a:ln w="19050" cap="flat" cmpd="sng">
              <a:solidFill>
                <a:srgbClr val="E4CF0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F44F54DD-F70B-4792-B434-C9084635E6D0}"/>
              </a:ext>
            </a:extLst>
          </p:cNvPr>
          <p:cNvGrpSpPr/>
          <p:nvPr/>
        </p:nvGrpSpPr>
        <p:grpSpPr>
          <a:xfrm>
            <a:off x="436329" y="2879093"/>
            <a:ext cx="6644240" cy="429600"/>
            <a:chOff x="423746" y="2600314"/>
            <a:chExt cx="6644240" cy="429600"/>
          </a:xfrm>
        </p:grpSpPr>
        <p:sp>
          <p:nvSpPr>
            <p:cNvPr id="33" name="Google Shape;1103;p35">
              <a:extLst>
                <a:ext uri="{FF2B5EF4-FFF2-40B4-BE49-F238E27FC236}">
                  <a16:creationId xmlns:a16="http://schemas.microsoft.com/office/drawing/2014/main" id="{2D5121F8-7978-40D9-A1BE-86B9C56F66D9}"/>
                </a:ext>
              </a:extLst>
            </p:cNvPr>
            <p:cNvSpPr txBox="1"/>
            <p:nvPr/>
          </p:nvSpPr>
          <p:spPr>
            <a:xfrm>
              <a:off x="423746" y="2600314"/>
              <a:ext cx="664424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AE" sz="1700" dirty="0">
                  <a:solidFill>
                    <a:schemeClr val="dk2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مصدر</a:t>
              </a:r>
              <a:r>
                <a:rPr lang="he-IL" sz="1700" dirty="0">
                  <a:solidFill>
                    <a:schemeClr val="dk2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 2 ..................................................................................................</a:t>
              </a:r>
              <a:endParaRPr sz="1700" dirty="0">
                <a:solidFill>
                  <a:schemeClr val="dk2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  <p:cxnSp>
          <p:nvCxnSpPr>
            <p:cNvPr id="34" name="Google Shape;1106;p35">
              <a:extLst>
                <a:ext uri="{FF2B5EF4-FFF2-40B4-BE49-F238E27FC236}">
                  <a16:creationId xmlns:a16="http://schemas.microsoft.com/office/drawing/2014/main" id="{39A4CF2C-DD95-4B54-AFE8-7536B52CADB6}"/>
                </a:ext>
              </a:extLst>
            </p:cNvPr>
            <p:cNvCxnSpPr/>
            <p:nvPr/>
          </p:nvCxnSpPr>
          <p:spPr>
            <a:xfrm>
              <a:off x="5712411" y="2600314"/>
              <a:ext cx="131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DF276075-B6EC-4F29-A81B-5348DAFEC6F5}"/>
              </a:ext>
            </a:extLst>
          </p:cNvPr>
          <p:cNvGrpSpPr/>
          <p:nvPr/>
        </p:nvGrpSpPr>
        <p:grpSpPr>
          <a:xfrm>
            <a:off x="436329" y="1753434"/>
            <a:ext cx="6644240" cy="429600"/>
            <a:chOff x="423746" y="2600314"/>
            <a:chExt cx="6644240" cy="429600"/>
          </a:xfrm>
        </p:grpSpPr>
        <p:sp>
          <p:nvSpPr>
            <p:cNvPr id="36" name="Google Shape;1103;p35">
              <a:extLst>
                <a:ext uri="{FF2B5EF4-FFF2-40B4-BE49-F238E27FC236}">
                  <a16:creationId xmlns:a16="http://schemas.microsoft.com/office/drawing/2014/main" id="{7440DE94-42BF-4A02-AB2B-E153F6AB8D85}"/>
                </a:ext>
              </a:extLst>
            </p:cNvPr>
            <p:cNvSpPr txBox="1"/>
            <p:nvPr/>
          </p:nvSpPr>
          <p:spPr>
            <a:xfrm>
              <a:off x="423746" y="2600314"/>
              <a:ext cx="664424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AE" sz="1700" dirty="0">
                  <a:solidFill>
                    <a:srgbClr val="15AAB5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 مصدر</a:t>
              </a:r>
              <a:r>
                <a:rPr lang="he-IL" sz="1700" dirty="0">
                  <a:solidFill>
                    <a:srgbClr val="15AAB5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1 ..................................................................................................</a:t>
              </a:r>
              <a:endParaRPr sz="1700" dirty="0">
                <a:solidFill>
                  <a:srgbClr val="15AAB5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  <p:cxnSp>
          <p:nvCxnSpPr>
            <p:cNvPr id="37" name="Google Shape;1106;p35">
              <a:extLst>
                <a:ext uri="{FF2B5EF4-FFF2-40B4-BE49-F238E27FC236}">
                  <a16:creationId xmlns:a16="http://schemas.microsoft.com/office/drawing/2014/main" id="{F9819A47-DEE3-47F4-BFF9-1C1592CB0638}"/>
                </a:ext>
              </a:extLst>
            </p:cNvPr>
            <p:cNvCxnSpPr/>
            <p:nvPr/>
          </p:nvCxnSpPr>
          <p:spPr>
            <a:xfrm>
              <a:off x="5712411" y="2600314"/>
              <a:ext cx="1317900" cy="0"/>
            </a:xfrm>
            <a:prstGeom prst="straightConnector1">
              <a:avLst/>
            </a:prstGeom>
            <a:noFill/>
            <a:ln w="19050" cap="flat" cmpd="sng">
              <a:solidFill>
                <a:srgbClr val="15AAB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40B7525-043F-430F-A674-9D83EF62781D}"/>
              </a:ext>
            </a:extLst>
          </p:cNvPr>
          <p:cNvSpPr txBox="1"/>
          <p:nvPr/>
        </p:nvSpPr>
        <p:spPr>
          <a:xfrm>
            <a:off x="7738946" y="1204334"/>
            <a:ext cx="3721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F2D99666-62F9-49B7-893C-C4E6A870946C}"/>
              </a:ext>
            </a:extLst>
          </p:cNvPr>
          <p:cNvSpPr txBox="1"/>
          <p:nvPr/>
        </p:nvSpPr>
        <p:spPr>
          <a:xfrm>
            <a:off x="7767030" y="2278669"/>
            <a:ext cx="3721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06E9B6DA-292A-458A-BFF3-C03BD42882B6}"/>
              </a:ext>
            </a:extLst>
          </p:cNvPr>
          <p:cNvSpPr txBox="1"/>
          <p:nvPr/>
        </p:nvSpPr>
        <p:spPr>
          <a:xfrm>
            <a:off x="7767405" y="3439360"/>
            <a:ext cx="3721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8719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46344" y="4187551"/>
            <a:ext cx="9143999" cy="543185"/>
          </a:xfrm>
        </p:spPr>
        <p:txBody>
          <a:bodyPr/>
          <a:lstStyle/>
          <a:p>
            <a:r>
              <a:rPr lang="ar-AE" sz="3300" b="1" dirty="0">
                <a:solidFill>
                  <a:srgbClr val="206481"/>
                </a:solidFill>
                <a:effectLst>
                  <a:outerShdw blurRad="50800" dist="50800" dir="2700000" algn="tl">
                    <a:schemeClr val="accent4">
                      <a:lumMod val="75000"/>
                      <a:alpha val="74000"/>
                    </a:schemeClr>
                  </a:outerShdw>
                </a:effectLst>
                <a:latin typeface="Dorian CLM" pitchFamily="2" charset="-79"/>
                <a:cs typeface="Dorian CLM" pitchFamily="2" charset="-79"/>
              </a:rPr>
              <a:t>أعضاء المجموعة</a:t>
            </a:r>
            <a:endParaRPr lang="en-US" sz="3300" b="1" dirty="0">
              <a:solidFill>
                <a:srgbClr val="206481"/>
              </a:solidFill>
              <a:effectLst>
                <a:outerShdw blurRad="50800" dist="50800" dir="2700000" algn="tl">
                  <a:schemeClr val="accent4">
                    <a:lumMod val="75000"/>
                    <a:alpha val="74000"/>
                  </a:schemeClr>
                </a:outerShdw>
              </a:effectLst>
              <a:latin typeface="Dorian CLM" pitchFamily="2" charset="-79"/>
              <a:cs typeface="Dorian CLM" pitchFamily="2" charset="-79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88C8E12-46AB-4467-ABC3-022E9FAEDE1C}"/>
              </a:ext>
            </a:extLst>
          </p:cNvPr>
          <p:cNvSpPr txBox="1">
            <a:spLocks/>
          </p:cNvSpPr>
          <p:nvPr/>
        </p:nvSpPr>
        <p:spPr>
          <a:xfrm>
            <a:off x="6599076" y="3260758"/>
            <a:ext cx="1811096" cy="54318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AE" altLang="ko-KR" sz="1800" b="1" dirty="0">
                <a:solidFill>
                  <a:srgbClr val="C00000"/>
                </a:solidFill>
                <a:latin typeface="Dorian CLM" pitchFamily="2" charset="-79"/>
                <a:cs typeface="Dorian CLM" pitchFamily="2" charset="-79"/>
              </a:rPr>
              <a:t>أسم الطالب</a:t>
            </a:r>
            <a:r>
              <a:rPr lang="he-IL" altLang="ko-KR" sz="1800" b="1" dirty="0">
                <a:solidFill>
                  <a:srgbClr val="C00000"/>
                </a:solidFill>
                <a:latin typeface="Dorian CLM" pitchFamily="2" charset="-79"/>
                <a:cs typeface="Dorian CLM" pitchFamily="2" charset="-79"/>
              </a:rPr>
              <a:t>/</a:t>
            </a:r>
            <a:r>
              <a:rPr lang="ar-AE" altLang="ko-KR" sz="1800" b="1" dirty="0">
                <a:solidFill>
                  <a:srgbClr val="C00000"/>
                </a:solidFill>
                <a:latin typeface="Dorian CLM" pitchFamily="2" charset="-79"/>
                <a:cs typeface="Dorian CLM" pitchFamily="2" charset="-79"/>
              </a:rPr>
              <a:t>ة 1</a:t>
            </a:r>
            <a:endParaRPr lang="en-US" altLang="ko-KR" sz="1800" b="1" dirty="0">
              <a:solidFill>
                <a:srgbClr val="C00000"/>
              </a:solidFill>
              <a:latin typeface="Dorian CLM" pitchFamily="2" charset="-79"/>
              <a:cs typeface="Dorian CLM" pitchFamily="2" charset="-79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196F8A0-DD70-49F1-9776-9734B7AC1F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02F598B-1C73-4B8C-9B3F-7047FE2C1A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34007" y="1401307"/>
            <a:ext cx="1404000" cy="1404000"/>
          </a:xfrm>
        </p:spPr>
        <p:txBody>
          <a:bodyPr/>
          <a:lstStyle/>
          <a:p>
            <a:endParaRPr lang="he-IL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DB766D1-DD68-4B82-B947-7537739F54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8724" y="1401307"/>
            <a:ext cx="1404000" cy="1404000"/>
          </a:xfrm>
        </p:spPr>
        <p:txBody>
          <a:bodyPr/>
          <a:lstStyle/>
          <a:p>
            <a:endParaRPr lang="he-IL"/>
          </a:p>
        </p:txBody>
      </p:sp>
      <p:sp>
        <p:nvSpPr>
          <p:cNvPr id="23" name="מציין מיקום של תמונה 22">
            <a:extLst>
              <a:ext uri="{FF2B5EF4-FFF2-40B4-BE49-F238E27FC236}">
                <a16:creationId xmlns:a16="http://schemas.microsoft.com/office/drawing/2014/main" id="{F9CA8F63-A042-4001-91AE-1EEC962D97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E7784C1-7FA2-4823-9C1D-BDFEFA4A9C1A}"/>
              </a:ext>
            </a:extLst>
          </p:cNvPr>
          <p:cNvSpPr txBox="1">
            <a:spLocks/>
          </p:cNvSpPr>
          <p:nvPr/>
        </p:nvSpPr>
        <p:spPr>
          <a:xfrm>
            <a:off x="525140" y="3260757"/>
            <a:ext cx="1811096" cy="54318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AE" altLang="ko-KR" sz="1800" b="1" dirty="0">
                <a:solidFill>
                  <a:srgbClr val="C00000"/>
                </a:solidFill>
                <a:latin typeface="Dorian CLM" pitchFamily="2" charset="-79"/>
                <a:cs typeface="Dorian CLM" pitchFamily="2" charset="-79"/>
              </a:rPr>
              <a:t>أسم الطالب</a:t>
            </a:r>
            <a:r>
              <a:rPr lang="he-IL" altLang="ko-KR" sz="1800" b="1" dirty="0">
                <a:solidFill>
                  <a:srgbClr val="C00000"/>
                </a:solidFill>
                <a:latin typeface="Dorian CLM" pitchFamily="2" charset="-79"/>
                <a:cs typeface="Dorian CLM" pitchFamily="2" charset="-79"/>
              </a:rPr>
              <a:t>/</a:t>
            </a:r>
            <a:r>
              <a:rPr lang="ar-AE" altLang="ko-KR" sz="1800" b="1" dirty="0">
                <a:solidFill>
                  <a:srgbClr val="C00000"/>
                </a:solidFill>
                <a:latin typeface="Dorian CLM" pitchFamily="2" charset="-79"/>
                <a:cs typeface="Dorian CLM" pitchFamily="2" charset="-79"/>
              </a:rPr>
              <a:t>ة 4</a:t>
            </a:r>
            <a:endParaRPr lang="en-US" altLang="ko-KR" sz="1800" b="1" dirty="0">
              <a:solidFill>
                <a:srgbClr val="C00000"/>
              </a:solidFill>
              <a:latin typeface="Dorian CLM" pitchFamily="2" charset="-79"/>
              <a:cs typeface="Dorian CLM" pitchFamily="2" charset="-79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8B4E463-B6F8-466D-9EFE-72ECFB6FA708}"/>
              </a:ext>
            </a:extLst>
          </p:cNvPr>
          <p:cNvSpPr txBox="1">
            <a:spLocks/>
          </p:cNvSpPr>
          <p:nvPr/>
        </p:nvSpPr>
        <p:spPr>
          <a:xfrm>
            <a:off x="2421295" y="3268089"/>
            <a:ext cx="2104361" cy="54318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AE" altLang="ko-KR" sz="1800" b="1" dirty="0">
                <a:solidFill>
                  <a:srgbClr val="C00000"/>
                </a:solidFill>
                <a:latin typeface="Dorian CLM" pitchFamily="2" charset="-79"/>
                <a:cs typeface="Dorian CLM" pitchFamily="2" charset="-79"/>
              </a:rPr>
              <a:t>أسم الطالب</a:t>
            </a:r>
            <a:r>
              <a:rPr lang="he-IL" altLang="ko-KR" sz="1800" b="1" dirty="0">
                <a:solidFill>
                  <a:srgbClr val="C00000"/>
                </a:solidFill>
                <a:latin typeface="Dorian CLM" pitchFamily="2" charset="-79"/>
                <a:cs typeface="Dorian CLM" pitchFamily="2" charset="-79"/>
              </a:rPr>
              <a:t>/</a:t>
            </a:r>
            <a:r>
              <a:rPr lang="ar-AE" altLang="ko-KR" sz="1800" b="1" dirty="0">
                <a:solidFill>
                  <a:srgbClr val="C00000"/>
                </a:solidFill>
                <a:latin typeface="Dorian CLM" pitchFamily="2" charset="-79"/>
                <a:cs typeface="Dorian CLM" pitchFamily="2" charset="-79"/>
              </a:rPr>
              <a:t>ة 3</a:t>
            </a:r>
            <a:endParaRPr lang="en-US" altLang="ko-KR" sz="1800" b="1" dirty="0">
              <a:solidFill>
                <a:srgbClr val="C00000"/>
              </a:solidFill>
              <a:latin typeface="Dorian CLM" pitchFamily="2" charset="-79"/>
              <a:cs typeface="Dorian CLM" pitchFamily="2" charset="-79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353D97C-D090-494B-829E-5DE343FBE951}"/>
              </a:ext>
            </a:extLst>
          </p:cNvPr>
          <p:cNvSpPr txBox="1">
            <a:spLocks/>
          </p:cNvSpPr>
          <p:nvPr/>
        </p:nvSpPr>
        <p:spPr>
          <a:xfrm>
            <a:off x="4618346" y="3260758"/>
            <a:ext cx="1811096" cy="54318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AE" altLang="ko-KR" sz="1800" b="1" dirty="0">
                <a:solidFill>
                  <a:srgbClr val="C00000"/>
                </a:solidFill>
                <a:latin typeface="Dorian CLM" pitchFamily="2" charset="-79"/>
                <a:cs typeface="Dorian CLM" pitchFamily="2" charset="-79"/>
              </a:rPr>
              <a:t>أسم الطالب</a:t>
            </a:r>
            <a:r>
              <a:rPr lang="he-IL" altLang="ko-KR" sz="1800" b="1" dirty="0">
                <a:solidFill>
                  <a:srgbClr val="C00000"/>
                </a:solidFill>
                <a:latin typeface="Dorian CLM" pitchFamily="2" charset="-79"/>
                <a:cs typeface="Dorian CLM" pitchFamily="2" charset="-79"/>
              </a:rPr>
              <a:t>/</a:t>
            </a:r>
            <a:r>
              <a:rPr lang="ar-AE" altLang="ko-KR" sz="1800" b="1" dirty="0">
                <a:solidFill>
                  <a:srgbClr val="C00000"/>
                </a:solidFill>
                <a:latin typeface="Dorian CLM" pitchFamily="2" charset="-79"/>
                <a:cs typeface="Dorian CLM" pitchFamily="2" charset="-79"/>
              </a:rPr>
              <a:t>ة 2</a:t>
            </a:r>
            <a:endParaRPr lang="en-US" altLang="ko-KR" sz="1800" b="1" dirty="0">
              <a:solidFill>
                <a:srgbClr val="C00000"/>
              </a:solidFill>
              <a:latin typeface="Dorian CLM" pitchFamily="2" charset="-79"/>
              <a:cs typeface="Dorian CLM" pitchFamily="2" charset="-79"/>
            </a:endParaRPr>
          </a:p>
        </p:txBody>
      </p:sp>
      <p:sp>
        <p:nvSpPr>
          <p:cNvPr id="119" name="Freeform: Shape 3">
            <a:extLst>
              <a:ext uri="{FF2B5EF4-FFF2-40B4-BE49-F238E27FC236}">
                <a16:creationId xmlns:a16="http://schemas.microsoft.com/office/drawing/2014/main" id="{A3E3DD06-DD58-4BF6-BD01-0AA1FE7F9A67}"/>
              </a:ext>
            </a:extLst>
          </p:cNvPr>
          <p:cNvSpPr/>
          <p:nvPr/>
        </p:nvSpPr>
        <p:spPr>
          <a:xfrm>
            <a:off x="-1" y="2848179"/>
            <a:ext cx="3606502" cy="2295321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34" name="Google Shape;62;p15">
            <a:extLst>
              <a:ext uri="{FF2B5EF4-FFF2-40B4-BE49-F238E27FC236}">
                <a16:creationId xmlns:a16="http://schemas.microsoft.com/office/drawing/2014/main" id="{E3257F12-D9C1-4B33-B3B4-423A51296FF8}"/>
              </a:ext>
            </a:extLst>
          </p:cNvPr>
          <p:cNvGrpSpPr/>
          <p:nvPr/>
        </p:nvGrpSpPr>
        <p:grpSpPr>
          <a:xfrm>
            <a:off x="7672038" y="-59885"/>
            <a:ext cx="1471961" cy="1256784"/>
            <a:chOff x="1189951" y="1444150"/>
            <a:chExt cx="3171300" cy="3171300"/>
          </a:xfrm>
        </p:grpSpPr>
        <p:sp>
          <p:nvSpPr>
            <p:cNvPr id="35" name="Google Shape;63;p15">
              <a:extLst>
                <a:ext uri="{FF2B5EF4-FFF2-40B4-BE49-F238E27FC236}">
                  <a16:creationId xmlns:a16="http://schemas.microsoft.com/office/drawing/2014/main" id="{A8BE4A24-8CE3-4038-B260-C2D8B63F8AFE}"/>
                </a:ext>
              </a:extLst>
            </p:cNvPr>
            <p:cNvSpPr/>
            <p:nvPr/>
          </p:nvSpPr>
          <p:spPr>
            <a:xfrm>
              <a:off x="1189951" y="1444150"/>
              <a:ext cx="3171300" cy="31713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" name="Google Shape;64;p15">
              <a:extLst>
                <a:ext uri="{FF2B5EF4-FFF2-40B4-BE49-F238E27FC236}">
                  <a16:creationId xmlns:a16="http://schemas.microsoft.com/office/drawing/2014/main" id="{1AF96440-5B12-4C45-8741-D2009CAD2873}"/>
                </a:ext>
              </a:extLst>
            </p:cNvPr>
            <p:cNvGrpSpPr/>
            <p:nvPr/>
          </p:nvGrpSpPr>
          <p:grpSpPr>
            <a:xfrm>
              <a:off x="1620616" y="1873931"/>
              <a:ext cx="2175169" cy="2311774"/>
              <a:chOff x="3135476" y="1489475"/>
              <a:chExt cx="2873028" cy="3053459"/>
            </a:xfrm>
          </p:grpSpPr>
          <p:sp>
            <p:nvSpPr>
              <p:cNvPr id="37" name="Google Shape;65;p15">
                <a:extLst>
                  <a:ext uri="{FF2B5EF4-FFF2-40B4-BE49-F238E27FC236}">
                    <a16:creationId xmlns:a16="http://schemas.microsoft.com/office/drawing/2014/main" id="{EBFAB4B3-7721-4EC0-A27F-4729B1DE3B59}"/>
                  </a:ext>
                </a:extLst>
              </p:cNvPr>
              <p:cNvSpPr/>
              <p:nvPr/>
            </p:nvSpPr>
            <p:spPr>
              <a:xfrm>
                <a:off x="3143516" y="2361265"/>
                <a:ext cx="564795" cy="1888735"/>
              </a:xfrm>
              <a:custGeom>
                <a:avLst/>
                <a:gdLst/>
                <a:ahLst/>
                <a:cxnLst/>
                <a:rect l="l" t="t" r="r" b="b"/>
                <a:pathLst>
                  <a:path w="7797" h="26074" extrusionOk="0">
                    <a:moveTo>
                      <a:pt x="7245" y="552"/>
                    </a:moveTo>
                    <a:lnTo>
                      <a:pt x="7245" y="1347"/>
                    </a:lnTo>
                    <a:lnTo>
                      <a:pt x="6317" y="1347"/>
                    </a:lnTo>
                    <a:lnTo>
                      <a:pt x="6317" y="12009"/>
                    </a:lnTo>
                    <a:lnTo>
                      <a:pt x="1506" y="12009"/>
                    </a:lnTo>
                    <a:lnTo>
                      <a:pt x="1506" y="1347"/>
                    </a:lnTo>
                    <a:lnTo>
                      <a:pt x="578" y="1347"/>
                    </a:lnTo>
                    <a:lnTo>
                      <a:pt x="578" y="552"/>
                    </a:lnTo>
                    <a:close/>
                    <a:moveTo>
                      <a:pt x="1" y="1"/>
                    </a:moveTo>
                    <a:lnTo>
                      <a:pt x="1" y="1919"/>
                    </a:lnTo>
                    <a:lnTo>
                      <a:pt x="928" y="1919"/>
                    </a:lnTo>
                    <a:lnTo>
                      <a:pt x="928" y="23117"/>
                    </a:lnTo>
                    <a:cubicBezTo>
                      <a:pt x="928" y="24749"/>
                      <a:pt x="2274" y="26074"/>
                      <a:pt x="3912" y="26074"/>
                    </a:cubicBezTo>
                    <a:cubicBezTo>
                      <a:pt x="5544" y="26074"/>
                      <a:pt x="6869" y="24749"/>
                      <a:pt x="6869" y="23117"/>
                    </a:cubicBezTo>
                    <a:lnTo>
                      <a:pt x="6869" y="1919"/>
                    </a:lnTo>
                    <a:lnTo>
                      <a:pt x="7796" y="1919"/>
                    </a:lnTo>
                    <a:lnTo>
                      <a:pt x="7796" y="1"/>
                    </a:lnTo>
                    <a:close/>
                  </a:path>
                </a:pathLst>
              </a:custGeom>
              <a:solidFill>
                <a:srgbClr val="F59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66;p15">
                <a:extLst>
                  <a:ext uri="{FF2B5EF4-FFF2-40B4-BE49-F238E27FC236}">
                    <a16:creationId xmlns:a16="http://schemas.microsoft.com/office/drawing/2014/main" id="{9266B560-30E6-4AE0-9AAA-4424C604DCFB}"/>
                  </a:ext>
                </a:extLst>
              </p:cNvPr>
              <p:cNvSpPr/>
              <p:nvPr/>
            </p:nvSpPr>
            <p:spPr>
              <a:xfrm>
                <a:off x="3143516" y="2361265"/>
                <a:ext cx="564795" cy="1888735"/>
              </a:xfrm>
              <a:custGeom>
                <a:avLst/>
                <a:gdLst/>
                <a:ahLst/>
                <a:cxnLst/>
                <a:rect l="l" t="t" r="r" b="b"/>
                <a:pathLst>
                  <a:path w="7797" h="26074" extrusionOk="0">
                    <a:moveTo>
                      <a:pt x="7245" y="552"/>
                    </a:moveTo>
                    <a:lnTo>
                      <a:pt x="7245" y="1347"/>
                    </a:lnTo>
                    <a:lnTo>
                      <a:pt x="6317" y="1347"/>
                    </a:lnTo>
                    <a:lnTo>
                      <a:pt x="6317" y="12009"/>
                    </a:lnTo>
                    <a:lnTo>
                      <a:pt x="1506" y="12009"/>
                    </a:lnTo>
                    <a:lnTo>
                      <a:pt x="1506" y="1347"/>
                    </a:lnTo>
                    <a:lnTo>
                      <a:pt x="578" y="1347"/>
                    </a:lnTo>
                    <a:lnTo>
                      <a:pt x="578" y="552"/>
                    </a:lnTo>
                    <a:close/>
                    <a:moveTo>
                      <a:pt x="1" y="1"/>
                    </a:moveTo>
                    <a:lnTo>
                      <a:pt x="1" y="1919"/>
                    </a:lnTo>
                    <a:lnTo>
                      <a:pt x="928" y="1919"/>
                    </a:lnTo>
                    <a:lnTo>
                      <a:pt x="928" y="23117"/>
                    </a:lnTo>
                    <a:cubicBezTo>
                      <a:pt x="928" y="24749"/>
                      <a:pt x="2274" y="26074"/>
                      <a:pt x="3912" y="26074"/>
                    </a:cubicBezTo>
                    <a:cubicBezTo>
                      <a:pt x="5544" y="26074"/>
                      <a:pt x="6869" y="24749"/>
                      <a:pt x="6869" y="23117"/>
                    </a:cubicBezTo>
                    <a:lnTo>
                      <a:pt x="6869" y="1919"/>
                    </a:lnTo>
                    <a:lnTo>
                      <a:pt x="7796" y="1919"/>
                    </a:lnTo>
                    <a:lnTo>
                      <a:pt x="7796" y="1"/>
                    </a:lnTo>
                    <a:close/>
                  </a:path>
                </a:pathLst>
              </a:custGeom>
              <a:solidFill>
                <a:srgbClr val="F5BC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7;p15">
                <a:extLst>
                  <a:ext uri="{FF2B5EF4-FFF2-40B4-BE49-F238E27FC236}">
                    <a16:creationId xmlns:a16="http://schemas.microsoft.com/office/drawing/2014/main" id="{78CB29A5-1C16-4164-B861-02EB1413E975}"/>
                  </a:ext>
                </a:extLst>
              </p:cNvPr>
              <p:cNvSpPr/>
              <p:nvPr/>
            </p:nvSpPr>
            <p:spPr>
              <a:xfrm>
                <a:off x="3252535" y="3418497"/>
                <a:ext cx="347120" cy="37088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5120" extrusionOk="0">
                    <a:moveTo>
                      <a:pt x="1" y="0"/>
                    </a:moveTo>
                    <a:lnTo>
                      <a:pt x="1" y="5119"/>
                    </a:lnTo>
                    <a:lnTo>
                      <a:pt x="4791" y="5119"/>
                    </a:lnTo>
                    <a:lnTo>
                      <a:pt x="4791" y="0"/>
                    </a:ln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8;p15">
                <a:extLst>
                  <a:ext uri="{FF2B5EF4-FFF2-40B4-BE49-F238E27FC236}">
                    <a16:creationId xmlns:a16="http://schemas.microsoft.com/office/drawing/2014/main" id="{AE2EBB61-DF37-4D7B-849D-D005F6472B31}"/>
                  </a:ext>
                </a:extLst>
              </p:cNvPr>
              <p:cNvSpPr/>
              <p:nvPr/>
            </p:nvSpPr>
            <p:spPr>
              <a:xfrm>
                <a:off x="3252535" y="3215381"/>
                <a:ext cx="347120" cy="203187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05" extrusionOk="0">
                    <a:moveTo>
                      <a:pt x="1" y="1"/>
                    </a:moveTo>
                    <a:lnTo>
                      <a:pt x="1" y="2804"/>
                    </a:lnTo>
                    <a:lnTo>
                      <a:pt x="4791" y="2804"/>
                    </a:lnTo>
                    <a:lnTo>
                      <a:pt x="4791" y="1"/>
                    </a:lnTo>
                    <a:close/>
                  </a:path>
                </a:pathLst>
              </a:custGeom>
              <a:solidFill>
                <a:srgbClr val="8BC2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9;p15">
                <a:extLst>
                  <a:ext uri="{FF2B5EF4-FFF2-40B4-BE49-F238E27FC236}">
                    <a16:creationId xmlns:a16="http://schemas.microsoft.com/office/drawing/2014/main" id="{D7155436-829E-494C-808F-6D708EDC191B}"/>
                  </a:ext>
                </a:extLst>
              </p:cNvPr>
              <p:cNvSpPr/>
              <p:nvPr/>
            </p:nvSpPr>
            <p:spPr>
              <a:xfrm>
                <a:off x="3252535" y="3789307"/>
                <a:ext cx="347120" cy="185875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566" extrusionOk="0">
                    <a:moveTo>
                      <a:pt x="1" y="0"/>
                    </a:moveTo>
                    <a:lnTo>
                      <a:pt x="1" y="2565"/>
                    </a:lnTo>
                    <a:lnTo>
                      <a:pt x="4791" y="2565"/>
                    </a:lnTo>
                    <a:lnTo>
                      <a:pt x="4791" y="0"/>
                    </a:ln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0;p15">
                <a:extLst>
                  <a:ext uri="{FF2B5EF4-FFF2-40B4-BE49-F238E27FC236}">
                    <a16:creationId xmlns:a16="http://schemas.microsoft.com/office/drawing/2014/main" id="{0CB9F06F-B582-42F9-B735-295B73F9409D}"/>
                  </a:ext>
                </a:extLst>
              </p:cNvPr>
              <p:cNvSpPr/>
              <p:nvPr/>
            </p:nvSpPr>
            <p:spPr>
              <a:xfrm>
                <a:off x="3252535" y="3975110"/>
                <a:ext cx="34712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3112" extrusionOk="0">
                    <a:moveTo>
                      <a:pt x="1" y="0"/>
                    </a:moveTo>
                    <a:lnTo>
                      <a:pt x="1" y="795"/>
                    </a:lnTo>
                    <a:cubicBezTo>
                      <a:pt x="1" y="2072"/>
                      <a:pt x="1034" y="3111"/>
                      <a:pt x="2316" y="3111"/>
                    </a:cubicBezTo>
                    <a:lnTo>
                      <a:pt x="2470" y="3111"/>
                    </a:lnTo>
                    <a:cubicBezTo>
                      <a:pt x="3753" y="3111"/>
                      <a:pt x="4791" y="2072"/>
                      <a:pt x="4791" y="795"/>
                    </a:cubicBezTo>
                    <a:lnTo>
                      <a:pt x="4791" y="0"/>
                    </a:lnTo>
                    <a:close/>
                  </a:path>
                </a:pathLst>
              </a:custGeom>
              <a:solidFill>
                <a:srgbClr val="0873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1;p15">
                <a:extLst>
                  <a:ext uri="{FF2B5EF4-FFF2-40B4-BE49-F238E27FC236}">
                    <a16:creationId xmlns:a16="http://schemas.microsoft.com/office/drawing/2014/main" id="{7B198C8C-C43C-43A3-B528-10D6AB4A4BC5}"/>
                  </a:ext>
                </a:extLst>
              </p:cNvPr>
              <p:cNvSpPr/>
              <p:nvPr/>
            </p:nvSpPr>
            <p:spPr>
              <a:xfrm>
                <a:off x="4095133" y="1601174"/>
                <a:ext cx="878377" cy="2941759"/>
              </a:xfrm>
              <a:custGeom>
                <a:avLst/>
                <a:gdLst/>
                <a:ahLst/>
                <a:cxnLst/>
                <a:rect l="l" t="t" r="r" b="b"/>
                <a:pathLst>
                  <a:path w="12126" h="40611" extrusionOk="0">
                    <a:moveTo>
                      <a:pt x="11262" y="886"/>
                    </a:moveTo>
                    <a:lnTo>
                      <a:pt x="11262" y="2121"/>
                    </a:lnTo>
                    <a:lnTo>
                      <a:pt x="9805" y="2121"/>
                    </a:lnTo>
                    <a:lnTo>
                      <a:pt x="9805" y="18708"/>
                    </a:lnTo>
                    <a:lnTo>
                      <a:pt x="2322" y="18708"/>
                    </a:lnTo>
                    <a:lnTo>
                      <a:pt x="2322" y="2121"/>
                    </a:lnTo>
                    <a:lnTo>
                      <a:pt x="886" y="2121"/>
                    </a:lnTo>
                    <a:lnTo>
                      <a:pt x="886" y="886"/>
                    </a:lnTo>
                    <a:close/>
                    <a:moveTo>
                      <a:pt x="1" y="1"/>
                    </a:moveTo>
                    <a:lnTo>
                      <a:pt x="1" y="3006"/>
                    </a:lnTo>
                    <a:lnTo>
                      <a:pt x="1437" y="3006"/>
                    </a:lnTo>
                    <a:lnTo>
                      <a:pt x="1437" y="35973"/>
                    </a:lnTo>
                    <a:cubicBezTo>
                      <a:pt x="1437" y="38533"/>
                      <a:pt x="3514" y="40610"/>
                      <a:pt x="6074" y="40610"/>
                    </a:cubicBezTo>
                    <a:cubicBezTo>
                      <a:pt x="8612" y="40610"/>
                      <a:pt x="10690" y="38533"/>
                      <a:pt x="10690" y="35973"/>
                    </a:cubicBezTo>
                    <a:lnTo>
                      <a:pt x="10690" y="3006"/>
                    </a:lnTo>
                    <a:lnTo>
                      <a:pt x="12126" y="3006"/>
                    </a:lnTo>
                    <a:lnTo>
                      <a:pt x="12126" y="1"/>
                    </a:ln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2;p15">
                <a:extLst>
                  <a:ext uri="{FF2B5EF4-FFF2-40B4-BE49-F238E27FC236}">
                    <a16:creationId xmlns:a16="http://schemas.microsoft.com/office/drawing/2014/main" id="{1C98636A-356A-48EF-BFB0-C47A6C92E783}"/>
                  </a:ext>
                </a:extLst>
              </p:cNvPr>
              <p:cNvSpPr/>
              <p:nvPr/>
            </p:nvSpPr>
            <p:spPr>
              <a:xfrm>
                <a:off x="4095133" y="1601174"/>
                <a:ext cx="878377" cy="2941759"/>
              </a:xfrm>
              <a:custGeom>
                <a:avLst/>
                <a:gdLst/>
                <a:ahLst/>
                <a:cxnLst/>
                <a:rect l="l" t="t" r="r" b="b"/>
                <a:pathLst>
                  <a:path w="12126" h="40611" extrusionOk="0">
                    <a:moveTo>
                      <a:pt x="11262" y="886"/>
                    </a:moveTo>
                    <a:lnTo>
                      <a:pt x="11262" y="2121"/>
                    </a:lnTo>
                    <a:lnTo>
                      <a:pt x="9805" y="2121"/>
                    </a:lnTo>
                    <a:lnTo>
                      <a:pt x="9805" y="18708"/>
                    </a:lnTo>
                    <a:lnTo>
                      <a:pt x="2322" y="18708"/>
                    </a:lnTo>
                    <a:lnTo>
                      <a:pt x="2322" y="2121"/>
                    </a:lnTo>
                    <a:lnTo>
                      <a:pt x="886" y="2121"/>
                    </a:lnTo>
                    <a:lnTo>
                      <a:pt x="886" y="886"/>
                    </a:lnTo>
                    <a:close/>
                    <a:moveTo>
                      <a:pt x="1" y="1"/>
                    </a:moveTo>
                    <a:lnTo>
                      <a:pt x="1" y="3006"/>
                    </a:lnTo>
                    <a:lnTo>
                      <a:pt x="1437" y="3006"/>
                    </a:lnTo>
                    <a:lnTo>
                      <a:pt x="1437" y="35973"/>
                    </a:lnTo>
                    <a:cubicBezTo>
                      <a:pt x="1437" y="38533"/>
                      <a:pt x="3514" y="40610"/>
                      <a:pt x="6074" y="40610"/>
                    </a:cubicBezTo>
                    <a:cubicBezTo>
                      <a:pt x="8612" y="40610"/>
                      <a:pt x="10690" y="38533"/>
                      <a:pt x="10690" y="35973"/>
                    </a:cubicBezTo>
                    <a:lnTo>
                      <a:pt x="10690" y="3006"/>
                    </a:lnTo>
                    <a:lnTo>
                      <a:pt x="12126" y="3006"/>
                    </a:lnTo>
                    <a:lnTo>
                      <a:pt x="12126" y="1"/>
                    </a:ln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3;p15">
                <a:extLst>
                  <a:ext uri="{FF2B5EF4-FFF2-40B4-BE49-F238E27FC236}">
                    <a16:creationId xmlns:a16="http://schemas.microsoft.com/office/drawing/2014/main" id="{D8F85F2A-03CA-4D1C-874C-BA18A220C4D5}"/>
                  </a:ext>
                </a:extLst>
              </p:cNvPr>
              <p:cNvSpPr/>
              <p:nvPr/>
            </p:nvSpPr>
            <p:spPr>
              <a:xfrm>
                <a:off x="4263261" y="3247254"/>
                <a:ext cx="542122" cy="577472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7972" extrusionOk="0">
                    <a:moveTo>
                      <a:pt x="1" y="1"/>
                    </a:moveTo>
                    <a:lnTo>
                      <a:pt x="1" y="7971"/>
                    </a:lnTo>
                    <a:lnTo>
                      <a:pt x="7484" y="7971"/>
                    </a:lnTo>
                    <a:lnTo>
                      <a:pt x="7484" y="1"/>
                    </a:lnTo>
                    <a:close/>
                  </a:path>
                </a:pathLst>
              </a:custGeom>
              <a:solidFill>
                <a:srgbClr val="F59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4;p15">
                <a:extLst>
                  <a:ext uri="{FF2B5EF4-FFF2-40B4-BE49-F238E27FC236}">
                    <a16:creationId xmlns:a16="http://schemas.microsoft.com/office/drawing/2014/main" id="{7275108F-59F9-4CEF-ABDC-40FBF64028BB}"/>
                  </a:ext>
                </a:extLst>
              </p:cNvPr>
              <p:cNvSpPr/>
              <p:nvPr/>
            </p:nvSpPr>
            <p:spPr>
              <a:xfrm>
                <a:off x="4263261" y="2943232"/>
                <a:ext cx="542122" cy="315248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4352" extrusionOk="0">
                    <a:moveTo>
                      <a:pt x="1" y="1"/>
                    </a:moveTo>
                    <a:lnTo>
                      <a:pt x="1" y="4351"/>
                    </a:lnTo>
                    <a:lnTo>
                      <a:pt x="7484" y="4351"/>
                    </a:lnTo>
                    <a:lnTo>
                      <a:pt x="7484" y="1"/>
                    </a:ln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5;p15">
                <a:extLst>
                  <a:ext uri="{FF2B5EF4-FFF2-40B4-BE49-F238E27FC236}">
                    <a16:creationId xmlns:a16="http://schemas.microsoft.com/office/drawing/2014/main" id="{E5EA466A-A236-48FD-A075-C5A84A02188D}"/>
                  </a:ext>
                </a:extLst>
              </p:cNvPr>
              <p:cNvSpPr/>
              <p:nvPr/>
            </p:nvSpPr>
            <p:spPr>
              <a:xfrm>
                <a:off x="4260219" y="3811980"/>
                <a:ext cx="542122" cy="287939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3975" extrusionOk="0">
                    <a:moveTo>
                      <a:pt x="1" y="0"/>
                    </a:moveTo>
                    <a:lnTo>
                      <a:pt x="1" y="3975"/>
                    </a:lnTo>
                    <a:lnTo>
                      <a:pt x="7483" y="3975"/>
                    </a:lnTo>
                    <a:lnTo>
                      <a:pt x="7483" y="0"/>
                    </a:lnTo>
                    <a:close/>
                  </a:path>
                </a:pathLst>
              </a:custGeom>
              <a:solidFill>
                <a:srgbClr val="F2AE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6;p15">
                <a:extLst>
                  <a:ext uri="{FF2B5EF4-FFF2-40B4-BE49-F238E27FC236}">
                    <a16:creationId xmlns:a16="http://schemas.microsoft.com/office/drawing/2014/main" id="{1A0AAD2D-6C5E-4C9E-9108-590AA8DB9514}"/>
                  </a:ext>
                </a:extLst>
              </p:cNvPr>
              <p:cNvSpPr/>
              <p:nvPr/>
            </p:nvSpPr>
            <p:spPr>
              <a:xfrm>
                <a:off x="4263261" y="4101370"/>
                <a:ext cx="542122" cy="350163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4834" extrusionOk="0">
                    <a:moveTo>
                      <a:pt x="1" y="1"/>
                    </a:moveTo>
                    <a:lnTo>
                      <a:pt x="1" y="1236"/>
                    </a:lnTo>
                    <a:cubicBezTo>
                      <a:pt x="1" y="3223"/>
                      <a:pt x="1612" y="4834"/>
                      <a:pt x="3599" y="4834"/>
                    </a:cubicBezTo>
                    <a:lnTo>
                      <a:pt x="3864" y="4834"/>
                    </a:lnTo>
                    <a:cubicBezTo>
                      <a:pt x="5852" y="4834"/>
                      <a:pt x="7484" y="3223"/>
                      <a:pt x="7484" y="1236"/>
                    </a:cubicBezTo>
                    <a:lnTo>
                      <a:pt x="7484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7;p15">
                <a:extLst>
                  <a:ext uri="{FF2B5EF4-FFF2-40B4-BE49-F238E27FC236}">
                    <a16:creationId xmlns:a16="http://schemas.microsoft.com/office/drawing/2014/main" id="{B7B75E4E-36CC-434B-B2C1-49046AB8212B}"/>
                  </a:ext>
                </a:extLst>
              </p:cNvPr>
              <p:cNvSpPr/>
              <p:nvPr/>
            </p:nvSpPr>
            <p:spPr>
              <a:xfrm>
                <a:off x="5277537" y="1860285"/>
                <a:ext cx="730967" cy="2452299"/>
              </a:xfrm>
              <a:custGeom>
                <a:avLst/>
                <a:gdLst/>
                <a:ahLst/>
                <a:cxnLst/>
                <a:rect l="l" t="t" r="r" b="b"/>
                <a:pathLst>
                  <a:path w="10091" h="33854" extrusionOk="0">
                    <a:moveTo>
                      <a:pt x="9359" y="732"/>
                    </a:moveTo>
                    <a:lnTo>
                      <a:pt x="9359" y="1771"/>
                    </a:lnTo>
                    <a:lnTo>
                      <a:pt x="8166" y="1771"/>
                    </a:lnTo>
                    <a:lnTo>
                      <a:pt x="8166" y="15592"/>
                    </a:lnTo>
                    <a:lnTo>
                      <a:pt x="1918" y="15592"/>
                    </a:lnTo>
                    <a:lnTo>
                      <a:pt x="1918" y="1771"/>
                    </a:lnTo>
                    <a:lnTo>
                      <a:pt x="726" y="1771"/>
                    </a:lnTo>
                    <a:lnTo>
                      <a:pt x="726" y="732"/>
                    </a:lnTo>
                    <a:close/>
                    <a:moveTo>
                      <a:pt x="0" y="1"/>
                    </a:moveTo>
                    <a:lnTo>
                      <a:pt x="0" y="2497"/>
                    </a:lnTo>
                    <a:lnTo>
                      <a:pt x="1192" y="2497"/>
                    </a:lnTo>
                    <a:lnTo>
                      <a:pt x="1192" y="30012"/>
                    </a:lnTo>
                    <a:cubicBezTo>
                      <a:pt x="1192" y="32131"/>
                      <a:pt x="2915" y="33854"/>
                      <a:pt x="5056" y="33854"/>
                    </a:cubicBezTo>
                    <a:cubicBezTo>
                      <a:pt x="7175" y="33854"/>
                      <a:pt x="8898" y="32131"/>
                      <a:pt x="8898" y="30012"/>
                    </a:cubicBezTo>
                    <a:lnTo>
                      <a:pt x="8898" y="2497"/>
                    </a:lnTo>
                    <a:lnTo>
                      <a:pt x="10090" y="2497"/>
                    </a:lnTo>
                    <a:lnTo>
                      <a:pt x="10090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8;p15">
                <a:extLst>
                  <a:ext uri="{FF2B5EF4-FFF2-40B4-BE49-F238E27FC236}">
                    <a16:creationId xmlns:a16="http://schemas.microsoft.com/office/drawing/2014/main" id="{D4BDB39C-73C8-4AC5-A962-A315F5B71FB5}"/>
                  </a:ext>
                </a:extLst>
              </p:cNvPr>
              <p:cNvSpPr/>
              <p:nvPr/>
            </p:nvSpPr>
            <p:spPr>
              <a:xfrm>
                <a:off x="5277537" y="1860285"/>
                <a:ext cx="730967" cy="2452299"/>
              </a:xfrm>
              <a:custGeom>
                <a:avLst/>
                <a:gdLst/>
                <a:ahLst/>
                <a:cxnLst/>
                <a:rect l="l" t="t" r="r" b="b"/>
                <a:pathLst>
                  <a:path w="10091" h="33854" extrusionOk="0">
                    <a:moveTo>
                      <a:pt x="9359" y="732"/>
                    </a:moveTo>
                    <a:lnTo>
                      <a:pt x="9359" y="1771"/>
                    </a:lnTo>
                    <a:lnTo>
                      <a:pt x="8166" y="1771"/>
                    </a:lnTo>
                    <a:lnTo>
                      <a:pt x="8166" y="15592"/>
                    </a:lnTo>
                    <a:lnTo>
                      <a:pt x="1918" y="15592"/>
                    </a:lnTo>
                    <a:lnTo>
                      <a:pt x="1918" y="1771"/>
                    </a:lnTo>
                    <a:lnTo>
                      <a:pt x="726" y="1771"/>
                    </a:lnTo>
                    <a:lnTo>
                      <a:pt x="726" y="732"/>
                    </a:lnTo>
                    <a:close/>
                    <a:moveTo>
                      <a:pt x="0" y="1"/>
                    </a:moveTo>
                    <a:lnTo>
                      <a:pt x="0" y="2497"/>
                    </a:lnTo>
                    <a:lnTo>
                      <a:pt x="1192" y="2497"/>
                    </a:lnTo>
                    <a:lnTo>
                      <a:pt x="1192" y="30012"/>
                    </a:lnTo>
                    <a:cubicBezTo>
                      <a:pt x="1192" y="32131"/>
                      <a:pt x="2915" y="33854"/>
                      <a:pt x="5056" y="33854"/>
                    </a:cubicBezTo>
                    <a:cubicBezTo>
                      <a:pt x="7175" y="33854"/>
                      <a:pt x="8898" y="32131"/>
                      <a:pt x="8898" y="30012"/>
                    </a:cubicBezTo>
                    <a:lnTo>
                      <a:pt x="8898" y="2497"/>
                    </a:lnTo>
                    <a:lnTo>
                      <a:pt x="10090" y="2497"/>
                    </a:lnTo>
                    <a:lnTo>
                      <a:pt x="10090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9;p15">
                <a:extLst>
                  <a:ext uri="{FF2B5EF4-FFF2-40B4-BE49-F238E27FC236}">
                    <a16:creationId xmlns:a16="http://schemas.microsoft.com/office/drawing/2014/main" id="{5A33F026-8CE8-48EF-95D0-410EA666DA68}"/>
                  </a:ext>
                </a:extLst>
              </p:cNvPr>
              <p:cNvSpPr/>
              <p:nvPr/>
            </p:nvSpPr>
            <p:spPr>
              <a:xfrm>
                <a:off x="5416473" y="3232694"/>
                <a:ext cx="451141" cy="481854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6652" extrusionOk="0">
                    <a:moveTo>
                      <a:pt x="0" y="0"/>
                    </a:moveTo>
                    <a:lnTo>
                      <a:pt x="0" y="6651"/>
                    </a:lnTo>
                    <a:lnTo>
                      <a:pt x="6227" y="6651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;p15">
                <a:extLst>
                  <a:ext uri="{FF2B5EF4-FFF2-40B4-BE49-F238E27FC236}">
                    <a16:creationId xmlns:a16="http://schemas.microsoft.com/office/drawing/2014/main" id="{28B63A78-2006-4313-A4CC-9AADD408CE1D}"/>
                  </a:ext>
                </a:extLst>
              </p:cNvPr>
              <p:cNvSpPr/>
              <p:nvPr/>
            </p:nvSpPr>
            <p:spPr>
              <a:xfrm>
                <a:off x="5416473" y="2970469"/>
                <a:ext cx="451141" cy="262296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3621" extrusionOk="0">
                    <a:moveTo>
                      <a:pt x="0" y="1"/>
                    </a:moveTo>
                    <a:lnTo>
                      <a:pt x="0" y="3620"/>
                    </a:lnTo>
                    <a:lnTo>
                      <a:pt x="6227" y="3620"/>
                    </a:lnTo>
                    <a:lnTo>
                      <a:pt x="6227" y="1"/>
                    </a:lnTo>
                    <a:close/>
                  </a:path>
                </a:pathLst>
              </a:custGeom>
              <a:solidFill>
                <a:srgbClr val="8BC2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1;p15">
                <a:extLst>
                  <a:ext uri="{FF2B5EF4-FFF2-40B4-BE49-F238E27FC236}">
                    <a16:creationId xmlns:a16="http://schemas.microsoft.com/office/drawing/2014/main" id="{D967AC77-2578-44CE-A768-2F7FDA5B0FFC}"/>
                  </a:ext>
                </a:extLst>
              </p:cNvPr>
              <p:cNvSpPr/>
              <p:nvPr/>
            </p:nvSpPr>
            <p:spPr>
              <a:xfrm>
                <a:off x="5416473" y="3714479"/>
                <a:ext cx="451141" cy="241507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3334" extrusionOk="0">
                    <a:moveTo>
                      <a:pt x="0" y="0"/>
                    </a:moveTo>
                    <a:lnTo>
                      <a:pt x="0" y="3333"/>
                    </a:lnTo>
                    <a:lnTo>
                      <a:pt x="6227" y="3333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2;p15">
                <a:extLst>
                  <a:ext uri="{FF2B5EF4-FFF2-40B4-BE49-F238E27FC236}">
                    <a16:creationId xmlns:a16="http://schemas.microsoft.com/office/drawing/2014/main" id="{D9043D69-9420-4AF5-957C-E95D2C8AF715}"/>
                  </a:ext>
                </a:extLst>
              </p:cNvPr>
              <p:cNvSpPr/>
              <p:nvPr/>
            </p:nvSpPr>
            <p:spPr>
              <a:xfrm>
                <a:off x="5416473" y="3955914"/>
                <a:ext cx="451141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4039" extrusionOk="0">
                    <a:moveTo>
                      <a:pt x="0" y="0"/>
                    </a:moveTo>
                    <a:lnTo>
                      <a:pt x="0" y="1013"/>
                    </a:lnTo>
                    <a:cubicBezTo>
                      <a:pt x="0" y="2693"/>
                      <a:pt x="1346" y="4039"/>
                      <a:pt x="3005" y="4039"/>
                    </a:cubicBezTo>
                    <a:lnTo>
                      <a:pt x="3222" y="4039"/>
                    </a:lnTo>
                    <a:cubicBezTo>
                      <a:pt x="4881" y="4039"/>
                      <a:pt x="6227" y="2693"/>
                      <a:pt x="6227" y="1013"/>
                    </a:cubicBez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0873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3;p15">
                <a:extLst>
                  <a:ext uri="{FF2B5EF4-FFF2-40B4-BE49-F238E27FC236}">
                    <a16:creationId xmlns:a16="http://schemas.microsoft.com/office/drawing/2014/main" id="{36493E6A-3F20-4A88-A161-A3C0BB28DD46}"/>
                  </a:ext>
                </a:extLst>
              </p:cNvPr>
              <p:cNvSpPr/>
              <p:nvPr/>
            </p:nvSpPr>
            <p:spPr>
              <a:xfrm>
                <a:off x="3135476" y="2006175"/>
                <a:ext cx="233828" cy="233466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223" extrusionOk="0">
                    <a:moveTo>
                      <a:pt x="1617" y="266"/>
                    </a:moveTo>
                    <a:cubicBezTo>
                      <a:pt x="2343" y="266"/>
                      <a:pt x="2963" y="859"/>
                      <a:pt x="2963" y="1612"/>
                    </a:cubicBezTo>
                    <a:cubicBezTo>
                      <a:pt x="2963" y="2359"/>
                      <a:pt x="2343" y="2958"/>
                      <a:pt x="1617" y="2958"/>
                    </a:cubicBezTo>
                    <a:cubicBezTo>
                      <a:pt x="864" y="2958"/>
                      <a:pt x="265" y="2359"/>
                      <a:pt x="265" y="1612"/>
                    </a:cubicBezTo>
                    <a:cubicBezTo>
                      <a:pt x="265" y="859"/>
                      <a:pt x="864" y="266"/>
                      <a:pt x="1617" y="266"/>
                    </a:cubicBezTo>
                    <a:close/>
                    <a:moveTo>
                      <a:pt x="1617" y="1"/>
                    </a:moveTo>
                    <a:cubicBezTo>
                      <a:pt x="710" y="1"/>
                      <a:pt x="0" y="727"/>
                      <a:pt x="0" y="1612"/>
                    </a:cubicBezTo>
                    <a:cubicBezTo>
                      <a:pt x="0" y="2491"/>
                      <a:pt x="710" y="3223"/>
                      <a:pt x="1617" y="3223"/>
                    </a:cubicBezTo>
                    <a:cubicBezTo>
                      <a:pt x="2496" y="3223"/>
                      <a:pt x="3228" y="2491"/>
                      <a:pt x="3228" y="1612"/>
                    </a:cubicBezTo>
                    <a:cubicBezTo>
                      <a:pt x="3228" y="727"/>
                      <a:pt x="2496" y="1"/>
                      <a:pt x="1617" y="1"/>
                    </a:cubicBezTo>
                    <a:close/>
                  </a:path>
                </a:pathLst>
              </a:custGeom>
              <a:solidFill>
                <a:srgbClr val="F59B34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4;p15">
                <a:extLst>
                  <a:ext uri="{FF2B5EF4-FFF2-40B4-BE49-F238E27FC236}">
                    <a16:creationId xmlns:a16="http://schemas.microsoft.com/office/drawing/2014/main" id="{55FD0893-8498-4B6F-A0E4-50A377FE4A74}"/>
                  </a:ext>
                </a:extLst>
              </p:cNvPr>
              <p:cNvSpPr/>
              <p:nvPr/>
            </p:nvSpPr>
            <p:spPr>
              <a:xfrm>
                <a:off x="4563879" y="2113310"/>
                <a:ext cx="239985" cy="23998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13" extrusionOk="0">
                    <a:moveTo>
                      <a:pt x="1659" y="350"/>
                    </a:moveTo>
                    <a:cubicBezTo>
                      <a:pt x="2385" y="350"/>
                      <a:pt x="2963" y="928"/>
                      <a:pt x="2963" y="1654"/>
                    </a:cubicBezTo>
                    <a:cubicBezTo>
                      <a:pt x="2963" y="2364"/>
                      <a:pt x="2385" y="2957"/>
                      <a:pt x="1659" y="2957"/>
                    </a:cubicBezTo>
                    <a:cubicBezTo>
                      <a:pt x="928" y="2957"/>
                      <a:pt x="355" y="2364"/>
                      <a:pt x="355" y="1654"/>
                    </a:cubicBezTo>
                    <a:cubicBezTo>
                      <a:pt x="355" y="928"/>
                      <a:pt x="928" y="350"/>
                      <a:pt x="1659" y="350"/>
                    </a:cubicBezTo>
                    <a:close/>
                    <a:moveTo>
                      <a:pt x="1659" y="0"/>
                    </a:moveTo>
                    <a:cubicBezTo>
                      <a:pt x="753" y="0"/>
                      <a:pt x="0" y="726"/>
                      <a:pt x="0" y="1654"/>
                    </a:cubicBezTo>
                    <a:cubicBezTo>
                      <a:pt x="0" y="2560"/>
                      <a:pt x="753" y="3312"/>
                      <a:pt x="1659" y="3312"/>
                    </a:cubicBezTo>
                    <a:cubicBezTo>
                      <a:pt x="2565" y="3312"/>
                      <a:pt x="3313" y="2560"/>
                      <a:pt x="3313" y="1654"/>
                    </a:cubicBezTo>
                    <a:cubicBezTo>
                      <a:pt x="3313" y="726"/>
                      <a:pt x="2565" y="0"/>
                      <a:pt x="1659" y="0"/>
                    </a:cubicBezTo>
                    <a:close/>
                  </a:path>
                </a:pathLst>
              </a:custGeom>
              <a:solidFill>
                <a:srgbClr val="2D838E"/>
              </a:solidFill>
              <a:ln w="9525" cap="flat" cmpd="sng">
                <a:solidFill>
                  <a:srgbClr val="0573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5;p15">
                <a:extLst>
                  <a:ext uri="{FF2B5EF4-FFF2-40B4-BE49-F238E27FC236}">
                    <a16:creationId xmlns:a16="http://schemas.microsoft.com/office/drawing/2014/main" id="{BB66F9AD-308F-4C36-8C6B-03F859A8750F}"/>
                  </a:ext>
                </a:extLst>
              </p:cNvPr>
              <p:cNvSpPr/>
              <p:nvPr/>
            </p:nvSpPr>
            <p:spPr>
              <a:xfrm>
                <a:off x="3473254" y="1690997"/>
                <a:ext cx="295690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4087" extrusionOk="0">
                    <a:moveTo>
                      <a:pt x="2052" y="531"/>
                    </a:moveTo>
                    <a:cubicBezTo>
                      <a:pt x="2889" y="531"/>
                      <a:pt x="3551" y="1214"/>
                      <a:pt x="3551" y="2052"/>
                    </a:cubicBezTo>
                    <a:cubicBezTo>
                      <a:pt x="3551" y="2868"/>
                      <a:pt x="2889" y="3557"/>
                      <a:pt x="2052" y="3557"/>
                    </a:cubicBezTo>
                    <a:cubicBezTo>
                      <a:pt x="1214" y="3557"/>
                      <a:pt x="531" y="2868"/>
                      <a:pt x="531" y="2052"/>
                    </a:cubicBezTo>
                    <a:cubicBezTo>
                      <a:pt x="531" y="1214"/>
                      <a:pt x="1214" y="531"/>
                      <a:pt x="2052" y="531"/>
                    </a:cubicBezTo>
                    <a:close/>
                    <a:moveTo>
                      <a:pt x="2052" y="1"/>
                    </a:moveTo>
                    <a:cubicBezTo>
                      <a:pt x="928" y="1"/>
                      <a:pt x="1" y="928"/>
                      <a:pt x="1" y="2052"/>
                    </a:cubicBezTo>
                    <a:cubicBezTo>
                      <a:pt x="1" y="3180"/>
                      <a:pt x="928" y="4087"/>
                      <a:pt x="2052" y="4087"/>
                    </a:cubicBezTo>
                    <a:cubicBezTo>
                      <a:pt x="3180" y="4087"/>
                      <a:pt x="4081" y="3180"/>
                      <a:pt x="4081" y="2052"/>
                    </a:cubicBezTo>
                    <a:cubicBezTo>
                      <a:pt x="4081" y="928"/>
                      <a:pt x="3180" y="1"/>
                      <a:pt x="2052" y="1"/>
                    </a:cubicBezTo>
                    <a:close/>
                  </a:path>
                </a:pathLst>
              </a:custGeom>
              <a:solidFill>
                <a:srgbClr val="F59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6;p15">
                <a:extLst>
                  <a:ext uri="{FF2B5EF4-FFF2-40B4-BE49-F238E27FC236}">
                    <a16:creationId xmlns:a16="http://schemas.microsoft.com/office/drawing/2014/main" id="{D395B4AF-A9CA-4B44-8C10-33EE38E5B1BF}"/>
                  </a:ext>
                </a:extLst>
              </p:cNvPr>
              <p:cNvSpPr/>
              <p:nvPr/>
            </p:nvSpPr>
            <p:spPr>
              <a:xfrm>
                <a:off x="5470946" y="2047609"/>
                <a:ext cx="270337" cy="270337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3732" extrusionOk="0">
                    <a:moveTo>
                      <a:pt x="1877" y="176"/>
                    </a:moveTo>
                    <a:cubicBezTo>
                      <a:pt x="2804" y="176"/>
                      <a:pt x="3557" y="950"/>
                      <a:pt x="3557" y="1877"/>
                    </a:cubicBezTo>
                    <a:cubicBezTo>
                      <a:pt x="3557" y="2804"/>
                      <a:pt x="2804" y="3557"/>
                      <a:pt x="1877" y="3557"/>
                    </a:cubicBezTo>
                    <a:cubicBezTo>
                      <a:pt x="950" y="3557"/>
                      <a:pt x="176" y="2804"/>
                      <a:pt x="176" y="1877"/>
                    </a:cubicBezTo>
                    <a:cubicBezTo>
                      <a:pt x="176" y="950"/>
                      <a:pt x="950" y="176"/>
                      <a:pt x="1877" y="176"/>
                    </a:cubicBezTo>
                    <a:close/>
                    <a:moveTo>
                      <a:pt x="1877" y="1"/>
                    </a:moveTo>
                    <a:cubicBezTo>
                      <a:pt x="838" y="1"/>
                      <a:pt x="1" y="838"/>
                      <a:pt x="1" y="1877"/>
                    </a:cubicBezTo>
                    <a:cubicBezTo>
                      <a:pt x="1" y="2916"/>
                      <a:pt x="838" y="3732"/>
                      <a:pt x="1877" y="3732"/>
                    </a:cubicBezTo>
                    <a:cubicBezTo>
                      <a:pt x="2894" y="3732"/>
                      <a:pt x="3732" y="2916"/>
                      <a:pt x="3732" y="1877"/>
                    </a:cubicBezTo>
                    <a:cubicBezTo>
                      <a:pt x="3732" y="838"/>
                      <a:pt x="2894" y="1"/>
                      <a:pt x="1877" y="1"/>
                    </a:cubicBezTo>
                    <a:close/>
                  </a:path>
                </a:pathLst>
              </a:custGeom>
              <a:solidFill>
                <a:srgbClr val="E8716B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7;p15">
                <a:extLst>
                  <a:ext uri="{FF2B5EF4-FFF2-40B4-BE49-F238E27FC236}">
                    <a16:creationId xmlns:a16="http://schemas.microsoft.com/office/drawing/2014/main" id="{2982F88F-F79D-4A0A-87ED-B6A7CE0AD40E}"/>
                  </a:ext>
                </a:extLst>
              </p:cNvPr>
              <p:cNvSpPr/>
              <p:nvPr/>
            </p:nvSpPr>
            <p:spPr>
              <a:xfrm>
                <a:off x="5693258" y="1489475"/>
                <a:ext cx="302137" cy="30373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4193" extrusionOk="0">
                    <a:moveTo>
                      <a:pt x="2099" y="615"/>
                    </a:moveTo>
                    <a:cubicBezTo>
                      <a:pt x="2915" y="615"/>
                      <a:pt x="3556" y="1278"/>
                      <a:pt x="3556" y="2099"/>
                    </a:cubicBezTo>
                    <a:cubicBezTo>
                      <a:pt x="3556" y="2915"/>
                      <a:pt x="2915" y="3578"/>
                      <a:pt x="2099" y="3578"/>
                    </a:cubicBezTo>
                    <a:cubicBezTo>
                      <a:pt x="1283" y="3578"/>
                      <a:pt x="620" y="2915"/>
                      <a:pt x="620" y="2099"/>
                    </a:cubicBezTo>
                    <a:cubicBezTo>
                      <a:pt x="620" y="1278"/>
                      <a:pt x="1283" y="615"/>
                      <a:pt x="2099" y="615"/>
                    </a:cubicBezTo>
                    <a:close/>
                    <a:moveTo>
                      <a:pt x="2099" y="1"/>
                    </a:moveTo>
                    <a:cubicBezTo>
                      <a:pt x="949" y="1"/>
                      <a:pt x="0" y="949"/>
                      <a:pt x="0" y="2099"/>
                    </a:cubicBezTo>
                    <a:cubicBezTo>
                      <a:pt x="0" y="3244"/>
                      <a:pt x="949" y="4192"/>
                      <a:pt x="2099" y="4192"/>
                    </a:cubicBezTo>
                    <a:cubicBezTo>
                      <a:pt x="3244" y="4192"/>
                      <a:pt x="4171" y="3244"/>
                      <a:pt x="4171" y="2099"/>
                    </a:cubicBezTo>
                    <a:cubicBezTo>
                      <a:pt x="4171" y="949"/>
                      <a:pt x="3244" y="1"/>
                      <a:pt x="2099" y="1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8;p15">
                <a:extLst>
                  <a:ext uri="{FF2B5EF4-FFF2-40B4-BE49-F238E27FC236}">
                    <a16:creationId xmlns:a16="http://schemas.microsoft.com/office/drawing/2014/main" id="{E99BB944-63CD-4580-96BB-E6F6813D1579}"/>
                  </a:ext>
                </a:extLst>
              </p:cNvPr>
              <p:cNvSpPr/>
              <p:nvPr/>
            </p:nvSpPr>
            <p:spPr>
              <a:xfrm>
                <a:off x="5657908" y="2420375"/>
                <a:ext cx="200072" cy="200072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2762" extrusionOk="0">
                    <a:moveTo>
                      <a:pt x="1394" y="350"/>
                    </a:moveTo>
                    <a:cubicBezTo>
                      <a:pt x="1946" y="350"/>
                      <a:pt x="2407" y="817"/>
                      <a:pt x="2407" y="1389"/>
                    </a:cubicBezTo>
                    <a:cubicBezTo>
                      <a:pt x="2407" y="1940"/>
                      <a:pt x="1946" y="2407"/>
                      <a:pt x="1394" y="2407"/>
                    </a:cubicBezTo>
                    <a:cubicBezTo>
                      <a:pt x="817" y="2407"/>
                      <a:pt x="356" y="1940"/>
                      <a:pt x="356" y="1389"/>
                    </a:cubicBezTo>
                    <a:cubicBezTo>
                      <a:pt x="356" y="817"/>
                      <a:pt x="817" y="350"/>
                      <a:pt x="1394" y="350"/>
                    </a:cubicBezTo>
                    <a:close/>
                    <a:moveTo>
                      <a:pt x="1394" y="1"/>
                    </a:moveTo>
                    <a:cubicBezTo>
                      <a:pt x="621" y="1"/>
                      <a:pt x="1" y="615"/>
                      <a:pt x="1" y="1389"/>
                    </a:cubicBezTo>
                    <a:cubicBezTo>
                      <a:pt x="1" y="2142"/>
                      <a:pt x="621" y="2762"/>
                      <a:pt x="1394" y="2762"/>
                    </a:cubicBezTo>
                    <a:cubicBezTo>
                      <a:pt x="2142" y="2762"/>
                      <a:pt x="2762" y="2142"/>
                      <a:pt x="2762" y="1389"/>
                    </a:cubicBezTo>
                    <a:cubicBezTo>
                      <a:pt x="2762" y="615"/>
                      <a:pt x="2142" y="1"/>
                      <a:pt x="1394" y="1"/>
                    </a:cubicBezTo>
                    <a:close/>
                  </a:path>
                </a:pathLst>
              </a:custGeom>
              <a:solidFill>
                <a:srgbClr val="E8716B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9;p15">
                <a:extLst>
                  <a:ext uri="{FF2B5EF4-FFF2-40B4-BE49-F238E27FC236}">
                    <a16:creationId xmlns:a16="http://schemas.microsoft.com/office/drawing/2014/main" id="{26727327-9CDB-4CB8-BF12-5E302C649FBE}"/>
                  </a:ext>
                </a:extLst>
              </p:cNvPr>
              <p:cNvSpPr/>
              <p:nvPr/>
            </p:nvSpPr>
            <p:spPr>
              <a:xfrm>
                <a:off x="4323964" y="1711714"/>
                <a:ext cx="296052" cy="297646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09" extrusionOk="0">
                    <a:moveTo>
                      <a:pt x="2056" y="531"/>
                    </a:moveTo>
                    <a:cubicBezTo>
                      <a:pt x="2894" y="531"/>
                      <a:pt x="3556" y="1215"/>
                      <a:pt x="3556" y="2052"/>
                    </a:cubicBezTo>
                    <a:cubicBezTo>
                      <a:pt x="3556" y="2894"/>
                      <a:pt x="2894" y="3578"/>
                      <a:pt x="2056" y="3578"/>
                    </a:cubicBezTo>
                    <a:cubicBezTo>
                      <a:pt x="1214" y="3578"/>
                      <a:pt x="530" y="2894"/>
                      <a:pt x="530" y="2052"/>
                    </a:cubicBezTo>
                    <a:cubicBezTo>
                      <a:pt x="530" y="1215"/>
                      <a:pt x="1214" y="531"/>
                      <a:pt x="2056" y="531"/>
                    </a:cubicBezTo>
                    <a:close/>
                    <a:moveTo>
                      <a:pt x="2056" y="1"/>
                    </a:moveTo>
                    <a:cubicBezTo>
                      <a:pt x="928" y="1"/>
                      <a:pt x="0" y="928"/>
                      <a:pt x="0" y="2052"/>
                    </a:cubicBezTo>
                    <a:cubicBezTo>
                      <a:pt x="0" y="3181"/>
                      <a:pt x="928" y="4108"/>
                      <a:pt x="2056" y="4108"/>
                    </a:cubicBezTo>
                    <a:cubicBezTo>
                      <a:pt x="3180" y="4108"/>
                      <a:pt x="4086" y="3181"/>
                      <a:pt x="4086" y="2052"/>
                    </a:cubicBezTo>
                    <a:cubicBezTo>
                      <a:pt x="4086" y="928"/>
                      <a:pt x="3180" y="1"/>
                      <a:pt x="2056" y="1"/>
                    </a:cubicBez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0;p15">
                <a:extLst>
                  <a:ext uri="{FF2B5EF4-FFF2-40B4-BE49-F238E27FC236}">
                    <a16:creationId xmlns:a16="http://schemas.microsoft.com/office/drawing/2014/main" id="{61FD7AE1-9E68-431A-82E9-64E09D54DA30}"/>
                  </a:ext>
                </a:extLst>
              </p:cNvPr>
              <p:cNvSpPr/>
              <p:nvPr/>
            </p:nvSpPr>
            <p:spPr>
              <a:xfrm>
                <a:off x="3498607" y="2129029"/>
                <a:ext cx="109091" cy="109091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506" extrusionOk="0">
                    <a:moveTo>
                      <a:pt x="753" y="133"/>
                    </a:moveTo>
                    <a:cubicBezTo>
                      <a:pt x="1108" y="133"/>
                      <a:pt x="1373" y="398"/>
                      <a:pt x="1373" y="753"/>
                    </a:cubicBezTo>
                    <a:cubicBezTo>
                      <a:pt x="1373" y="1087"/>
                      <a:pt x="1108" y="1373"/>
                      <a:pt x="753" y="1373"/>
                    </a:cubicBezTo>
                    <a:cubicBezTo>
                      <a:pt x="398" y="1373"/>
                      <a:pt x="133" y="1087"/>
                      <a:pt x="133" y="753"/>
                    </a:cubicBezTo>
                    <a:cubicBezTo>
                      <a:pt x="133" y="398"/>
                      <a:pt x="398" y="133"/>
                      <a:pt x="753" y="133"/>
                    </a:cubicBezTo>
                    <a:close/>
                    <a:moveTo>
                      <a:pt x="753" y="0"/>
                    </a:moveTo>
                    <a:cubicBezTo>
                      <a:pt x="334" y="0"/>
                      <a:pt x="1" y="334"/>
                      <a:pt x="1" y="753"/>
                    </a:cubicBezTo>
                    <a:cubicBezTo>
                      <a:pt x="1" y="1172"/>
                      <a:pt x="334" y="1505"/>
                      <a:pt x="753" y="1505"/>
                    </a:cubicBezTo>
                    <a:cubicBezTo>
                      <a:pt x="1172" y="1505"/>
                      <a:pt x="1506" y="1172"/>
                      <a:pt x="1506" y="753"/>
                    </a:cubicBezTo>
                    <a:cubicBezTo>
                      <a:pt x="1506" y="334"/>
                      <a:pt x="1172" y="0"/>
                      <a:pt x="753" y="0"/>
                    </a:cubicBezTo>
                    <a:close/>
                  </a:path>
                </a:pathLst>
              </a:custGeom>
              <a:solidFill>
                <a:srgbClr val="F59B34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1;p15">
                <a:extLst>
                  <a:ext uri="{FF2B5EF4-FFF2-40B4-BE49-F238E27FC236}">
                    <a16:creationId xmlns:a16="http://schemas.microsoft.com/office/drawing/2014/main" id="{C63852DC-662B-4222-A52F-D1EE6F29224E}"/>
                  </a:ext>
                </a:extLst>
              </p:cNvPr>
              <p:cNvSpPr/>
              <p:nvPr/>
            </p:nvSpPr>
            <p:spPr>
              <a:xfrm>
                <a:off x="4530485" y="2505200"/>
                <a:ext cx="105614" cy="105686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459" extrusionOk="0">
                    <a:moveTo>
                      <a:pt x="726" y="86"/>
                    </a:moveTo>
                    <a:cubicBezTo>
                      <a:pt x="1081" y="86"/>
                      <a:pt x="1368" y="372"/>
                      <a:pt x="1368" y="727"/>
                    </a:cubicBezTo>
                    <a:cubicBezTo>
                      <a:pt x="1368" y="1082"/>
                      <a:pt x="1081" y="1368"/>
                      <a:pt x="726" y="1368"/>
                    </a:cubicBezTo>
                    <a:cubicBezTo>
                      <a:pt x="377" y="1368"/>
                      <a:pt x="85" y="1082"/>
                      <a:pt x="85" y="727"/>
                    </a:cubicBezTo>
                    <a:cubicBezTo>
                      <a:pt x="85" y="372"/>
                      <a:pt x="377" y="86"/>
                      <a:pt x="726" y="86"/>
                    </a:cubicBezTo>
                    <a:close/>
                    <a:moveTo>
                      <a:pt x="726" y="1"/>
                    </a:moveTo>
                    <a:cubicBezTo>
                      <a:pt x="329" y="1"/>
                      <a:pt x="0" y="329"/>
                      <a:pt x="0" y="727"/>
                    </a:cubicBezTo>
                    <a:cubicBezTo>
                      <a:pt x="0" y="1124"/>
                      <a:pt x="329" y="1458"/>
                      <a:pt x="726" y="1458"/>
                    </a:cubicBezTo>
                    <a:cubicBezTo>
                      <a:pt x="1124" y="1458"/>
                      <a:pt x="1458" y="1124"/>
                      <a:pt x="1458" y="727"/>
                    </a:cubicBezTo>
                    <a:cubicBezTo>
                      <a:pt x="1458" y="329"/>
                      <a:pt x="1124" y="1"/>
                      <a:pt x="726" y="1"/>
                    </a:cubicBezTo>
                    <a:close/>
                  </a:path>
                </a:pathLst>
              </a:custGeom>
              <a:solidFill>
                <a:srgbClr val="2D838E"/>
              </a:solidFill>
              <a:ln w="28575" cap="flat" cmpd="sng">
                <a:solidFill>
                  <a:srgbClr val="0573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" name="Google Shape;92;p15">
            <a:extLst>
              <a:ext uri="{FF2B5EF4-FFF2-40B4-BE49-F238E27FC236}">
                <a16:creationId xmlns:a16="http://schemas.microsoft.com/office/drawing/2014/main" id="{E2D7AFFD-126E-4703-893A-72EB7B21C610}"/>
              </a:ext>
            </a:extLst>
          </p:cNvPr>
          <p:cNvGrpSpPr/>
          <p:nvPr/>
        </p:nvGrpSpPr>
        <p:grpSpPr>
          <a:xfrm rot="-1800798">
            <a:off x="271171" y="4300476"/>
            <a:ext cx="638491" cy="697465"/>
            <a:chOff x="3085258" y="1214650"/>
            <a:chExt cx="3078393" cy="3401901"/>
          </a:xfrm>
        </p:grpSpPr>
        <p:sp>
          <p:nvSpPr>
            <p:cNvPr id="65" name="Google Shape;93;p15">
              <a:extLst>
                <a:ext uri="{FF2B5EF4-FFF2-40B4-BE49-F238E27FC236}">
                  <a16:creationId xmlns:a16="http://schemas.microsoft.com/office/drawing/2014/main" id="{0089118B-5DCD-4204-A0C2-7D670F66F0AA}"/>
                </a:ext>
              </a:extLst>
            </p:cNvPr>
            <p:cNvSpPr/>
            <p:nvPr/>
          </p:nvSpPr>
          <p:spPr>
            <a:xfrm>
              <a:off x="4128458" y="1214650"/>
              <a:ext cx="991749" cy="3401901"/>
            </a:xfrm>
            <a:custGeom>
              <a:avLst/>
              <a:gdLst/>
              <a:ahLst/>
              <a:cxnLst/>
              <a:rect l="l" t="t" r="r" b="b"/>
              <a:pathLst>
                <a:path w="17336" h="59466" extrusionOk="0">
                  <a:moveTo>
                    <a:pt x="8660" y="488"/>
                  </a:moveTo>
                  <a:cubicBezTo>
                    <a:pt x="10780" y="488"/>
                    <a:pt x="12852" y="3557"/>
                    <a:pt x="14399" y="8946"/>
                  </a:cubicBezTo>
                  <a:cubicBezTo>
                    <a:pt x="15989" y="14489"/>
                    <a:pt x="16874" y="21887"/>
                    <a:pt x="16874" y="29746"/>
                  </a:cubicBezTo>
                  <a:cubicBezTo>
                    <a:pt x="16874" y="37584"/>
                    <a:pt x="15989" y="44982"/>
                    <a:pt x="14399" y="50525"/>
                  </a:cubicBezTo>
                  <a:cubicBezTo>
                    <a:pt x="12852" y="55910"/>
                    <a:pt x="10780" y="58983"/>
                    <a:pt x="8660" y="58983"/>
                  </a:cubicBezTo>
                  <a:cubicBezTo>
                    <a:pt x="6562" y="58983"/>
                    <a:pt x="4463" y="55910"/>
                    <a:pt x="2937" y="50525"/>
                  </a:cubicBezTo>
                  <a:cubicBezTo>
                    <a:pt x="1347" y="44982"/>
                    <a:pt x="467" y="37584"/>
                    <a:pt x="467" y="29746"/>
                  </a:cubicBezTo>
                  <a:cubicBezTo>
                    <a:pt x="467" y="21887"/>
                    <a:pt x="1347" y="14489"/>
                    <a:pt x="2937" y="8946"/>
                  </a:cubicBezTo>
                  <a:cubicBezTo>
                    <a:pt x="4463" y="3557"/>
                    <a:pt x="6562" y="488"/>
                    <a:pt x="8660" y="488"/>
                  </a:cubicBezTo>
                  <a:close/>
                  <a:moveTo>
                    <a:pt x="8660" y="1"/>
                  </a:moveTo>
                  <a:cubicBezTo>
                    <a:pt x="6297" y="1"/>
                    <a:pt x="4108" y="3138"/>
                    <a:pt x="2476" y="8814"/>
                  </a:cubicBezTo>
                  <a:cubicBezTo>
                    <a:pt x="886" y="14399"/>
                    <a:pt x="1" y="21840"/>
                    <a:pt x="1" y="29746"/>
                  </a:cubicBezTo>
                  <a:cubicBezTo>
                    <a:pt x="1" y="37627"/>
                    <a:pt x="886" y="45072"/>
                    <a:pt x="2476" y="50658"/>
                  </a:cubicBezTo>
                  <a:cubicBezTo>
                    <a:pt x="4108" y="56334"/>
                    <a:pt x="6297" y="59465"/>
                    <a:pt x="8660" y="59465"/>
                  </a:cubicBezTo>
                  <a:cubicBezTo>
                    <a:pt x="11045" y="59465"/>
                    <a:pt x="13228" y="56334"/>
                    <a:pt x="14860" y="50658"/>
                  </a:cubicBezTo>
                  <a:cubicBezTo>
                    <a:pt x="16450" y="45072"/>
                    <a:pt x="17335" y="37627"/>
                    <a:pt x="17335" y="29746"/>
                  </a:cubicBezTo>
                  <a:cubicBezTo>
                    <a:pt x="17335" y="21840"/>
                    <a:pt x="16450" y="14399"/>
                    <a:pt x="14860" y="8814"/>
                  </a:cubicBezTo>
                  <a:cubicBezTo>
                    <a:pt x="13228" y="3138"/>
                    <a:pt x="11045" y="1"/>
                    <a:pt x="866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4;p15">
              <a:extLst>
                <a:ext uri="{FF2B5EF4-FFF2-40B4-BE49-F238E27FC236}">
                  <a16:creationId xmlns:a16="http://schemas.microsoft.com/office/drawing/2014/main" id="{396211E9-8078-472C-B6B8-590100F8E4AE}"/>
                </a:ext>
              </a:extLst>
            </p:cNvPr>
            <p:cNvSpPr/>
            <p:nvPr/>
          </p:nvSpPr>
          <p:spPr>
            <a:xfrm>
              <a:off x="3085258" y="1958930"/>
              <a:ext cx="3078393" cy="1913648"/>
            </a:xfrm>
            <a:custGeom>
              <a:avLst/>
              <a:gdLst/>
              <a:ahLst/>
              <a:cxnLst/>
              <a:rect l="l" t="t" r="r" b="b"/>
              <a:pathLst>
                <a:path w="53811" h="33451" extrusionOk="0">
                  <a:moveTo>
                    <a:pt x="47934" y="483"/>
                  </a:moveTo>
                  <a:cubicBezTo>
                    <a:pt x="50122" y="483"/>
                    <a:pt x="51622" y="1034"/>
                    <a:pt x="52221" y="2073"/>
                  </a:cubicBezTo>
                  <a:cubicBezTo>
                    <a:pt x="53281" y="3885"/>
                    <a:pt x="51643" y="7240"/>
                    <a:pt x="47759" y="11283"/>
                  </a:cubicBezTo>
                  <a:cubicBezTo>
                    <a:pt x="43763" y="15433"/>
                    <a:pt x="37801" y="19895"/>
                    <a:pt x="31002" y="23822"/>
                  </a:cubicBezTo>
                  <a:cubicBezTo>
                    <a:pt x="21262" y="29476"/>
                    <a:pt x="11612" y="32963"/>
                    <a:pt x="5872" y="32963"/>
                  </a:cubicBezTo>
                  <a:cubicBezTo>
                    <a:pt x="3662" y="32963"/>
                    <a:pt x="2184" y="32412"/>
                    <a:pt x="1590" y="31373"/>
                  </a:cubicBezTo>
                  <a:cubicBezTo>
                    <a:pt x="531" y="29566"/>
                    <a:pt x="2163" y="26206"/>
                    <a:pt x="6047" y="22168"/>
                  </a:cubicBezTo>
                  <a:cubicBezTo>
                    <a:pt x="10043" y="18019"/>
                    <a:pt x="16005" y="13578"/>
                    <a:pt x="22788" y="9624"/>
                  </a:cubicBezTo>
                  <a:cubicBezTo>
                    <a:pt x="32544" y="3996"/>
                    <a:pt x="42173" y="483"/>
                    <a:pt x="47934" y="483"/>
                  </a:cubicBezTo>
                  <a:close/>
                  <a:moveTo>
                    <a:pt x="47934" y="1"/>
                  </a:moveTo>
                  <a:cubicBezTo>
                    <a:pt x="45130" y="1"/>
                    <a:pt x="41309" y="838"/>
                    <a:pt x="36895" y="2428"/>
                  </a:cubicBezTo>
                  <a:cubicBezTo>
                    <a:pt x="32391" y="4060"/>
                    <a:pt x="27425" y="6402"/>
                    <a:pt x="22565" y="9227"/>
                  </a:cubicBezTo>
                  <a:cubicBezTo>
                    <a:pt x="15719" y="13180"/>
                    <a:pt x="9736" y="17664"/>
                    <a:pt x="5697" y="21861"/>
                  </a:cubicBezTo>
                  <a:cubicBezTo>
                    <a:pt x="1590" y="26100"/>
                    <a:pt x="1" y="29566"/>
                    <a:pt x="1166" y="31617"/>
                  </a:cubicBezTo>
                  <a:cubicBezTo>
                    <a:pt x="1877" y="32831"/>
                    <a:pt x="3466" y="33451"/>
                    <a:pt x="5872" y="33451"/>
                  </a:cubicBezTo>
                  <a:cubicBezTo>
                    <a:pt x="8676" y="33451"/>
                    <a:pt x="12497" y="32613"/>
                    <a:pt x="16890" y="31024"/>
                  </a:cubicBezTo>
                  <a:cubicBezTo>
                    <a:pt x="21416" y="29386"/>
                    <a:pt x="26386" y="27049"/>
                    <a:pt x="31241" y="24219"/>
                  </a:cubicBezTo>
                  <a:cubicBezTo>
                    <a:pt x="38087" y="20271"/>
                    <a:pt x="44070" y="15788"/>
                    <a:pt x="48114" y="11591"/>
                  </a:cubicBezTo>
                  <a:cubicBezTo>
                    <a:pt x="52200" y="7351"/>
                    <a:pt x="53811" y="3885"/>
                    <a:pt x="52618" y="1829"/>
                  </a:cubicBezTo>
                  <a:cubicBezTo>
                    <a:pt x="51935" y="615"/>
                    <a:pt x="50345" y="1"/>
                    <a:pt x="4793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5;p15">
              <a:extLst>
                <a:ext uri="{FF2B5EF4-FFF2-40B4-BE49-F238E27FC236}">
                  <a16:creationId xmlns:a16="http://schemas.microsoft.com/office/drawing/2014/main" id="{6DB18574-69D0-4BFB-8094-7769F86067F3}"/>
                </a:ext>
              </a:extLst>
            </p:cNvPr>
            <p:cNvSpPr/>
            <p:nvPr/>
          </p:nvSpPr>
          <p:spPr>
            <a:xfrm>
              <a:off x="3085258" y="1958930"/>
              <a:ext cx="3078393" cy="1913648"/>
            </a:xfrm>
            <a:custGeom>
              <a:avLst/>
              <a:gdLst/>
              <a:ahLst/>
              <a:cxnLst/>
              <a:rect l="l" t="t" r="r" b="b"/>
              <a:pathLst>
                <a:path w="53811" h="33451" extrusionOk="0">
                  <a:moveTo>
                    <a:pt x="5872" y="483"/>
                  </a:moveTo>
                  <a:cubicBezTo>
                    <a:pt x="11612" y="483"/>
                    <a:pt x="21262" y="3996"/>
                    <a:pt x="31002" y="9624"/>
                  </a:cubicBezTo>
                  <a:cubicBezTo>
                    <a:pt x="37801" y="13578"/>
                    <a:pt x="43763" y="18019"/>
                    <a:pt x="47759" y="22168"/>
                  </a:cubicBezTo>
                  <a:cubicBezTo>
                    <a:pt x="51643" y="26206"/>
                    <a:pt x="53281" y="29566"/>
                    <a:pt x="52221" y="31373"/>
                  </a:cubicBezTo>
                  <a:cubicBezTo>
                    <a:pt x="51622" y="32412"/>
                    <a:pt x="50122" y="32963"/>
                    <a:pt x="47934" y="32963"/>
                  </a:cubicBezTo>
                  <a:cubicBezTo>
                    <a:pt x="42173" y="32963"/>
                    <a:pt x="32544" y="29476"/>
                    <a:pt x="22788" y="23822"/>
                  </a:cubicBezTo>
                  <a:cubicBezTo>
                    <a:pt x="16005" y="19895"/>
                    <a:pt x="10043" y="15433"/>
                    <a:pt x="6047" y="11283"/>
                  </a:cubicBezTo>
                  <a:cubicBezTo>
                    <a:pt x="2163" y="7240"/>
                    <a:pt x="531" y="3885"/>
                    <a:pt x="1590" y="2073"/>
                  </a:cubicBezTo>
                  <a:cubicBezTo>
                    <a:pt x="2184" y="1034"/>
                    <a:pt x="3662" y="483"/>
                    <a:pt x="5872" y="483"/>
                  </a:cubicBezTo>
                  <a:close/>
                  <a:moveTo>
                    <a:pt x="5872" y="1"/>
                  </a:moveTo>
                  <a:cubicBezTo>
                    <a:pt x="3466" y="1"/>
                    <a:pt x="1877" y="615"/>
                    <a:pt x="1166" y="1829"/>
                  </a:cubicBezTo>
                  <a:cubicBezTo>
                    <a:pt x="1" y="3885"/>
                    <a:pt x="1590" y="7351"/>
                    <a:pt x="5697" y="11591"/>
                  </a:cubicBezTo>
                  <a:cubicBezTo>
                    <a:pt x="9736" y="15788"/>
                    <a:pt x="15719" y="20271"/>
                    <a:pt x="22565" y="24219"/>
                  </a:cubicBezTo>
                  <a:cubicBezTo>
                    <a:pt x="27425" y="27049"/>
                    <a:pt x="32391" y="29386"/>
                    <a:pt x="36895" y="31024"/>
                  </a:cubicBezTo>
                  <a:cubicBezTo>
                    <a:pt x="41309" y="32613"/>
                    <a:pt x="45130" y="33451"/>
                    <a:pt x="47934" y="33451"/>
                  </a:cubicBezTo>
                  <a:cubicBezTo>
                    <a:pt x="50345" y="33451"/>
                    <a:pt x="51935" y="32831"/>
                    <a:pt x="52618" y="31617"/>
                  </a:cubicBezTo>
                  <a:cubicBezTo>
                    <a:pt x="53811" y="29566"/>
                    <a:pt x="52200" y="26100"/>
                    <a:pt x="48114" y="21861"/>
                  </a:cubicBezTo>
                  <a:cubicBezTo>
                    <a:pt x="44070" y="17664"/>
                    <a:pt x="38087" y="13180"/>
                    <a:pt x="31241" y="9227"/>
                  </a:cubicBezTo>
                  <a:cubicBezTo>
                    <a:pt x="26386" y="6402"/>
                    <a:pt x="21416" y="4060"/>
                    <a:pt x="16890" y="2428"/>
                  </a:cubicBezTo>
                  <a:cubicBezTo>
                    <a:pt x="12497" y="838"/>
                    <a:pt x="8676" y="1"/>
                    <a:pt x="5872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113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180000" y="158574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الظاهرة التي قررنا </a:t>
            </a:r>
            <a:r>
              <a:rPr lang="ar-AE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أستكشافها</a:t>
            </a:r>
            <a:endParaRPr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Google Shape;255;p19"/>
          <p:cNvSpPr/>
          <p:nvPr/>
        </p:nvSpPr>
        <p:spPr>
          <a:xfrm>
            <a:off x="6184933" y="1049909"/>
            <a:ext cx="2840119" cy="2792323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"/>
          <p:cNvSpPr/>
          <p:nvPr/>
        </p:nvSpPr>
        <p:spPr>
          <a:xfrm>
            <a:off x="0" y="2158469"/>
            <a:ext cx="2599110" cy="2677581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"/>
          <p:cNvSpPr txBox="1"/>
          <p:nvPr/>
        </p:nvSpPr>
        <p:spPr>
          <a:xfrm>
            <a:off x="278696" y="3073330"/>
            <a:ext cx="2123079" cy="76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700" dirty="0">
                <a:solidFill>
                  <a:schemeClr val="accent1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كيف ترتبط الظاهرة بحياتنا اليومية؟</a:t>
            </a:r>
            <a:endParaRPr sz="1700" dirty="0">
              <a:solidFill>
                <a:schemeClr val="accent1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263" name="Google Shape;263;p19"/>
          <p:cNvSpPr txBox="1"/>
          <p:nvPr/>
        </p:nvSpPr>
        <p:spPr>
          <a:xfrm>
            <a:off x="6736377" y="1684244"/>
            <a:ext cx="1893836" cy="99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700" dirty="0">
                <a:solidFill>
                  <a:schemeClr val="dk2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وصف الظاهرة</a:t>
            </a:r>
            <a:endParaRPr sz="1700" dirty="0">
              <a:solidFill>
                <a:schemeClr val="dk2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138B0FBD-2993-4E82-AC77-E812334749F1}"/>
              </a:ext>
            </a:extLst>
          </p:cNvPr>
          <p:cNvGrpSpPr/>
          <p:nvPr/>
        </p:nvGrpSpPr>
        <p:grpSpPr>
          <a:xfrm>
            <a:off x="2743288" y="1483620"/>
            <a:ext cx="3451394" cy="2355349"/>
            <a:chOff x="2691269" y="2198059"/>
            <a:chExt cx="3451394" cy="2355349"/>
          </a:xfrm>
        </p:grpSpPr>
        <p:grpSp>
          <p:nvGrpSpPr>
            <p:cNvPr id="224" name="Google Shape;224;p19"/>
            <p:cNvGrpSpPr/>
            <p:nvPr/>
          </p:nvGrpSpPr>
          <p:grpSpPr>
            <a:xfrm>
              <a:off x="2691269" y="2475571"/>
              <a:ext cx="3451394" cy="2077837"/>
              <a:chOff x="2324938" y="1601174"/>
              <a:chExt cx="4431242" cy="2941759"/>
            </a:xfrm>
          </p:grpSpPr>
          <p:sp>
            <p:nvSpPr>
              <p:cNvPr id="225" name="Google Shape;225;p19"/>
              <p:cNvSpPr/>
              <p:nvPr/>
            </p:nvSpPr>
            <p:spPr>
              <a:xfrm>
                <a:off x="3143516" y="2361265"/>
                <a:ext cx="564795" cy="1888735"/>
              </a:xfrm>
              <a:custGeom>
                <a:avLst/>
                <a:gdLst/>
                <a:ahLst/>
                <a:cxnLst/>
                <a:rect l="l" t="t" r="r" b="b"/>
                <a:pathLst>
                  <a:path w="7797" h="26074" extrusionOk="0">
                    <a:moveTo>
                      <a:pt x="7245" y="552"/>
                    </a:moveTo>
                    <a:lnTo>
                      <a:pt x="7245" y="1347"/>
                    </a:lnTo>
                    <a:lnTo>
                      <a:pt x="6317" y="1347"/>
                    </a:lnTo>
                    <a:lnTo>
                      <a:pt x="6317" y="12009"/>
                    </a:lnTo>
                    <a:lnTo>
                      <a:pt x="1506" y="12009"/>
                    </a:lnTo>
                    <a:lnTo>
                      <a:pt x="1506" y="1347"/>
                    </a:lnTo>
                    <a:lnTo>
                      <a:pt x="578" y="1347"/>
                    </a:lnTo>
                    <a:lnTo>
                      <a:pt x="578" y="552"/>
                    </a:lnTo>
                    <a:close/>
                    <a:moveTo>
                      <a:pt x="1" y="1"/>
                    </a:moveTo>
                    <a:lnTo>
                      <a:pt x="1" y="1919"/>
                    </a:lnTo>
                    <a:lnTo>
                      <a:pt x="928" y="1919"/>
                    </a:lnTo>
                    <a:lnTo>
                      <a:pt x="928" y="23117"/>
                    </a:lnTo>
                    <a:cubicBezTo>
                      <a:pt x="928" y="24749"/>
                      <a:pt x="2274" y="26074"/>
                      <a:pt x="3912" y="26074"/>
                    </a:cubicBezTo>
                    <a:cubicBezTo>
                      <a:pt x="5544" y="26074"/>
                      <a:pt x="6869" y="24749"/>
                      <a:pt x="6869" y="23117"/>
                    </a:cubicBezTo>
                    <a:lnTo>
                      <a:pt x="6869" y="1919"/>
                    </a:lnTo>
                    <a:lnTo>
                      <a:pt x="7796" y="1919"/>
                    </a:lnTo>
                    <a:lnTo>
                      <a:pt x="7796" y="1"/>
                    </a:lnTo>
                    <a:close/>
                  </a:path>
                </a:pathLst>
              </a:custGeom>
              <a:solidFill>
                <a:srgbClr val="F59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9"/>
              <p:cNvSpPr/>
              <p:nvPr/>
            </p:nvSpPr>
            <p:spPr>
              <a:xfrm>
                <a:off x="3143516" y="2361265"/>
                <a:ext cx="564795" cy="1888735"/>
              </a:xfrm>
              <a:custGeom>
                <a:avLst/>
                <a:gdLst/>
                <a:ahLst/>
                <a:cxnLst/>
                <a:rect l="l" t="t" r="r" b="b"/>
                <a:pathLst>
                  <a:path w="7797" h="26074" extrusionOk="0">
                    <a:moveTo>
                      <a:pt x="7245" y="552"/>
                    </a:moveTo>
                    <a:lnTo>
                      <a:pt x="7245" y="1347"/>
                    </a:lnTo>
                    <a:lnTo>
                      <a:pt x="6317" y="1347"/>
                    </a:lnTo>
                    <a:lnTo>
                      <a:pt x="6317" y="12009"/>
                    </a:lnTo>
                    <a:lnTo>
                      <a:pt x="1506" y="12009"/>
                    </a:lnTo>
                    <a:lnTo>
                      <a:pt x="1506" y="1347"/>
                    </a:lnTo>
                    <a:lnTo>
                      <a:pt x="578" y="1347"/>
                    </a:lnTo>
                    <a:lnTo>
                      <a:pt x="578" y="552"/>
                    </a:lnTo>
                    <a:close/>
                    <a:moveTo>
                      <a:pt x="1" y="1"/>
                    </a:moveTo>
                    <a:lnTo>
                      <a:pt x="1" y="1919"/>
                    </a:lnTo>
                    <a:lnTo>
                      <a:pt x="928" y="1919"/>
                    </a:lnTo>
                    <a:lnTo>
                      <a:pt x="928" y="23117"/>
                    </a:lnTo>
                    <a:cubicBezTo>
                      <a:pt x="928" y="24749"/>
                      <a:pt x="2274" y="26074"/>
                      <a:pt x="3912" y="26074"/>
                    </a:cubicBezTo>
                    <a:cubicBezTo>
                      <a:pt x="5544" y="26074"/>
                      <a:pt x="6869" y="24749"/>
                      <a:pt x="6869" y="23117"/>
                    </a:cubicBezTo>
                    <a:lnTo>
                      <a:pt x="6869" y="1919"/>
                    </a:lnTo>
                    <a:lnTo>
                      <a:pt x="7796" y="1919"/>
                    </a:lnTo>
                    <a:lnTo>
                      <a:pt x="7796" y="1"/>
                    </a:lnTo>
                    <a:close/>
                  </a:path>
                </a:pathLst>
              </a:custGeom>
              <a:solidFill>
                <a:srgbClr val="F5BC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9"/>
              <p:cNvSpPr/>
              <p:nvPr/>
            </p:nvSpPr>
            <p:spPr>
              <a:xfrm>
                <a:off x="3252535" y="3418497"/>
                <a:ext cx="347120" cy="37088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5120" extrusionOk="0">
                    <a:moveTo>
                      <a:pt x="1" y="0"/>
                    </a:moveTo>
                    <a:lnTo>
                      <a:pt x="1" y="5119"/>
                    </a:lnTo>
                    <a:lnTo>
                      <a:pt x="4791" y="5119"/>
                    </a:lnTo>
                    <a:lnTo>
                      <a:pt x="4791" y="0"/>
                    </a:ln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9"/>
              <p:cNvSpPr/>
              <p:nvPr/>
            </p:nvSpPr>
            <p:spPr>
              <a:xfrm>
                <a:off x="3252535" y="3215381"/>
                <a:ext cx="347120" cy="203187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05" extrusionOk="0">
                    <a:moveTo>
                      <a:pt x="1" y="1"/>
                    </a:moveTo>
                    <a:lnTo>
                      <a:pt x="1" y="2804"/>
                    </a:lnTo>
                    <a:lnTo>
                      <a:pt x="4791" y="2804"/>
                    </a:lnTo>
                    <a:lnTo>
                      <a:pt x="4791" y="1"/>
                    </a:lnTo>
                    <a:close/>
                  </a:path>
                </a:pathLst>
              </a:custGeom>
              <a:solidFill>
                <a:srgbClr val="8BC2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9"/>
              <p:cNvSpPr/>
              <p:nvPr/>
            </p:nvSpPr>
            <p:spPr>
              <a:xfrm>
                <a:off x="3252535" y="3789307"/>
                <a:ext cx="347120" cy="185875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566" extrusionOk="0">
                    <a:moveTo>
                      <a:pt x="1" y="0"/>
                    </a:moveTo>
                    <a:lnTo>
                      <a:pt x="1" y="2565"/>
                    </a:lnTo>
                    <a:lnTo>
                      <a:pt x="4791" y="2565"/>
                    </a:lnTo>
                    <a:lnTo>
                      <a:pt x="4791" y="0"/>
                    </a:ln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9"/>
              <p:cNvSpPr/>
              <p:nvPr/>
            </p:nvSpPr>
            <p:spPr>
              <a:xfrm>
                <a:off x="3252535" y="3975110"/>
                <a:ext cx="34712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3112" extrusionOk="0">
                    <a:moveTo>
                      <a:pt x="1" y="0"/>
                    </a:moveTo>
                    <a:lnTo>
                      <a:pt x="1" y="795"/>
                    </a:lnTo>
                    <a:cubicBezTo>
                      <a:pt x="1" y="2072"/>
                      <a:pt x="1034" y="3111"/>
                      <a:pt x="2316" y="3111"/>
                    </a:cubicBezTo>
                    <a:lnTo>
                      <a:pt x="2470" y="3111"/>
                    </a:lnTo>
                    <a:cubicBezTo>
                      <a:pt x="3753" y="3111"/>
                      <a:pt x="4791" y="2072"/>
                      <a:pt x="4791" y="795"/>
                    </a:cubicBezTo>
                    <a:lnTo>
                      <a:pt x="4791" y="0"/>
                    </a:lnTo>
                    <a:close/>
                  </a:path>
                </a:pathLst>
              </a:custGeom>
              <a:solidFill>
                <a:srgbClr val="0873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9"/>
              <p:cNvSpPr/>
              <p:nvPr/>
            </p:nvSpPr>
            <p:spPr>
              <a:xfrm>
                <a:off x="4095133" y="1601174"/>
                <a:ext cx="878377" cy="2941759"/>
              </a:xfrm>
              <a:custGeom>
                <a:avLst/>
                <a:gdLst/>
                <a:ahLst/>
                <a:cxnLst/>
                <a:rect l="l" t="t" r="r" b="b"/>
                <a:pathLst>
                  <a:path w="12126" h="40611" extrusionOk="0">
                    <a:moveTo>
                      <a:pt x="11262" y="886"/>
                    </a:moveTo>
                    <a:lnTo>
                      <a:pt x="11262" y="2121"/>
                    </a:lnTo>
                    <a:lnTo>
                      <a:pt x="9805" y="2121"/>
                    </a:lnTo>
                    <a:lnTo>
                      <a:pt x="9805" y="18708"/>
                    </a:lnTo>
                    <a:lnTo>
                      <a:pt x="2322" y="18708"/>
                    </a:lnTo>
                    <a:lnTo>
                      <a:pt x="2322" y="2121"/>
                    </a:lnTo>
                    <a:lnTo>
                      <a:pt x="886" y="2121"/>
                    </a:lnTo>
                    <a:lnTo>
                      <a:pt x="886" y="886"/>
                    </a:lnTo>
                    <a:close/>
                    <a:moveTo>
                      <a:pt x="1" y="1"/>
                    </a:moveTo>
                    <a:lnTo>
                      <a:pt x="1" y="3006"/>
                    </a:lnTo>
                    <a:lnTo>
                      <a:pt x="1437" y="3006"/>
                    </a:lnTo>
                    <a:lnTo>
                      <a:pt x="1437" y="35973"/>
                    </a:lnTo>
                    <a:cubicBezTo>
                      <a:pt x="1437" y="38533"/>
                      <a:pt x="3514" y="40610"/>
                      <a:pt x="6074" y="40610"/>
                    </a:cubicBezTo>
                    <a:cubicBezTo>
                      <a:pt x="8612" y="40610"/>
                      <a:pt x="10690" y="38533"/>
                      <a:pt x="10690" y="35973"/>
                    </a:cubicBezTo>
                    <a:lnTo>
                      <a:pt x="10690" y="3006"/>
                    </a:lnTo>
                    <a:lnTo>
                      <a:pt x="12126" y="3006"/>
                    </a:lnTo>
                    <a:lnTo>
                      <a:pt x="12126" y="1"/>
                    </a:ln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9"/>
              <p:cNvSpPr/>
              <p:nvPr/>
            </p:nvSpPr>
            <p:spPr>
              <a:xfrm>
                <a:off x="4095133" y="1601174"/>
                <a:ext cx="878377" cy="2941759"/>
              </a:xfrm>
              <a:custGeom>
                <a:avLst/>
                <a:gdLst/>
                <a:ahLst/>
                <a:cxnLst/>
                <a:rect l="l" t="t" r="r" b="b"/>
                <a:pathLst>
                  <a:path w="12126" h="40611" extrusionOk="0">
                    <a:moveTo>
                      <a:pt x="11262" y="886"/>
                    </a:moveTo>
                    <a:lnTo>
                      <a:pt x="11262" y="2121"/>
                    </a:lnTo>
                    <a:lnTo>
                      <a:pt x="9805" y="2121"/>
                    </a:lnTo>
                    <a:lnTo>
                      <a:pt x="9805" y="18708"/>
                    </a:lnTo>
                    <a:lnTo>
                      <a:pt x="2322" y="18708"/>
                    </a:lnTo>
                    <a:lnTo>
                      <a:pt x="2322" y="2121"/>
                    </a:lnTo>
                    <a:lnTo>
                      <a:pt x="886" y="2121"/>
                    </a:lnTo>
                    <a:lnTo>
                      <a:pt x="886" y="886"/>
                    </a:lnTo>
                    <a:close/>
                    <a:moveTo>
                      <a:pt x="1" y="1"/>
                    </a:moveTo>
                    <a:lnTo>
                      <a:pt x="1" y="3006"/>
                    </a:lnTo>
                    <a:lnTo>
                      <a:pt x="1437" y="3006"/>
                    </a:lnTo>
                    <a:lnTo>
                      <a:pt x="1437" y="35973"/>
                    </a:lnTo>
                    <a:cubicBezTo>
                      <a:pt x="1437" y="38533"/>
                      <a:pt x="3514" y="40610"/>
                      <a:pt x="6074" y="40610"/>
                    </a:cubicBezTo>
                    <a:cubicBezTo>
                      <a:pt x="8612" y="40610"/>
                      <a:pt x="10690" y="38533"/>
                      <a:pt x="10690" y="35973"/>
                    </a:cubicBezTo>
                    <a:lnTo>
                      <a:pt x="10690" y="3006"/>
                    </a:lnTo>
                    <a:lnTo>
                      <a:pt x="12126" y="3006"/>
                    </a:lnTo>
                    <a:lnTo>
                      <a:pt x="12126" y="1"/>
                    </a:ln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9"/>
              <p:cNvSpPr/>
              <p:nvPr/>
            </p:nvSpPr>
            <p:spPr>
              <a:xfrm>
                <a:off x="4263261" y="3247254"/>
                <a:ext cx="542122" cy="577472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7972" extrusionOk="0">
                    <a:moveTo>
                      <a:pt x="1" y="1"/>
                    </a:moveTo>
                    <a:lnTo>
                      <a:pt x="1" y="7971"/>
                    </a:lnTo>
                    <a:lnTo>
                      <a:pt x="7484" y="7971"/>
                    </a:lnTo>
                    <a:lnTo>
                      <a:pt x="7484" y="1"/>
                    </a:lnTo>
                    <a:close/>
                  </a:path>
                </a:pathLst>
              </a:custGeom>
              <a:solidFill>
                <a:srgbClr val="F59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9"/>
              <p:cNvSpPr/>
              <p:nvPr/>
            </p:nvSpPr>
            <p:spPr>
              <a:xfrm>
                <a:off x="4263261" y="2943232"/>
                <a:ext cx="542122" cy="315248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4352" extrusionOk="0">
                    <a:moveTo>
                      <a:pt x="1" y="1"/>
                    </a:moveTo>
                    <a:lnTo>
                      <a:pt x="1" y="4351"/>
                    </a:lnTo>
                    <a:lnTo>
                      <a:pt x="7484" y="4351"/>
                    </a:lnTo>
                    <a:lnTo>
                      <a:pt x="7484" y="1"/>
                    </a:ln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9"/>
              <p:cNvSpPr/>
              <p:nvPr/>
            </p:nvSpPr>
            <p:spPr>
              <a:xfrm>
                <a:off x="4260219" y="3811980"/>
                <a:ext cx="542122" cy="287939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3975" extrusionOk="0">
                    <a:moveTo>
                      <a:pt x="1" y="0"/>
                    </a:moveTo>
                    <a:lnTo>
                      <a:pt x="1" y="3975"/>
                    </a:lnTo>
                    <a:lnTo>
                      <a:pt x="7483" y="3975"/>
                    </a:lnTo>
                    <a:lnTo>
                      <a:pt x="7483" y="0"/>
                    </a:lnTo>
                    <a:close/>
                  </a:path>
                </a:pathLst>
              </a:custGeom>
              <a:solidFill>
                <a:srgbClr val="F2AE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9"/>
              <p:cNvSpPr/>
              <p:nvPr/>
            </p:nvSpPr>
            <p:spPr>
              <a:xfrm>
                <a:off x="4263261" y="4101370"/>
                <a:ext cx="542122" cy="350163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4834" extrusionOk="0">
                    <a:moveTo>
                      <a:pt x="1" y="1"/>
                    </a:moveTo>
                    <a:lnTo>
                      <a:pt x="1" y="1236"/>
                    </a:lnTo>
                    <a:cubicBezTo>
                      <a:pt x="1" y="3223"/>
                      <a:pt x="1612" y="4834"/>
                      <a:pt x="3599" y="4834"/>
                    </a:cubicBezTo>
                    <a:lnTo>
                      <a:pt x="3864" y="4834"/>
                    </a:lnTo>
                    <a:cubicBezTo>
                      <a:pt x="5852" y="4834"/>
                      <a:pt x="7484" y="3223"/>
                      <a:pt x="7484" y="1236"/>
                    </a:cubicBezTo>
                    <a:lnTo>
                      <a:pt x="7484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9"/>
              <p:cNvSpPr/>
              <p:nvPr/>
            </p:nvSpPr>
            <p:spPr>
              <a:xfrm>
                <a:off x="5277537" y="1860285"/>
                <a:ext cx="730967" cy="2452299"/>
              </a:xfrm>
              <a:custGeom>
                <a:avLst/>
                <a:gdLst/>
                <a:ahLst/>
                <a:cxnLst/>
                <a:rect l="l" t="t" r="r" b="b"/>
                <a:pathLst>
                  <a:path w="10091" h="33854" extrusionOk="0">
                    <a:moveTo>
                      <a:pt x="9359" y="732"/>
                    </a:moveTo>
                    <a:lnTo>
                      <a:pt x="9359" y="1771"/>
                    </a:lnTo>
                    <a:lnTo>
                      <a:pt x="8166" y="1771"/>
                    </a:lnTo>
                    <a:lnTo>
                      <a:pt x="8166" y="15592"/>
                    </a:lnTo>
                    <a:lnTo>
                      <a:pt x="1918" y="15592"/>
                    </a:lnTo>
                    <a:lnTo>
                      <a:pt x="1918" y="1771"/>
                    </a:lnTo>
                    <a:lnTo>
                      <a:pt x="726" y="1771"/>
                    </a:lnTo>
                    <a:lnTo>
                      <a:pt x="726" y="732"/>
                    </a:lnTo>
                    <a:close/>
                    <a:moveTo>
                      <a:pt x="0" y="1"/>
                    </a:moveTo>
                    <a:lnTo>
                      <a:pt x="0" y="2497"/>
                    </a:lnTo>
                    <a:lnTo>
                      <a:pt x="1192" y="2497"/>
                    </a:lnTo>
                    <a:lnTo>
                      <a:pt x="1192" y="30012"/>
                    </a:lnTo>
                    <a:cubicBezTo>
                      <a:pt x="1192" y="32131"/>
                      <a:pt x="2915" y="33854"/>
                      <a:pt x="5056" y="33854"/>
                    </a:cubicBezTo>
                    <a:cubicBezTo>
                      <a:pt x="7175" y="33854"/>
                      <a:pt x="8898" y="32131"/>
                      <a:pt x="8898" y="30012"/>
                    </a:cubicBezTo>
                    <a:lnTo>
                      <a:pt x="8898" y="2497"/>
                    </a:lnTo>
                    <a:lnTo>
                      <a:pt x="10090" y="2497"/>
                    </a:lnTo>
                    <a:lnTo>
                      <a:pt x="10090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9"/>
              <p:cNvSpPr/>
              <p:nvPr/>
            </p:nvSpPr>
            <p:spPr>
              <a:xfrm>
                <a:off x="5277537" y="1860285"/>
                <a:ext cx="730967" cy="2452299"/>
              </a:xfrm>
              <a:custGeom>
                <a:avLst/>
                <a:gdLst/>
                <a:ahLst/>
                <a:cxnLst/>
                <a:rect l="l" t="t" r="r" b="b"/>
                <a:pathLst>
                  <a:path w="10091" h="33854" extrusionOk="0">
                    <a:moveTo>
                      <a:pt x="9359" y="732"/>
                    </a:moveTo>
                    <a:lnTo>
                      <a:pt x="9359" y="1771"/>
                    </a:lnTo>
                    <a:lnTo>
                      <a:pt x="8166" y="1771"/>
                    </a:lnTo>
                    <a:lnTo>
                      <a:pt x="8166" y="15592"/>
                    </a:lnTo>
                    <a:lnTo>
                      <a:pt x="1918" y="15592"/>
                    </a:lnTo>
                    <a:lnTo>
                      <a:pt x="1918" y="1771"/>
                    </a:lnTo>
                    <a:lnTo>
                      <a:pt x="726" y="1771"/>
                    </a:lnTo>
                    <a:lnTo>
                      <a:pt x="726" y="732"/>
                    </a:lnTo>
                    <a:close/>
                    <a:moveTo>
                      <a:pt x="0" y="1"/>
                    </a:moveTo>
                    <a:lnTo>
                      <a:pt x="0" y="2497"/>
                    </a:lnTo>
                    <a:lnTo>
                      <a:pt x="1192" y="2497"/>
                    </a:lnTo>
                    <a:lnTo>
                      <a:pt x="1192" y="30012"/>
                    </a:lnTo>
                    <a:cubicBezTo>
                      <a:pt x="1192" y="32131"/>
                      <a:pt x="2915" y="33854"/>
                      <a:pt x="5056" y="33854"/>
                    </a:cubicBezTo>
                    <a:cubicBezTo>
                      <a:pt x="7175" y="33854"/>
                      <a:pt x="8898" y="32131"/>
                      <a:pt x="8898" y="30012"/>
                    </a:cubicBezTo>
                    <a:lnTo>
                      <a:pt x="8898" y="2497"/>
                    </a:lnTo>
                    <a:lnTo>
                      <a:pt x="10090" y="2497"/>
                    </a:lnTo>
                    <a:lnTo>
                      <a:pt x="10090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9"/>
              <p:cNvSpPr/>
              <p:nvPr/>
            </p:nvSpPr>
            <p:spPr>
              <a:xfrm>
                <a:off x="5416473" y="3232694"/>
                <a:ext cx="451141" cy="481854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6652" extrusionOk="0">
                    <a:moveTo>
                      <a:pt x="0" y="0"/>
                    </a:moveTo>
                    <a:lnTo>
                      <a:pt x="0" y="6651"/>
                    </a:lnTo>
                    <a:lnTo>
                      <a:pt x="6227" y="6651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9"/>
              <p:cNvSpPr/>
              <p:nvPr/>
            </p:nvSpPr>
            <p:spPr>
              <a:xfrm>
                <a:off x="5416473" y="2970469"/>
                <a:ext cx="451141" cy="262296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3621" extrusionOk="0">
                    <a:moveTo>
                      <a:pt x="0" y="1"/>
                    </a:moveTo>
                    <a:lnTo>
                      <a:pt x="0" y="3620"/>
                    </a:lnTo>
                    <a:lnTo>
                      <a:pt x="6227" y="3620"/>
                    </a:lnTo>
                    <a:lnTo>
                      <a:pt x="6227" y="1"/>
                    </a:lnTo>
                    <a:close/>
                  </a:path>
                </a:pathLst>
              </a:custGeom>
              <a:solidFill>
                <a:srgbClr val="8BC2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9"/>
              <p:cNvSpPr/>
              <p:nvPr/>
            </p:nvSpPr>
            <p:spPr>
              <a:xfrm>
                <a:off x="5416473" y="3714479"/>
                <a:ext cx="451141" cy="241507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3334" extrusionOk="0">
                    <a:moveTo>
                      <a:pt x="0" y="0"/>
                    </a:moveTo>
                    <a:lnTo>
                      <a:pt x="0" y="3333"/>
                    </a:lnTo>
                    <a:lnTo>
                      <a:pt x="6227" y="3333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9"/>
              <p:cNvSpPr/>
              <p:nvPr/>
            </p:nvSpPr>
            <p:spPr>
              <a:xfrm>
                <a:off x="5416473" y="3955914"/>
                <a:ext cx="451141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4039" extrusionOk="0">
                    <a:moveTo>
                      <a:pt x="0" y="0"/>
                    </a:moveTo>
                    <a:lnTo>
                      <a:pt x="0" y="1013"/>
                    </a:lnTo>
                    <a:cubicBezTo>
                      <a:pt x="0" y="2693"/>
                      <a:pt x="1346" y="4039"/>
                      <a:pt x="3005" y="4039"/>
                    </a:cubicBezTo>
                    <a:lnTo>
                      <a:pt x="3222" y="4039"/>
                    </a:lnTo>
                    <a:cubicBezTo>
                      <a:pt x="4881" y="4039"/>
                      <a:pt x="6227" y="2693"/>
                      <a:pt x="6227" y="1013"/>
                    </a:cubicBez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0873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9"/>
              <p:cNvSpPr/>
              <p:nvPr/>
            </p:nvSpPr>
            <p:spPr>
              <a:xfrm>
                <a:off x="2324938" y="3142475"/>
                <a:ext cx="233828" cy="233466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223" extrusionOk="0">
                    <a:moveTo>
                      <a:pt x="1617" y="266"/>
                    </a:moveTo>
                    <a:cubicBezTo>
                      <a:pt x="2343" y="266"/>
                      <a:pt x="2963" y="859"/>
                      <a:pt x="2963" y="1612"/>
                    </a:cubicBezTo>
                    <a:cubicBezTo>
                      <a:pt x="2963" y="2359"/>
                      <a:pt x="2343" y="2958"/>
                      <a:pt x="1617" y="2958"/>
                    </a:cubicBezTo>
                    <a:cubicBezTo>
                      <a:pt x="864" y="2958"/>
                      <a:pt x="265" y="2359"/>
                      <a:pt x="265" y="1612"/>
                    </a:cubicBezTo>
                    <a:cubicBezTo>
                      <a:pt x="265" y="859"/>
                      <a:pt x="864" y="266"/>
                      <a:pt x="1617" y="266"/>
                    </a:cubicBezTo>
                    <a:close/>
                    <a:moveTo>
                      <a:pt x="1617" y="1"/>
                    </a:moveTo>
                    <a:cubicBezTo>
                      <a:pt x="710" y="1"/>
                      <a:pt x="0" y="727"/>
                      <a:pt x="0" y="1612"/>
                    </a:cubicBezTo>
                    <a:cubicBezTo>
                      <a:pt x="0" y="2491"/>
                      <a:pt x="710" y="3223"/>
                      <a:pt x="1617" y="3223"/>
                    </a:cubicBezTo>
                    <a:cubicBezTo>
                      <a:pt x="2496" y="3223"/>
                      <a:pt x="3228" y="2491"/>
                      <a:pt x="3228" y="1612"/>
                    </a:cubicBezTo>
                    <a:cubicBezTo>
                      <a:pt x="3228" y="727"/>
                      <a:pt x="2496" y="1"/>
                      <a:pt x="1617" y="1"/>
                    </a:cubicBezTo>
                    <a:close/>
                  </a:path>
                </a:pathLst>
              </a:custGeom>
              <a:solidFill>
                <a:srgbClr val="F59B34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9"/>
              <p:cNvSpPr/>
              <p:nvPr/>
            </p:nvSpPr>
            <p:spPr>
              <a:xfrm>
                <a:off x="3588679" y="1618435"/>
                <a:ext cx="239985" cy="23998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13" extrusionOk="0">
                    <a:moveTo>
                      <a:pt x="1659" y="350"/>
                    </a:moveTo>
                    <a:cubicBezTo>
                      <a:pt x="2385" y="350"/>
                      <a:pt x="2963" y="928"/>
                      <a:pt x="2963" y="1654"/>
                    </a:cubicBezTo>
                    <a:cubicBezTo>
                      <a:pt x="2963" y="2364"/>
                      <a:pt x="2385" y="2957"/>
                      <a:pt x="1659" y="2957"/>
                    </a:cubicBezTo>
                    <a:cubicBezTo>
                      <a:pt x="928" y="2957"/>
                      <a:pt x="355" y="2364"/>
                      <a:pt x="355" y="1654"/>
                    </a:cubicBezTo>
                    <a:cubicBezTo>
                      <a:pt x="355" y="928"/>
                      <a:pt x="928" y="350"/>
                      <a:pt x="1659" y="350"/>
                    </a:cubicBezTo>
                    <a:close/>
                    <a:moveTo>
                      <a:pt x="1659" y="0"/>
                    </a:moveTo>
                    <a:cubicBezTo>
                      <a:pt x="753" y="0"/>
                      <a:pt x="0" y="726"/>
                      <a:pt x="0" y="1654"/>
                    </a:cubicBezTo>
                    <a:cubicBezTo>
                      <a:pt x="0" y="2560"/>
                      <a:pt x="753" y="3312"/>
                      <a:pt x="1659" y="3312"/>
                    </a:cubicBezTo>
                    <a:cubicBezTo>
                      <a:pt x="2565" y="3312"/>
                      <a:pt x="3313" y="2560"/>
                      <a:pt x="3313" y="1654"/>
                    </a:cubicBezTo>
                    <a:cubicBezTo>
                      <a:pt x="3313" y="726"/>
                      <a:pt x="2565" y="0"/>
                      <a:pt x="1659" y="0"/>
                    </a:cubicBezTo>
                    <a:close/>
                  </a:path>
                </a:pathLst>
              </a:custGeom>
              <a:solidFill>
                <a:srgbClr val="2D838E"/>
              </a:solidFill>
              <a:ln w="9525" cap="flat" cmpd="sng">
                <a:solidFill>
                  <a:srgbClr val="0573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9"/>
              <p:cNvSpPr/>
              <p:nvPr/>
            </p:nvSpPr>
            <p:spPr>
              <a:xfrm>
                <a:off x="2662716" y="2827297"/>
                <a:ext cx="295690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4087" extrusionOk="0">
                    <a:moveTo>
                      <a:pt x="2052" y="531"/>
                    </a:moveTo>
                    <a:cubicBezTo>
                      <a:pt x="2889" y="531"/>
                      <a:pt x="3551" y="1214"/>
                      <a:pt x="3551" y="2052"/>
                    </a:cubicBezTo>
                    <a:cubicBezTo>
                      <a:pt x="3551" y="2868"/>
                      <a:pt x="2889" y="3557"/>
                      <a:pt x="2052" y="3557"/>
                    </a:cubicBezTo>
                    <a:cubicBezTo>
                      <a:pt x="1214" y="3557"/>
                      <a:pt x="531" y="2868"/>
                      <a:pt x="531" y="2052"/>
                    </a:cubicBezTo>
                    <a:cubicBezTo>
                      <a:pt x="531" y="1214"/>
                      <a:pt x="1214" y="531"/>
                      <a:pt x="2052" y="531"/>
                    </a:cubicBezTo>
                    <a:close/>
                    <a:moveTo>
                      <a:pt x="2052" y="1"/>
                    </a:moveTo>
                    <a:cubicBezTo>
                      <a:pt x="928" y="1"/>
                      <a:pt x="1" y="928"/>
                      <a:pt x="1" y="2052"/>
                    </a:cubicBezTo>
                    <a:cubicBezTo>
                      <a:pt x="1" y="3180"/>
                      <a:pt x="928" y="4087"/>
                      <a:pt x="2052" y="4087"/>
                    </a:cubicBezTo>
                    <a:cubicBezTo>
                      <a:pt x="3180" y="4087"/>
                      <a:pt x="4081" y="3180"/>
                      <a:pt x="4081" y="2052"/>
                    </a:cubicBezTo>
                    <a:cubicBezTo>
                      <a:pt x="4081" y="928"/>
                      <a:pt x="3180" y="1"/>
                      <a:pt x="2052" y="1"/>
                    </a:cubicBezTo>
                    <a:close/>
                  </a:path>
                </a:pathLst>
              </a:custGeom>
              <a:solidFill>
                <a:srgbClr val="F59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9"/>
              <p:cNvSpPr/>
              <p:nvPr/>
            </p:nvSpPr>
            <p:spPr>
              <a:xfrm>
                <a:off x="6081721" y="2361284"/>
                <a:ext cx="270337" cy="270337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3732" extrusionOk="0">
                    <a:moveTo>
                      <a:pt x="1877" y="176"/>
                    </a:moveTo>
                    <a:cubicBezTo>
                      <a:pt x="2804" y="176"/>
                      <a:pt x="3557" y="950"/>
                      <a:pt x="3557" y="1877"/>
                    </a:cubicBezTo>
                    <a:cubicBezTo>
                      <a:pt x="3557" y="2804"/>
                      <a:pt x="2804" y="3557"/>
                      <a:pt x="1877" y="3557"/>
                    </a:cubicBezTo>
                    <a:cubicBezTo>
                      <a:pt x="950" y="3557"/>
                      <a:pt x="176" y="2804"/>
                      <a:pt x="176" y="1877"/>
                    </a:cubicBezTo>
                    <a:cubicBezTo>
                      <a:pt x="176" y="950"/>
                      <a:pt x="950" y="176"/>
                      <a:pt x="1877" y="176"/>
                    </a:cubicBezTo>
                    <a:close/>
                    <a:moveTo>
                      <a:pt x="1877" y="1"/>
                    </a:moveTo>
                    <a:cubicBezTo>
                      <a:pt x="838" y="1"/>
                      <a:pt x="1" y="838"/>
                      <a:pt x="1" y="1877"/>
                    </a:cubicBezTo>
                    <a:cubicBezTo>
                      <a:pt x="1" y="2916"/>
                      <a:pt x="838" y="3732"/>
                      <a:pt x="1877" y="3732"/>
                    </a:cubicBezTo>
                    <a:cubicBezTo>
                      <a:pt x="2894" y="3732"/>
                      <a:pt x="3732" y="2916"/>
                      <a:pt x="3732" y="1877"/>
                    </a:cubicBezTo>
                    <a:cubicBezTo>
                      <a:pt x="3732" y="838"/>
                      <a:pt x="2894" y="1"/>
                      <a:pt x="1877" y="1"/>
                    </a:cubicBezTo>
                    <a:close/>
                  </a:path>
                </a:pathLst>
              </a:custGeom>
              <a:solidFill>
                <a:srgbClr val="E8716B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6263995" y="2753500"/>
                <a:ext cx="302137" cy="30373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4193" extrusionOk="0">
                    <a:moveTo>
                      <a:pt x="2099" y="615"/>
                    </a:moveTo>
                    <a:cubicBezTo>
                      <a:pt x="2915" y="615"/>
                      <a:pt x="3556" y="1278"/>
                      <a:pt x="3556" y="2099"/>
                    </a:cubicBezTo>
                    <a:cubicBezTo>
                      <a:pt x="3556" y="2915"/>
                      <a:pt x="2915" y="3578"/>
                      <a:pt x="2099" y="3578"/>
                    </a:cubicBezTo>
                    <a:cubicBezTo>
                      <a:pt x="1283" y="3578"/>
                      <a:pt x="620" y="2915"/>
                      <a:pt x="620" y="2099"/>
                    </a:cubicBezTo>
                    <a:cubicBezTo>
                      <a:pt x="620" y="1278"/>
                      <a:pt x="1283" y="615"/>
                      <a:pt x="2099" y="615"/>
                    </a:cubicBezTo>
                    <a:close/>
                    <a:moveTo>
                      <a:pt x="2099" y="1"/>
                    </a:moveTo>
                    <a:cubicBezTo>
                      <a:pt x="949" y="1"/>
                      <a:pt x="0" y="949"/>
                      <a:pt x="0" y="2099"/>
                    </a:cubicBezTo>
                    <a:cubicBezTo>
                      <a:pt x="0" y="3244"/>
                      <a:pt x="949" y="4192"/>
                      <a:pt x="2099" y="4192"/>
                    </a:cubicBezTo>
                    <a:cubicBezTo>
                      <a:pt x="3244" y="4192"/>
                      <a:pt x="4171" y="3244"/>
                      <a:pt x="4171" y="2099"/>
                    </a:cubicBezTo>
                    <a:cubicBezTo>
                      <a:pt x="4171" y="949"/>
                      <a:pt x="3244" y="1"/>
                      <a:pt x="2099" y="1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6556108" y="2505200"/>
                <a:ext cx="200072" cy="200072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2762" extrusionOk="0">
                    <a:moveTo>
                      <a:pt x="1394" y="350"/>
                    </a:moveTo>
                    <a:cubicBezTo>
                      <a:pt x="1946" y="350"/>
                      <a:pt x="2407" y="817"/>
                      <a:pt x="2407" y="1389"/>
                    </a:cubicBezTo>
                    <a:cubicBezTo>
                      <a:pt x="2407" y="1940"/>
                      <a:pt x="1946" y="2407"/>
                      <a:pt x="1394" y="2407"/>
                    </a:cubicBezTo>
                    <a:cubicBezTo>
                      <a:pt x="817" y="2407"/>
                      <a:pt x="356" y="1940"/>
                      <a:pt x="356" y="1389"/>
                    </a:cubicBezTo>
                    <a:cubicBezTo>
                      <a:pt x="356" y="817"/>
                      <a:pt x="817" y="350"/>
                      <a:pt x="1394" y="350"/>
                    </a:cubicBezTo>
                    <a:close/>
                    <a:moveTo>
                      <a:pt x="1394" y="1"/>
                    </a:moveTo>
                    <a:cubicBezTo>
                      <a:pt x="621" y="1"/>
                      <a:pt x="1" y="615"/>
                      <a:pt x="1" y="1389"/>
                    </a:cubicBezTo>
                    <a:cubicBezTo>
                      <a:pt x="1" y="2142"/>
                      <a:pt x="621" y="2762"/>
                      <a:pt x="1394" y="2762"/>
                    </a:cubicBezTo>
                    <a:cubicBezTo>
                      <a:pt x="2142" y="2762"/>
                      <a:pt x="2762" y="2142"/>
                      <a:pt x="2762" y="1389"/>
                    </a:cubicBezTo>
                    <a:cubicBezTo>
                      <a:pt x="2762" y="615"/>
                      <a:pt x="2142" y="1"/>
                      <a:pt x="1394" y="1"/>
                    </a:cubicBezTo>
                    <a:close/>
                  </a:path>
                </a:pathLst>
              </a:custGeom>
              <a:solidFill>
                <a:srgbClr val="E8716B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2431098" y="1618708"/>
                <a:ext cx="542120" cy="545007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09" extrusionOk="0">
                    <a:moveTo>
                      <a:pt x="2056" y="531"/>
                    </a:moveTo>
                    <a:cubicBezTo>
                      <a:pt x="2894" y="531"/>
                      <a:pt x="3556" y="1215"/>
                      <a:pt x="3556" y="2052"/>
                    </a:cubicBezTo>
                    <a:cubicBezTo>
                      <a:pt x="3556" y="2894"/>
                      <a:pt x="2894" y="3578"/>
                      <a:pt x="2056" y="3578"/>
                    </a:cubicBezTo>
                    <a:cubicBezTo>
                      <a:pt x="1214" y="3578"/>
                      <a:pt x="530" y="2894"/>
                      <a:pt x="530" y="2052"/>
                    </a:cubicBezTo>
                    <a:cubicBezTo>
                      <a:pt x="530" y="1215"/>
                      <a:pt x="1214" y="531"/>
                      <a:pt x="2056" y="531"/>
                    </a:cubicBezTo>
                    <a:close/>
                    <a:moveTo>
                      <a:pt x="2056" y="1"/>
                    </a:moveTo>
                    <a:cubicBezTo>
                      <a:pt x="928" y="1"/>
                      <a:pt x="0" y="928"/>
                      <a:pt x="0" y="2052"/>
                    </a:cubicBezTo>
                    <a:cubicBezTo>
                      <a:pt x="0" y="3181"/>
                      <a:pt x="928" y="4108"/>
                      <a:pt x="2056" y="4108"/>
                    </a:cubicBezTo>
                    <a:cubicBezTo>
                      <a:pt x="3180" y="4108"/>
                      <a:pt x="4086" y="3181"/>
                      <a:pt x="4086" y="2052"/>
                    </a:cubicBezTo>
                    <a:cubicBezTo>
                      <a:pt x="4086" y="928"/>
                      <a:pt x="3180" y="1"/>
                      <a:pt x="2056" y="1"/>
                    </a:cubicBezTo>
                    <a:close/>
                  </a:path>
                </a:pathLst>
              </a:custGeom>
              <a:solidFill>
                <a:srgbClr val="2D838E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2851107" y="3340204"/>
                <a:ext cx="109091" cy="109091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506" extrusionOk="0">
                    <a:moveTo>
                      <a:pt x="753" y="133"/>
                    </a:moveTo>
                    <a:cubicBezTo>
                      <a:pt x="1108" y="133"/>
                      <a:pt x="1373" y="398"/>
                      <a:pt x="1373" y="753"/>
                    </a:cubicBezTo>
                    <a:cubicBezTo>
                      <a:pt x="1373" y="1087"/>
                      <a:pt x="1108" y="1373"/>
                      <a:pt x="753" y="1373"/>
                    </a:cubicBezTo>
                    <a:cubicBezTo>
                      <a:pt x="398" y="1373"/>
                      <a:pt x="133" y="1087"/>
                      <a:pt x="133" y="753"/>
                    </a:cubicBezTo>
                    <a:cubicBezTo>
                      <a:pt x="133" y="398"/>
                      <a:pt x="398" y="133"/>
                      <a:pt x="753" y="133"/>
                    </a:cubicBezTo>
                    <a:close/>
                    <a:moveTo>
                      <a:pt x="753" y="0"/>
                    </a:moveTo>
                    <a:cubicBezTo>
                      <a:pt x="334" y="0"/>
                      <a:pt x="1" y="334"/>
                      <a:pt x="1" y="753"/>
                    </a:cubicBezTo>
                    <a:cubicBezTo>
                      <a:pt x="1" y="1172"/>
                      <a:pt x="334" y="1505"/>
                      <a:pt x="753" y="1505"/>
                    </a:cubicBezTo>
                    <a:cubicBezTo>
                      <a:pt x="1172" y="1505"/>
                      <a:pt x="1506" y="1172"/>
                      <a:pt x="1506" y="753"/>
                    </a:cubicBezTo>
                    <a:cubicBezTo>
                      <a:pt x="1506" y="334"/>
                      <a:pt x="1172" y="0"/>
                      <a:pt x="753" y="0"/>
                    </a:cubicBezTo>
                    <a:close/>
                  </a:path>
                </a:pathLst>
              </a:custGeom>
              <a:solidFill>
                <a:srgbClr val="F59B34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3930410" y="1956250"/>
                <a:ext cx="105614" cy="105686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459" extrusionOk="0">
                    <a:moveTo>
                      <a:pt x="726" y="86"/>
                    </a:moveTo>
                    <a:cubicBezTo>
                      <a:pt x="1081" y="86"/>
                      <a:pt x="1368" y="372"/>
                      <a:pt x="1368" y="727"/>
                    </a:cubicBezTo>
                    <a:cubicBezTo>
                      <a:pt x="1368" y="1082"/>
                      <a:pt x="1081" y="1368"/>
                      <a:pt x="726" y="1368"/>
                    </a:cubicBezTo>
                    <a:cubicBezTo>
                      <a:pt x="377" y="1368"/>
                      <a:pt x="85" y="1082"/>
                      <a:pt x="85" y="727"/>
                    </a:cubicBezTo>
                    <a:cubicBezTo>
                      <a:pt x="85" y="372"/>
                      <a:pt x="377" y="86"/>
                      <a:pt x="726" y="86"/>
                    </a:cubicBezTo>
                    <a:close/>
                    <a:moveTo>
                      <a:pt x="726" y="1"/>
                    </a:moveTo>
                    <a:cubicBezTo>
                      <a:pt x="329" y="1"/>
                      <a:pt x="0" y="329"/>
                      <a:pt x="0" y="727"/>
                    </a:cubicBezTo>
                    <a:cubicBezTo>
                      <a:pt x="0" y="1124"/>
                      <a:pt x="329" y="1458"/>
                      <a:pt x="726" y="1458"/>
                    </a:cubicBezTo>
                    <a:cubicBezTo>
                      <a:pt x="1124" y="1458"/>
                      <a:pt x="1458" y="1124"/>
                      <a:pt x="1458" y="727"/>
                    </a:cubicBezTo>
                    <a:cubicBezTo>
                      <a:pt x="1458" y="329"/>
                      <a:pt x="1124" y="1"/>
                      <a:pt x="726" y="1"/>
                    </a:cubicBezTo>
                    <a:close/>
                  </a:path>
                </a:pathLst>
              </a:custGeom>
              <a:solidFill>
                <a:srgbClr val="2D838E"/>
              </a:solidFill>
              <a:ln w="28575" cap="flat" cmpd="sng">
                <a:solidFill>
                  <a:srgbClr val="0573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3284408" y="3536064"/>
                <a:ext cx="276856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2234" extrusionOk="0">
                    <a:moveTo>
                      <a:pt x="3005" y="804"/>
                    </a:moveTo>
                    <a:cubicBezTo>
                      <a:pt x="3048" y="804"/>
                      <a:pt x="3111" y="804"/>
                      <a:pt x="3159" y="847"/>
                    </a:cubicBezTo>
                    <a:cubicBezTo>
                      <a:pt x="3201" y="873"/>
                      <a:pt x="3223" y="916"/>
                      <a:pt x="3244" y="958"/>
                    </a:cubicBezTo>
                    <a:cubicBezTo>
                      <a:pt x="3244" y="1006"/>
                      <a:pt x="3244" y="1069"/>
                      <a:pt x="3201" y="1112"/>
                    </a:cubicBezTo>
                    <a:cubicBezTo>
                      <a:pt x="3180" y="1159"/>
                      <a:pt x="3138" y="1181"/>
                      <a:pt x="3090" y="1181"/>
                    </a:cubicBezTo>
                    <a:cubicBezTo>
                      <a:pt x="3078" y="1187"/>
                      <a:pt x="3063" y="1189"/>
                      <a:pt x="3047" y="1189"/>
                    </a:cubicBezTo>
                    <a:cubicBezTo>
                      <a:pt x="3012" y="1189"/>
                      <a:pt x="2973" y="1177"/>
                      <a:pt x="2944" y="1163"/>
                    </a:cubicBezTo>
                    <a:lnTo>
                      <a:pt x="2944" y="1163"/>
                    </a:lnTo>
                    <a:cubicBezTo>
                      <a:pt x="2935" y="1149"/>
                      <a:pt x="2930" y="1138"/>
                      <a:pt x="2915" y="1138"/>
                    </a:cubicBezTo>
                    <a:cubicBezTo>
                      <a:pt x="2915" y="1138"/>
                      <a:pt x="2894" y="1138"/>
                      <a:pt x="2894" y="1112"/>
                    </a:cubicBezTo>
                    <a:cubicBezTo>
                      <a:pt x="2873" y="1091"/>
                      <a:pt x="2873" y="1069"/>
                      <a:pt x="2873" y="1048"/>
                    </a:cubicBezTo>
                    <a:cubicBezTo>
                      <a:pt x="2846" y="979"/>
                      <a:pt x="2873" y="937"/>
                      <a:pt x="2894" y="894"/>
                    </a:cubicBezTo>
                    <a:cubicBezTo>
                      <a:pt x="2915" y="847"/>
                      <a:pt x="2958" y="826"/>
                      <a:pt x="3005" y="804"/>
                    </a:cubicBezTo>
                    <a:close/>
                    <a:moveTo>
                      <a:pt x="1103" y="730"/>
                    </a:moveTo>
                    <a:cubicBezTo>
                      <a:pt x="1075" y="730"/>
                      <a:pt x="1047" y="733"/>
                      <a:pt x="1018" y="741"/>
                    </a:cubicBezTo>
                    <a:cubicBezTo>
                      <a:pt x="928" y="783"/>
                      <a:pt x="859" y="826"/>
                      <a:pt x="795" y="916"/>
                    </a:cubicBezTo>
                    <a:lnTo>
                      <a:pt x="795" y="937"/>
                    </a:lnTo>
                    <a:cubicBezTo>
                      <a:pt x="753" y="1006"/>
                      <a:pt x="753" y="1112"/>
                      <a:pt x="774" y="1202"/>
                    </a:cubicBezTo>
                    <a:cubicBezTo>
                      <a:pt x="795" y="1292"/>
                      <a:pt x="859" y="1377"/>
                      <a:pt x="949" y="1424"/>
                    </a:cubicBezTo>
                    <a:cubicBezTo>
                      <a:pt x="999" y="1455"/>
                      <a:pt x="1058" y="1475"/>
                      <a:pt x="1130" y="1475"/>
                    </a:cubicBezTo>
                    <a:cubicBezTo>
                      <a:pt x="1156" y="1475"/>
                      <a:pt x="1184" y="1472"/>
                      <a:pt x="1214" y="1467"/>
                    </a:cubicBezTo>
                    <a:cubicBezTo>
                      <a:pt x="1304" y="1446"/>
                      <a:pt x="1389" y="1377"/>
                      <a:pt x="1437" y="1292"/>
                    </a:cubicBezTo>
                    <a:cubicBezTo>
                      <a:pt x="1500" y="1202"/>
                      <a:pt x="1500" y="1112"/>
                      <a:pt x="1479" y="1006"/>
                    </a:cubicBezTo>
                    <a:cubicBezTo>
                      <a:pt x="1458" y="916"/>
                      <a:pt x="1389" y="826"/>
                      <a:pt x="1304" y="783"/>
                    </a:cubicBezTo>
                    <a:cubicBezTo>
                      <a:pt x="1239" y="753"/>
                      <a:pt x="1174" y="730"/>
                      <a:pt x="1103" y="730"/>
                    </a:cubicBezTo>
                    <a:close/>
                    <a:moveTo>
                      <a:pt x="1122" y="540"/>
                    </a:moveTo>
                    <a:cubicBezTo>
                      <a:pt x="1226" y="540"/>
                      <a:pt x="1326" y="569"/>
                      <a:pt x="1415" y="629"/>
                    </a:cubicBezTo>
                    <a:cubicBezTo>
                      <a:pt x="1548" y="693"/>
                      <a:pt x="1633" y="804"/>
                      <a:pt x="1654" y="958"/>
                    </a:cubicBezTo>
                    <a:lnTo>
                      <a:pt x="1680" y="958"/>
                    </a:lnTo>
                    <a:cubicBezTo>
                      <a:pt x="1702" y="1112"/>
                      <a:pt x="1702" y="1244"/>
                      <a:pt x="1611" y="1403"/>
                    </a:cubicBezTo>
                    <a:cubicBezTo>
                      <a:pt x="1521" y="1536"/>
                      <a:pt x="1415" y="1620"/>
                      <a:pt x="1283" y="1668"/>
                    </a:cubicBezTo>
                    <a:lnTo>
                      <a:pt x="1256" y="1668"/>
                    </a:lnTo>
                    <a:cubicBezTo>
                      <a:pt x="1219" y="1673"/>
                      <a:pt x="1182" y="1676"/>
                      <a:pt x="1146" y="1676"/>
                    </a:cubicBezTo>
                    <a:cubicBezTo>
                      <a:pt x="1038" y="1676"/>
                      <a:pt x="938" y="1651"/>
                      <a:pt x="838" y="1599"/>
                    </a:cubicBezTo>
                    <a:cubicBezTo>
                      <a:pt x="705" y="1536"/>
                      <a:pt x="621" y="1403"/>
                      <a:pt x="573" y="1271"/>
                    </a:cubicBezTo>
                    <a:lnTo>
                      <a:pt x="573" y="1244"/>
                    </a:lnTo>
                    <a:cubicBezTo>
                      <a:pt x="530" y="1112"/>
                      <a:pt x="552" y="958"/>
                      <a:pt x="642" y="826"/>
                    </a:cubicBezTo>
                    <a:cubicBezTo>
                      <a:pt x="705" y="693"/>
                      <a:pt x="817" y="608"/>
                      <a:pt x="970" y="561"/>
                    </a:cubicBezTo>
                    <a:cubicBezTo>
                      <a:pt x="1021" y="547"/>
                      <a:pt x="1072" y="540"/>
                      <a:pt x="1122" y="540"/>
                    </a:cubicBezTo>
                    <a:close/>
                    <a:moveTo>
                      <a:pt x="2873" y="232"/>
                    </a:moveTo>
                    <a:cubicBezTo>
                      <a:pt x="2825" y="253"/>
                      <a:pt x="2804" y="274"/>
                      <a:pt x="2783" y="296"/>
                    </a:cubicBezTo>
                    <a:cubicBezTo>
                      <a:pt x="2761" y="343"/>
                      <a:pt x="2740" y="365"/>
                      <a:pt x="2761" y="407"/>
                    </a:cubicBezTo>
                    <a:lnTo>
                      <a:pt x="2783" y="497"/>
                    </a:lnTo>
                    <a:lnTo>
                      <a:pt x="2783" y="518"/>
                    </a:lnTo>
                    <a:cubicBezTo>
                      <a:pt x="2740" y="539"/>
                      <a:pt x="2693" y="561"/>
                      <a:pt x="2650" y="608"/>
                    </a:cubicBezTo>
                    <a:lnTo>
                      <a:pt x="2650" y="582"/>
                    </a:lnTo>
                    <a:lnTo>
                      <a:pt x="2560" y="539"/>
                    </a:lnTo>
                    <a:cubicBezTo>
                      <a:pt x="2539" y="518"/>
                      <a:pt x="2496" y="518"/>
                      <a:pt x="2449" y="518"/>
                    </a:cubicBezTo>
                    <a:cubicBezTo>
                      <a:pt x="2406" y="518"/>
                      <a:pt x="2385" y="561"/>
                      <a:pt x="2364" y="582"/>
                    </a:cubicBezTo>
                    <a:cubicBezTo>
                      <a:pt x="2343" y="629"/>
                      <a:pt x="2343" y="651"/>
                      <a:pt x="2343" y="693"/>
                    </a:cubicBezTo>
                    <a:cubicBezTo>
                      <a:pt x="2343" y="741"/>
                      <a:pt x="2385" y="762"/>
                      <a:pt x="2406" y="783"/>
                    </a:cubicBezTo>
                    <a:lnTo>
                      <a:pt x="2475" y="847"/>
                    </a:lnTo>
                    <a:lnTo>
                      <a:pt x="2518" y="847"/>
                    </a:lnTo>
                    <a:cubicBezTo>
                      <a:pt x="2496" y="894"/>
                      <a:pt x="2496" y="937"/>
                      <a:pt x="2496" y="979"/>
                    </a:cubicBezTo>
                    <a:cubicBezTo>
                      <a:pt x="2475" y="979"/>
                      <a:pt x="2475" y="979"/>
                      <a:pt x="2449" y="1006"/>
                    </a:cubicBezTo>
                    <a:lnTo>
                      <a:pt x="2364" y="1006"/>
                    </a:lnTo>
                    <a:cubicBezTo>
                      <a:pt x="2343" y="1027"/>
                      <a:pt x="2295" y="1048"/>
                      <a:pt x="2274" y="1069"/>
                    </a:cubicBezTo>
                    <a:cubicBezTo>
                      <a:pt x="2253" y="1112"/>
                      <a:pt x="2253" y="1138"/>
                      <a:pt x="2253" y="1181"/>
                    </a:cubicBezTo>
                    <a:cubicBezTo>
                      <a:pt x="2274" y="1223"/>
                      <a:pt x="2274" y="1271"/>
                      <a:pt x="2316" y="1271"/>
                    </a:cubicBezTo>
                    <a:cubicBezTo>
                      <a:pt x="2335" y="1286"/>
                      <a:pt x="2362" y="1301"/>
                      <a:pt x="2391" y="1301"/>
                    </a:cubicBezTo>
                    <a:cubicBezTo>
                      <a:pt x="2403" y="1301"/>
                      <a:pt x="2415" y="1298"/>
                      <a:pt x="2428" y="1292"/>
                    </a:cubicBezTo>
                    <a:lnTo>
                      <a:pt x="2518" y="1271"/>
                    </a:lnTo>
                    <a:lnTo>
                      <a:pt x="2560" y="1271"/>
                    </a:lnTo>
                    <a:cubicBezTo>
                      <a:pt x="2581" y="1292"/>
                      <a:pt x="2608" y="1334"/>
                      <a:pt x="2629" y="1356"/>
                    </a:cubicBezTo>
                    <a:lnTo>
                      <a:pt x="2629" y="1377"/>
                    </a:lnTo>
                    <a:lnTo>
                      <a:pt x="2608" y="1403"/>
                    </a:lnTo>
                    <a:lnTo>
                      <a:pt x="2560" y="1488"/>
                    </a:lnTo>
                    <a:cubicBezTo>
                      <a:pt x="2539" y="1536"/>
                      <a:pt x="2539" y="1557"/>
                      <a:pt x="2539" y="1599"/>
                    </a:cubicBezTo>
                    <a:cubicBezTo>
                      <a:pt x="2539" y="1642"/>
                      <a:pt x="2560" y="1668"/>
                      <a:pt x="2608" y="1689"/>
                    </a:cubicBezTo>
                    <a:cubicBezTo>
                      <a:pt x="2629" y="1711"/>
                      <a:pt x="2671" y="1711"/>
                      <a:pt x="2714" y="1711"/>
                    </a:cubicBezTo>
                    <a:cubicBezTo>
                      <a:pt x="2740" y="1711"/>
                      <a:pt x="2783" y="1689"/>
                      <a:pt x="2804" y="1642"/>
                    </a:cubicBezTo>
                    <a:lnTo>
                      <a:pt x="2846" y="1578"/>
                    </a:lnTo>
                    <a:cubicBezTo>
                      <a:pt x="2873" y="1557"/>
                      <a:pt x="2873" y="1536"/>
                      <a:pt x="2873" y="1536"/>
                    </a:cubicBezTo>
                    <a:cubicBezTo>
                      <a:pt x="2915" y="1536"/>
                      <a:pt x="2958" y="1557"/>
                      <a:pt x="3005" y="1557"/>
                    </a:cubicBezTo>
                    <a:lnTo>
                      <a:pt x="3005" y="1599"/>
                    </a:lnTo>
                    <a:lnTo>
                      <a:pt x="3026" y="1689"/>
                    </a:lnTo>
                    <a:cubicBezTo>
                      <a:pt x="3026" y="1732"/>
                      <a:pt x="3048" y="1753"/>
                      <a:pt x="3090" y="1774"/>
                    </a:cubicBezTo>
                    <a:cubicBezTo>
                      <a:pt x="3105" y="1793"/>
                      <a:pt x="3134" y="1809"/>
                      <a:pt x="3164" y="1809"/>
                    </a:cubicBezTo>
                    <a:cubicBezTo>
                      <a:pt x="3177" y="1809"/>
                      <a:pt x="3189" y="1807"/>
                      <a:pt x="3201" y="1801"/>
                    </a:cubicBezTo>
                    <a:cubicBezTo>
                      <a:pt x="3244" y="1801"/>
                      <a:pt x="3270" y="1774"/>
                      <a:pt x="3291" y="1732"/>
                    </a:cubicBezTo>
                    <a:cubicBezTo>
                      <a:pt x="3313" y="1711"/>
                      <a:pt x="3313" y="1668"/>
                      <a:pt x="3313" y="1620"/>
                    </a:cubicBezTo>
                    <a:lnTo>
                      <a:pt x="3291" y="1557"/>
                    </a:lnTo>
                    <a:lnTo>
                      <a:pt x="3291" y="1509"/>
                    </a:lnTo>
                    <a:cubicBezTo>
                      <a:pt x="3334" y="1488"/>
                      <a:pt x="3376" y="1467"/>
                      <a:pt x="3403" y="1424"/>
                    </a:cubicBezTo>
                    <a:lnTo>
                      <a:pt x="3424" y="1446"/>
                    </a:lnTo>
                    <a:lnTo>
                      <a:pt x="3487" y="1488"/>
                    </a:lnTo>
                    <a:cubicBezTo>
                      <a:pt x="3535" y="1509"/>
                      <a:pt x="3556" y="1536"/>
                      <a:pt x="3599" y="1536"/>
                    </a:cubicBezTo>
                    <a:cubicBezTo>
                      <a:pt x="3641" y="1509"/>
                      <a:pt x="3668" y="1488"/>
                      <a:pt x="3710" y="1467"/>
                    </a:cubicBezTo>
                    <a:cubicBezTo>
                      <a:pt x="3731" y="1424"/>
                      <a:pt x="3731" y="1403"/>
                      <a:pt x="3731" y="1356"/>
                    </a:cubicBezTo>
                    <a:cubicBezTo>
                      <a:pt x="3731" y="1313"/>
                      <a:pt x="3710" y="1292"/>
                      <a:pt x="3668" y="1271"/>
                    </a:cubicBezTo>
                    <a:lnTo>
                      <a:pt x="3599" y="1202"/>
                    </a:lnTo>
                    <a:lnTo>
                      <a:pt x="3578" y="1202"/>
                    </a:lnTo>
                    <a:cubicBezTo>
                      <a:pt x="3599" y="1159"/>
                      <a:pt x="3599" y="1112"/>
                      <a:pt x="3599" y="1048"/>
                    </a:cubicBezTo>
                    <a:lnTo>
                      <a:pt x="3620" y="1048"/>
                    </a:lnTo>
                    <a:lnTo>
                      <a:pt x="3710" y="1027"/>
                    </a:lnTo>
                    <a:cubicBezTo>
                      <a:pt x="3731" y="1027"/>
                      <a:pt x="3774" y="1006"/>
                      <a:pt x="3800" y="958"/>
                    </a:cubicBezTo>
                    <a:cubicBezTo>
                      <a:pt x="3821" y="937"/>
                      <a:pt x="3821" y="894"/>
                      <a:pt x="3821" y="847"/>
                    </a:cubicBezTo>
                    <a:cubicBezTo>
                      <a:pt x="3800" y="804"/>
                      <a:pt x="3800" y="783"/>
                      <a:pt x="3752" y="762"/>
                    </a:cubicBezTo>
                    <a:cubicBezTo>
                      <a:pt x="3710" y="741"/>
                      <a:pt x="3689" y="741"/>
                      <a:pt x="3641" y="741"/>
                    </a:cubicBezTo>
                    <a:lnTo>
                      <a:pt x="3556" y="762"/>
                    </a:lnTo>
                    <a:cubicBezTo>
                      <a:pt x="3535" y="714"/>
                      <a:pt x="3509" y="672"/>
                      <a:pt x="3466" y="629"/>
                    </a:cubicBezTo>
                    <a:lnTo>
                      <a:pt x="3509" y="539"/>
                    </a:lnTo>
                    <a:cubicBezTo>
                      <a:pt x="3535" y="518"/>
                      <a:pt x="3535" y="476"/>
                      <a:pt x="3535" y="428"/>
                    </a:cubicBezTo>
                    <a:cubicBezTo>
                      <a:pt x="3509" y="386"/>
                      <a:pt x="3509" y="365"/>
                      <a:pt x="3466" y="343"/>
                    </a:cubicBezTo>
                    <a:cubicBezTo>
                      <a:pt x="3424" y="317"/>
                      <a:pt x="3403" y="317"/>
                      <a:pt x="3355" y="317"/>
                    </a:cubicBezTo>
                    <a:cubicBezTo>
                      <a:pt x="3313" y="343"/>
                      <a:pt x="3291" y="365"/>
                      <a:pt x="3270" y="407"/>
                    </a:cubicBezTo>
                    <a:lnTo>
                      <a:pt x="3223" y="476"/>
                    </a:lnTo>
                    <a:cubicBezTo>
                      <a:pt x="3159" y="449"/>
                      <a:pt x="3111" y="449"/>
                      <a:pt x="3069" y="449"/>
                    </a:cubicBezTo>
                    <a:lnTo>
                      <a:pt x="3069" y="428"/>
                    </a:lnTo>
                    <a:lnTo>
                      <a:pt x="3048" y="365"/>
                    </a:lnTo>
                    <a:cubicBezTo>
                      <a:pt x="3026" y="317"/>
                      <a:pt x="3026" y="274"/>
                      <a:pt x="2979" y="253"/>
                    </a:cubicBezTo>
                    <a:cubicBezTo>
                      <a:pt x="2958" y="232"/>
                      <a:pt x="2915" y="232"/>
                      <a:pt x="2873" y="232"/>
                    </a:cubicBezTo>
                    <a:close/>
                    <a:moveTo>
                      <a:pt x="859" y="1"/>
                    </a:moveTo>
                    <a:cubicBezTo>
                      <a:pt x="844" y="1"/>
                      <a:pt x="829" y="3"/>
                      <a:pt x="817" y="9"/>
                    </a:cubicBezTo>
                    <a:cubicBezTo>
                      <a:pt x="774" y="9"/>
                      <a:pt x="726" y="31"/>
                      <a:pt x="705" y="100"/>
                    </a:cubicBezTo>
                    <a:cubicBezTo>
                      <a:pt x="684" y="142"/>
                      <a:pt x="684" y="184"/>
                      <a:pt x="684" y="232"/>
                    </a:cubicBezTo>
                    <a:lnTo>
                      <a:pt x="705" y="274"/>
                    </a:lnTo>
                    <a:cubicBezTo>
                      <a:pt x="594" y="317"/>
                      <a:pt x="509" y="407"/>
                      <a:pt x="419" y="497"/>
                    </a:cubicBezTo>
                    <a:lnTo>
                      <a:pt x="377" y="476"/>
                    </a:lnTo>
                    <a:cubicBezTo>
                      <a:pt x="329" y="449"/>
                      <a:pt x="287" y="449"/>
                      <a:pt x="244" y="449"/>
                    </a:cubicBezTo>
                    <a:cubicBezTo>
                      <a:pt x="175" y="476"/>
                      <a:pt x="154" y="497"/>
                      <a:pt x="112" y="539"/>
                    </a:cubicBezTo>
                    <a:cubicBezTo>
                      <a:pt x="112" y="582"/>
                      <a:pt x="91" y="629"/>
                      <a:pt x="112" y="693"/>
                    </a:cubicBezTo>
                    <a:cubicBezTo>
                      <a:pt x="112" y="714"/>
                      <a:pt x="154" y="762"/>
                      <a:pt x="197" y="783"/>
                    </a:cubicBezTo>
                    <a:lnTo>
                      <a:pt x="244" y="826"/>
                    </a:lnTo>
                    <a:cubicBezTo>
                      <a:pt x="197" y="937"/>
                      <a:pt x="175" y="1048"/>
                      <a:pt x="197" y="1181"/>
                    </a:cubicBezTo>
                    <a:lnTo>
                      <a:pt x="133" y="1202"/>
                    </a:lnTo>
                    <a:cubicBezTo>
                      <a:pt x="91" y="1202"/>
                      <a:pt x="43" y="1223"/>
                      <a:pt x="22" y="1271"/>
                    </a:cubicBezTo>
                    <a:cubicBezTo>
                      <a:pt x="0" y="1313"/>
                      <a:pt x="0" y="1356"/>
                      <a:pt x="22" y="1424"/>
                    </a:cubicBezTo>
                    <a:cubicBezTo>
                      <a:pt x="22" y="1467"/>
                      <a:pt x="43" y="1488"/>
                      <a:pt x="91" y="1536"/>
                    </a:cubicBezTo>
                    <a:cubicBezTo>
                      <a:pt x="112" y="1546"/>
                      <a:pt x="133" y="1552"/>
                      <a:pt x="157" y="1552"/>
                    </a:cubicBezTo>
                    <a:cubicBezTo>
                      <a:pt x="182" y="1552"/>
                      <a:pt x="210" y="1546"/>
                      <a:pt x="244" y="1536"/>
                    </a:cubicBezTo>
                    <a:lnTo>
                      <a:pt x="287" y="1536"/>
                    </a:lnTo>
                    <a:cubicBezTo>
                      <a:pt x="356" y="1642"/>
                      <a:pt x="419" y="1732"/>
                      <a:pt x="509" y="1822"/>
                    </a:cubicBezTo>
                    <a:lnTo>
                      <a:pt x="488" y="1864"/>
                    </a:lnTo>
                    <a:cubicBezTo>
                      <a:pt x="462" y="1907"/>
                      <a:pt x="440" y="1954"/>
                      <a:pt x="462" y="1997"/>
                    </a:cubicBezTo>
                    <a:cubicBezTo>
                      <a:pt x="462" y="2039"/>
                      <a:pt x="509" y="2087"/>
                      <a:pt x="552" y="2108"/>
                    </a:cubicBezTo>
                    <a:cubicBezTo>
                      <a:pt x="594" y="2129"/>
                      <a:pt x="642" y="2129"/>
                      <a:pt x="684" y="2129"/>
                    </a:cubicBezTo>
                    <a:cubicBezTo>
                      <a:pt x="726" y="2108"/>
                      <a:pt x="774" y="2087"/>
                      <a:pt x="795" y="2039"/>
                    </a:cubicBezTo>
                    <a:lnTo>
                      <a:pt x="817" y="1997"/>
                    </a:lnTo>
                    <a:cubicBezTo>
                      <a:pt x="949" y="2018"/>
                      <a:pt x="1060" y="2039"/>
                      <a:pt x="1172" y="2039"/>
                    </a:cubicBezTo>
                    <a:lnTo>
                      <a:pt x="1193" y="2108"/>
                    </a:lnTo>
                    <a:cubicBezTo>
                      <a:pt x="1214" y="2150"/>
                      <a:pt x="1235" y="2172"/>
                      <a:pt x="1283" y="2198"/>
                    </a:cubicBezTo>
                    <a:cubicBezTo>
                      <a:pt x="1308" y="2223"/>
                      <a:pt x="1333" y="2233"/>
                      <a:pt x="1358" y="2233"/>
                    </a:cubicBezTo>
                    <a:cubicBezTo>
                      <a:pt x="1377" y="2233"/>
                      <a:pt x="1396" y="2228"/>
                      <a:pt x="1415" y="2219"/>
                    </a:cubicBezTo>
                    <a:cubicBezTo>
                      <a:pt x="1458" y="2219"/>
                      <a:pt x="1500" y="2172"/>
                      <a:pt x="1521" y="2129"/>
                    </a:cubicBezTo>
                    <a:cubicBezTo>
                      <a:pt x="1548" y="2108"/>
                      <a:pt x="1569" y="2039"/>
                      <a:pt x="1548" y="1997"/>
                    </a:cubicBezTo>
                    <a:lnTo>
                      <a:pt x="1521" y="1954"/>
                    </a:lnTo>
                    <a:cubicBezTo>
                      <a:pt x="1633" y="1885"/>
                      <a:pt x="1744" y="1822"/>
                      <a:pt x="1813" y="1732"/>
                    </a:cubicBezTo>
                    <a:lnTo>
                      <a:pt x="1855" y="1753"/>
                    </a:lnTo>
                    <a:cubicBezTo>
                      <a:pt x="1919" y="1774"/>
                      <a:pt x="1967" y="1774"/>
                      <a:pt x="2009" y="1774"/>
                    </a:cubicBezTo>
                    <a:cubicBezTo>
                      <a:pt x="2051" y="1753"/>
                      <a:pt x="2078" y="1732"/>
                      <a:pt x="2120" y="1689"/>
                    </a:cubicBezTo>
                    <a:cubicBezTo>
                      <a:pt x="2141" y="1642"/>
                      <a:pt x="2141" y="1599"/>
                      <a:pt x="2141" y="1557"/>
                    </a:cubicBezTo>
                    <a:cubicBezTo>
                      <a:pt x="2120" y="1488"/>
                      <a:pt x="2099" y="1467"/>
                      <a:pt x="2051" y="1446"/>
                    </a:cubicBezTo>
                    <a:lnTo>
                      <a:pt x="2009" y="1424"/>
                    </a:lnTo>
                    <a:cubicBezTo>
                      <a:pt x="2051" y="1292"/>
                      <a:pt x="2051" y="1181"/>
                      <a:pt x="2051" y="1048"/>
                    </a:cubicBezTo>
                    <a:lnTo>
                      <a:pt x="2099" y="1048"/>
                    </a:lnTo>
                    <a:cubicBezTo>
                      <a:pt x="2141" y="1027"/>
                      <a:pt x="2184" y="1006"/>
                      <a:pt x="2210" y="958"/>
                    </a:cubicBezTo>
                    <a:cubicBezTo>
                      <a:pt x="2253" y="916"/>
                      <a:pt x="2253" y="873"/>
                      <a:pt x="2232" y="804"/>
                    </a:cubicBezTo>
                    <a:cubicBezTo>
                      <a:pt x="2232" y="762"/>
                      <a:pt x="2184" y="741"/>
                      <a:pt x="2141" y="714"/>
                    </a:cubicBezTo>
                    <a:cubicBezTo>
                      <a:pt x="2099" y="693"/>
                      <a:pt x="2051" y="693"/>
                      <a:pt x="2009" y="693"/>
                    </a:cubicBezTo>
                    <a:lnTo>
                      <a:pt x="1967" y="693"/>
                    </a:lnTo>
                    <a:cubicBezTo>
                      <a:pt x="1898" y="582"/>
                      <a:pt x="1834" y="497"/>
                      <a:pt x="1744" y="407"/>
                    </a:cubicBezTo>
                    <a:lnTo>
                      <a:pt x="1765" y="365"/>
                    </a:lnTo>
                    <a:cubicBezTo>
                      <a:pt x="1786" y="317"/>
                      <a:pt x="1786" y="274"/>
                      <a:pt x="1786" y="232"/>
                    </a:cubicBezTo>
                    <a:cubicBezTo>
                      <a:pt x="1765" y="184"/>
                      <a:pt x="1744" y="142"/>
                      <a:pt x="1702" y="121"/>
                    </a:cubicBezTo>
                    <a:cubicBezTo>
                      <a:pt x="1654" y="100"/>
                      <a:pt x="1611" y="100"/>
                      <a:pt x="1569" y="100"/>
                    </a:cubicBezTo>
                    <a:cubicBezTo>
                      <a:pt x="1500" y="121"/>
                      <a:pt x="1479" y="142"/>
                      <a:pt x="1458" y="184"/>
                    </a:cubicBezTo>
                    <a:lnTo>
                      <a:pt x="1437" y="232"/>
                    </a:lnTo>
                    <a:cubicBezTo>
                      <a:pt x="1339" y="197"/>
                      <a:pt x="1241" y="176"/>
                      <a:pt x="1152" y="176"/>
                    </a:cubicBezTo>
                    <a:cubicBezTo>
                      <a:pt x="1120" y="176"/>
                      <a:pt x="1090" y="179"/>
                      <a:pt x="1060" y="184"/>
                    </a:cubicBezTo>
                    <a:lnTo>
                      <a:pt x="1039" y="142"/>
                    </a:lnTo>
                    <a:cubicBezTo>
                      <a:pt x="1039" y="78"/>
                      <a:pt x="991" y="52"/>
                      <a:pt x="949" y="31"/>
                    </a:cubicBezTo>
                    <a:cubicBezTo>
                      <a:pt x="934" y="16"/>
                      <a:pt x="895" y="1"/>
                      <a:pt x="8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5504340" y="3340192"/>
                <a:ext cx="264180" cy="266860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3684" extrusionOk="0">
                    <a:moveTo>
                      <a:pt x="1835" y="0"/>
                    </a:moveTo>
                    <a:cubicBezTo>
                      <a:pt x="1326" y="0"/>
                      <a:pt x="886" y="175"/>
                      <a:pt x="531" y="530"/>
                    </a:cubicBezTo>
                    <a:cubicBezTo>
                      <a:pt x="181" y="901"/>
                      <a:pt x="1" y="1325"/>
                      <a:pt x="1" y="1855"/>
                    </a:cubicBezTo>
                    <a:cubicBezTo>
                      <a:pt x="1" y="2358"/>
                      <a:pt x="181" y="2782"/>
                      <a:pt x="531" y="3132"/>
                    </a:cubicBezTo>
                    <a:cubicBezTo>
                      <a:pt x="886" y="3487"/>
                      <a:pt x="1326" y="3683"/>
                      <a:pt x="1835" y="3683"/>
                    </a:cubicBezTo>
                    <a:cubicBezTo>
                      <a:pt x="2365" y="3683"/>
                      <a:pt x="2783" y="3487"/>
                      <a:pt x="3138" y="3132"/>
                    </a:cubicBezTo>
                    <a:cubicBezTo>
                      <a:pt x="3334" y="2957"/>
                      <a:pt x="3467" y="2756"/>
                      <a:pt x="3557" y="2517"/>
                    </a:cubicBezTo>
                    <a:lnTo>
                      <a:pt x="2698" y="2184"/>
                    </a:lnTo>
                    <a:cubicBezTo>
                      <a:pt x="2651" y="2295"/>
                      <a:pt x="2587" y="2385"/>
                      <a:pt x="2497" y="2491"/>
                    </a:cubicBezTo>
                    <a:cubicBezTo>
                      <a:pt x="2322" y="2671"/>
                      <a:pt x="2100" y="2756"/>
                      <a:pt x="1835" y="2756"/>
                    </a:cubicBezTo>
                    <a:cubicBezTo>
                      <a:pt x="1591" y="2756"/>
                      <a:pt x="1374" y="2671"/>
                      <a:pt x="1193" y="2491"/>
                    </a:cubicBezTo>
                    <a:cubicBezTo>
                      <a:pt x="1018" y="2316"/>
                      <a:pt x="928" y="2093"/>
                      <a:pt x="928" y="1855"/>
                    </a:cubicBezTo>
                    <a:cubicBezTo>
                      <a:pt x="928" y="1590"/>
                      <a:pt x="1018" y="1367"/>
                      <a:pt x="1193" y="1193"/>
                    </a:cubicBezTo>
                    <a:cubicBezTo>
                      <a:pt x="1374" y="1012"/>
                      <a:pt x="1591" y="928"/>
                      <a:pt x="1835" y="928"/>
                    </a:cubicBezTo>
                    <a:cubicBezTo>
                      <a:pt x="2100" y="928"/>
                      <a:pt x="2301" y="1012"/>
                      <a:pt x="2476" y="1166"/>
                    </a:cubicBezTo>
                    <a:lnTo>
                      <a:pt x="2497" y="1193"/>
                    </a:lnTo>
                    <a:lnTo>
                      <a:pt x="2142" y="1542"/>
                    </a:lnTo>
                    <a:lnTo>
                      <a:pt x="2100" y="1590"/>
                    </a:lnTo>
                    <a:lnTo>
                      <a:pt x="2100" y="1654"/>
                    </a:lnTo>
                    <a:cubicBezTo>
                      <a:pt x="2121" y="1675"/>
                      <a:pt x="2121" y="1675"/>
                      <a:pt x="2142" y="1675"/>
                    </a:cubicBezTo>
                    <a:lnTo>
                      <a:pt x="3514" y="1696"/>
                    </a:lnTo>
                    <a:cubicBezTo>
                      <a:pt x="3536" y="1696"/>
                      <a:pt x="3557" y="1675"/>
                      <a:pt x="3578" y="1675"/>
                    </a:cubicBezTo>
                    <a:cubicBezTo>
                      <a:pt x="3578" y="1654"/>
                      <a:pt x="3599" y="1632"/>
                      <a:pt x="3626" y="1611"/>
                    </a:cubicBezTo>
                    <a:cubicBezTo>
                      <a:pt x="3626" y="1590"/>
                      <a:pt x="3647" y="1563"/>
                      <a:pt x="3647" y="1563"/>
                    </a:cubicBezTo>
                    <a:lnTo>
                      <a:pt x="3626" y="196"/>
                    </a:lnTo>
                    <a:cubicBezTo>
                      <a:pt x="3626" y="175"/>
                      <a:pt x="3599" y="175"/>
                      <a:pt x="3599" y="154"/>
                    </a:cubicBezTo>
                    <a:lnTo>
                      <a:pt x="3557" y="154"/>
                    </a:lnTo>
                    <a:cubicBezTo>
                      <a:pt x="3536" y="175"/>
                      <a:pt x="3493" y="175"/>
                      <a:pt x="3493" y="196"/>
                    </a:cubicBezTo>
                    <a:lnTo>
                      <a:pt x="3138" y="551"/>
                    </a:lnTo>
                    <a:lnTo>
                      <a:pt x="3138" y="504"/>
                    </a:lnTo>
                    <a:cubicBezTo>
                      <a:pt x="2762" y="175"/>
                      <a:pt x="2365" y="0"/>
                      <a:pt x="1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9"/>
              <p:cNvSpPr/>
              <p:nvPr/>
            </p:nvSpPr>
            <p:spPr>
              <a:xfrm>
                <a:off x="4413787" y="3346277"/>
                <a:ext cx="247664" cy="400072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5523" extrusionOk="0">
                    <a:moveTo>
                      <a:pt x="1765" y="1"/>
                    </a:moveTo>
                    <a:cubicBezTo>
                      <a:pt x="1235" y="1"/>
                      <a:pt x="795" y="155"/>
                      <a:pt x="504" y="467"/>
                    </a:cubicBezTo>
                    <a:lnTo>
                      <a:pt x="483" y="467"/>
                    </a:lnTo>
                    <a:cubicBezTo>
                      <a:pt x="175" y="753"/>
                      <a:pt x="0" y="1151"/>
                      <a:pt x="0" y="1612"/>
                    </a:cubicBezTo>
                    <a:cubicBezTo>
                      <a:pt x="0" y="1660"/>
                      <a:pt x="0" y="1681"/>
                      <a:pt x="22" y="1702"/>
                    </a:cubicBezTo>
                    <a:cubicBezTo>
                      <a:pt x="64" y="1723"/>
                      <a:pt x="85" y="1744"/>
                      <a:pt x="106" y="1744"/>
                    </a:cubicBezTo>
                    <a:lnTo>
                      <a:pt x="991" y="1744"/>
                    </a:lnTo>
                    <a:cubicBezTo>
                      <a:pt x="1034" y="1744"/>
                      <a:pt x="1060" y="1723"/>
                      <a:pt x="1081" y="1702"/>
                    </a:cubicBezTo>
                    <a:cubicBezTo>
                      <a:pt x="1103" y="1681"/>
                      <a:pt x="1124" y="1660"/>
                      <a:pt x="1124" y="1612"/>
                    </a:cubicBezTo>
                    <a:cubicBezTo>
                      <a:pt x="1124" y="1458"/>
                      <a:pt x="1193" y="1326"/>
                      <a:pt x="1299" y="1241"/>
                    </a:cubicBezTo>
                    <a:cubicBezTo>
                      <a:pt x="1389" y="1151"/>
                      <a:pt x="1542" y="1082"/>
                      <a:pt x="1696" y="1082"/>
                    </a:cubicBezTo>
                    <a:cubicBezTo>
                      <a:pt x="1876" y="1082"/>
                      <a:pt x="2009" y="1130"/>
                      <a:pt x="2120" y="1215"/>
                    </a:cubicBezTo>
                    <a:cubicBezTo>
                      <a:pt x="2205" y="1305"/>
                      <a:pt x="2253" y="1373"/>
                      <a:pt x="2253" y="1479"/>
                    </a:cubicBezTo>
                    <a:cubicBezTo>
                      <a:pt x="2253" y="1548"/>
                      <a:pt x="2226" y="1638"/>
                      <a:pt x="2205" y="1702"/>
                    </a:cubicBezTo>
                    <a:cubicBezTo>
                      <a:pt x="2141" y="1771"/>
                      <a:pt x="2009" y="1903"/>
                      <a:pt x="1786" y="2100"/>
                    </a:cubicBezTo>
                    <a:cubicBezTo>
                      <a:pt x="1542" y="2322"/>
                      <a:pt x="1346" y="2566"/>
                      <a:pt x="1235" y="2831"/>
                    </a:cubicBezTo>
                    <a:cubicBezTo>
                      <a:pt x="1103" y="3096"/>
                      <a:pt x="1060" y="3382"/>
                      <a:pt x="1060" y="3689"/>
                    </a:cubicBezTo>
                    <a:lnTo>
                      <a:pt x="1060" y="3843"/>
                    </a:lnTo>
                    <a:cubicBezTo>
                      <a:pt x="1060" y="3891"/>
                      <a:pt x="1060" y="3912"/>
                      <a:pt x="1103" y="3933"/>
                    </a:cubicBezTo>
                    <a:cubicBezTo>
                      <a:pt x="1124" y="3954"/>
                      <a:pt x="1145" y="3976"/>
                      <a:pt x="1193" y="3976"/>
                    </a:cubicBezTo>
                    <a:lnTo>
                      <a:pt x="2094" y="3976"/>
                    </a:lnTo>
                    <a:cubicBezTo>
                      <a:pt x="2120" y="3976"/>
                      <a:pt x="2141" y="3954"/>
                      <a:pt x="2184" y="3933"/>
                    </a:cubicBezTo>
                    <a:cubicBezTo>
                      <a:pt x="2205" y="3912"/>
                      <a:pt x="2205" y="3891"/>
                      <a:pt x="2205" y="3864"/>
                    </a:cubicBezTo>
                    <a:cubicBezTo>
                      <a:pt x="2205" y="3647"/>
                      <a:pt x="2226" y="3514"/>
                      <a:pt x="2274" y="3403"/>
                    </a:cubicBezTo>
                    <a:lnTo>
                      <a:pt x="2274" y="3382"/>
                    </a:lnTo>
                    <a:cubicBezTo>
                      <a:pt x="2295" y="3271"/>
                      <a:pt x="2337" y="3202"/>
                      <a:pt x="2359" y="3159"/>
                    </a:cubicBezTo>
                    <a:lnTo>
                      <a:pt x="2385" y="3138"/>
                    </a:lnTo>
                    <a:cubicBezTo>
                      <a:pt x="2427" y="3069"/>
                      <a:pt x="2539" y="2937"/>
                      <a:pt x="2714" y="2762"/>
                    </a:cubicBezTo>
                    <a:cubicBezTo>
                      <a:pt x="2936" y="2587"/>
                      <a:pt x="3069" y="2433"/>
                      <a:pt x="3132" y="2343"/>
                    </a:cubicBezTo>
                    <a:cubicBezTo>
                      <a:pt x="3222" y="2211"/>
                      <a:pt x="3312" y="2078"/>
                      <a:pt x="3355" y="1946"/>
                    </a:cubicBezTo>
                    <a:cubicBezTo>
                      <a:pt x="3397" y="1792"/>
                      <a:pt x="3418" y="1638"/>
                      <a:pt x="3418" y="1506"/>
                    </a:cubicBezTo>
                    <a:cubicBezTo>
                      <a:pt x="3418" y="1241"/>
                      <a:pt x="3355" y="976"/>
                      <a:pt x="3201" y="753"/>
                    </a:cubicBezTo>
                    <a:cubicBezTo>
                      <a:pt x="3047" y="510"/>
                      <a:pt x="2867" y="314"/>
                      <a:pt x="2602" y="202"/>
                    </a:cubicBezTo>
                    <a:cubicBezTo>
                      <a:pt x="2359" y="70"/>
                      <a:pt x="2094" y="1"/>
                      <a:pt x="1765" y="1"/>
                    </a:cubicBezTo>
                    <a:close/>
                    <a:moveTo>
                      <a:pt x="1654" y="4108"/>
                    </a:moveTo>
                    <a:cubicBezTo>
                      <a:pt x="1458" y="4108"/>
                      <a:pt x="1299" y="4177"/>
                      <a:pt x="1145" y="4309"/>
                    </a:cubicBezTo>
                    <a:cubicBezTo>
                      <a:pt x="1013" y="4463"/>
                      <a:pt x="928" y="4617"/>
                      <a:pt x="928" y="4818"/>
                    </a:cubicBezTo>
                    <a:cubicBezTo>
                      <a:pt x="928" y="4993"/>
                      <a:pt x="1013" y="5168"/>
                      <a:pt x="1145" y="5322"/>
                    </a:cubicBezTo>
                    <a:cubicBezTo>
                      <a:pt x="1299" y="5433"/>
                      <a:pt x="1458" y="5523"/>
                      <a:pt x="1654" y="5523"/>
                    </a:cubicBezTo>
                    <a:cubicBezTo>
                      <a:pt x="1855" y="5523"/>
                      <a:pt x="2009" y="5433"/>
                      <a:pt x="2162" y="5322"/>
                    </a:cubicBezTo>
                    <a:lnTo>
                      <a:pt x="2162" y="5300"/>
                    </a:lnTo>
                    <a:cubicBezTo>
                      <a:pt x="2295" y="5168"/>
                      <a:pt x="2359" y="4993"/>
                      <a:pt x="2359" y="4818"/>
                    </a:cubicBezTo>
                    <a:cubicBezTo>
                      <a:pt x="2359" y="4617"/>
                      <a:pt x="2295" y="4463"/>
                      <a:pt x="2162" y="4309"/>
                    </a:cubicBezTo>
                    <a:lnTo>
                      <a:pt x="2141" y="4309"/>
                    </a:lnTo>
                    <a:cubicBezTo>
                      <a:pt x="2009" y="4177"/>
                      <a:pt x="1855" y="4108"/>
                      <a:pt x="1654" y="41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" name="Google Shape;264;p19"/>
            <p:cNvSpPr/>
            <p:nvPr/>
          </p:nvSpPr>
          <p:spPr>
            <a:xfrm>
              <a:off x="3213234" y="2198059"/>
              <a:ext cx="339998" cy="341828"/>
            </a:xfrm>
            <a:custGeom>
              <a:avLst/>
              <a:gdLst/>
              <a:ahLst/>
              <a:cxnLst/>
              <a:rect l="l" t="t" r="r" b="b"/>
              <a:pathLst>
                <a:path w="4087" h="4109" extrusionOk="0">
                  <a:moveTo>
                    <a:pt x="2056" y="531"/>
                  </a:moveTo>
                  <a:cubicBezTo>
                    <a:pt x="2894" y="531"/>
                    <a:pt x="3556" y="1215"/>
                    <a:pt x="3556" y="2052"/>
                  </a:cubicBezTo>
                  <a:cubicBezTo>
                    <a:pt x="3556" y="2894"/>
                    <a:pt x="2894" y="3578"/>
                    <a:pt x="2056" y="3578"/>
                  </a:cubicBezTo>
                  <a:cubicBezTo>
                    <a:pt x="1214" y="3578"/>
                    <a:pt x="530" y="2894"/>
                    <a:pt x="530" y="2052"/>
                  </a:cubicBezTo>
                  <a:cubicBezTo>
                    <a:pt x="530" y="1215"/>
                    <a:pt x="1214" y="531"/>
                    <a:pt x="2056" y="531"/>
                  </a:cubicBezTo>
                  <a:close/>
                  <a:moveTo>
                    <a:pt x="2056" y="1"/>
                  </a:moveTo>
                  <a:cubicBezTo>
                    <a:pt x="928" y="1"/>
                    <a:pt x="0" y="928"/>
                    <a:pt x="0" y="2052"/>
                  </a:cubicBezTo>
                  <a:cubicBezTo>
                    <a:pt x="0" y="3181"/>
                    <a:pt x="928" y="4108"/>
                    <a:pt x="2056" y="4108"/>
                  </a:cubicBezTo>
                  <a:cubicBezTo>
                    <a:pt x="3180" y="4108"/>
                    <a:pt x="4086" y="3181"/>
                    <a:pt x="4086" y="2052"/>
                  </a:cubicBezTo>
                  <a:cubicBezTo>
                    <a:pt x="4086" y="928"/>
                    <a:pt x="3180" y="1"/>
                    <a:pt x="2056" y="1"/>
                  </a:cubicBezTo>
                  <a:close/>
                </a:path>
              </a:pathLst>
            </a:custGeom>
            <a:solidFill>
              <a:srgbClr val="2D83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282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 b="1" dirty="0">
                <a:solidFill>
                  <a:srgbClr val="E46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ملخص الخلفية العلمية</a:t>
            </a:r>
            <a:endParaRPr sz="3600" b="1" dirty="0">
              <a:solidFill>
                <a:srgbClr val="E461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5" name="Google Shape;325;p40"/>
          <p:cNvSpPr txBox="1">
            <a:spLocks noGrp="1"/>
          </p:cNvSpPr>
          <p:nvPr>
            <p:ph type="subTitle" idx="1"/>
          </p:nvPr>
        </p:nvSpPr>
        <p:spPr>
          <a:xfrm flipH="1">
            <a:off x="2749425" y="924789"/>
            <a:ext cx="5586888" cy="39259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he-IL" sz="1800" dirty="0"/>
              <a:t>.</a:t>
            </a:r>
            <a:endParaRPr sz="18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he-IL" sz="1800" dirty="0"/>
              <a:t>.</a:t>
            </a:r>
            <a:endParaRPr sz="18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he-IL" sz="1800" dirty="0"/>
              <a:t>.</a:t>
            </a:r>
            <a:endParaRPr sz="18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he-IL" sz="1800" dirty="0"/>
              <a:t>.</a:t>
            </a:r>
            <a:endParaRPr sz="18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he-IL" sz="1800" dirty="0"/>
              <a:t>.</a:t>
            </a:r>
            <a:endParaRPr sz="18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he-IL" sz="1800" dirty="0"/>
              <a:t>.</a:t>
            </a:r>
            <a:endParaRPr sz="18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he-IL" sz="1800" dirty="0"/>
              <a:t>.</a:t>
            </a:r>
            <a:endParaRPr sz="18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he-IL" sz="1800" dirty="0"/>
              <a:t>.</a:t>
            </a:r>
            <a:endParaRPr sz="1800" dirty="0"/>
          </a:p>
        </p:txBody>
      </p:sp>
      <p:grpSp>
        <p:nvGrpSpPr>
          <p:cNvPr id="326" name="Google Shape;326;p40"/>
          <p:cNvGrpSpPr/>
          <p:nvPr/>
        </p:nvGrpSpPr>
        <p:grpSpPr>
          <a:xfrm flipH="1">
            <a:off x="-4" y="3449444"/>
            <a:ext cx="1375896" cy="1538868"/>
            <a:chOff x="-1056625" y="2573725"/>
            <a:chExt cx="917100" cy="1187025"/>
          </a:xfrm>
        </p:grpSpPr>
        <p:sp>
          <p:nvSpPr>
            <p:cNvPr id="327" name="Google Shape;327;p40"/>
            <p:cNvSpPr/>
            <p:nvPr/>
          </p:nvSpPr>
          <p:spPr>
            <a:xfrm>
              <a:off x="-368950" y="3484925"/>
              <a:ext cx="179450" cy="231375"/>
            </a:xfrm>
            <a:custGeom>
              <a:avLst/>
              <a:gdLst/>
              <a:ahLst/>
              <a:cxnLst/>
              <a:rect l="l" t="t" r="r" b="b"/>
              <a:pathLst>
                <a:path w="7178" h="9255" extrusionOk="0">
                  <a:moveTo>
                    <a:pt x="7178" y="1"/>
                  </a:moveTo>
                  <a:cubicBezTo>
                    <a:pt x="4960" y="1567"/>
                    <a:pt x="2544" y="2842"/>
                    <a:pt x="0" y="3799"/>
                  </a:cubicBezTo>
                  <a:lnTo>
                    <a:pt x="0" y="9254"/>
                  </a:lnTo>
                  <a:lnTo>
                    <a:pt x="7178" y="9254"/>
                  </a:lnTo>
                  <a:lnTo>
                    <a:pt x="717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-368950" y="3431250"/>
              <a:ext cx="179450" cy="148650"/>
            </a:xfrm>
            <a:custGeom>
              <a:avLst/>
              <a:gdLst/>
              <a:ahLst/>
              <a:cxnLst/>
              <a:rect l="l" t="t" r="r" b="b"/>
              <a:pathLst>
                <a:path w="7178" h="5946" extrusionOk="0">
                  <a:moveTo>
                    <a:pt x="0" y="1"/>
                  </a:moveTo>
                  <a:lnTo>
                    <a:pt x="0" y="5946"/>
                  </a:lnTo>
                  <a:cubicBezTo>
                    <a:pt x="2544" y="4989"/>
                    <a:pt x="4960" y="3714"/>
                    <a:pt x="7178" y="2148"/>
                  </a:cubicBezTo>
                  <a:lnTo>
                    <a:pt x="7178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-522725" y="3579875"/>
              <a:ext cx="153975" cy="134125"/>
            </a:xfrm>
            <a:custGeom>
              <a:avLst/>
              <a:gdLst/>
              <a:ahLst/>
              <a:cxnLst/>
              <a:rect l="l" t="t" r="r" b="b"/>
              <a:pathLst>
                <a:path w="6159" h="5365" extrusionOk="0">
                  <a:moveTo>
                    <a:pt x="6158" y="1"/>
                  </a:moveTo>
                  <a:cubicBezTo>
                    <a:pt x="5754" y="149"/>
                    <a:pt x="5351" y="298"/>
                    <a:pt x="4947" y="433"/>
                  </a:cubicBezTo>
                  <a:cubicBezTo>
                    <a:pt x="4068" y="2998"/>
                    <a:pt x="2559" y="5364"/>
                    <a:pt x="1" y="5364"/>
                  </a:cubicBezTo>
                  <a:lnTo>
                    <a:pt x="6158" y="5364"/>
                  </a:lnTo>
                  <a:lnTo>
                    <a:pt x="615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-399075" y="3431250"/>
              <a:ext cx="30150" cy="159450"/>
            </a:xfrm>
            <a:custGeom>
              <a:avLst/>
              <a:gdLst/>
              <a:ahLst/>
              <a:cxnLst/>
              <a:rect l="l" t="t" r="r" b="b"/>
              <a:pathLst>
                <a:path w="1206" h="6378" extrusionOk="0">
                  <a:moveTo>
                    <a:pt x="1205" y="1"/>
                  </a:moveTo>
                  <a:cubicBezTo>
                    <a:pt x="1205" y="1"/>
                    <a:pt x="1042" y="3331"/>
                    <a:pt x="1" y="6378"/>
                  </a:cubicBezTo>
                  <a:cubicBezTo>
                    <a:pt x="405" y="6243"/>
                    <a:pt x="808" y="6094"/>
                    <a:pt x="1205" y="5946"/>
                  </a:cubicBezTo>
                  <a:lnTo>
                    <a:pt x="1205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-785950" y="3335425"/>
              <a:ext cx="232250" cy="103825"/>
            </a:xfrm>
            <a:custGeom>
              <a:avLst/>
              <a:gdLst/>
              <a:ahLst/>
              <a:cxnLst/>
              <a:rect l="l" t="t" r="r" b="b"/>
              <a:pathLst>
                <a:path w="9290" h="4153" extrusionOk="0">
                  <a:moveTo>
                    <a:pt x="4153" y="0"/>
                  </a:moveTo>
                  <a:cubicBezTo>
                    <a:pt x="1857" y="0"/>
                    <a:pt x="1" y="1857"/>
                    <a:pt x="1" y="4153"/>
                  </a:cubicBezTo>
                  <a:lnTo>
                    <a:pt x="9290" y="4153"/>
                  </a:lnTo>
                  <a:cubicBezTo>
                    <a:pt x="9290" y="1857"/>
                    <a:pt x="7426" y="0"/>
                    <a:pt x="5138" y="0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-609150" y="2887950"/>
              <a:ext cx="152700" cy="107925"/>
            </a:xfrm>
            <a:custGeom>
              <a:avLst/>
              <a:gdLst/>
              <a:ahLst/>
              <a:cxnLst/>
              <a:rect l="l" t="t" r="r" b="b"/>
              <a:pathLst>
                <a:path w="6108" h="4317" extrusionOk="0">
                  <a:moveTo>
                    <a:pt x="222" y="0"/>
                  </a:moveTo>
                  <a:cubicBezTo>
                    <a:pt x="148" y="0"/>
                    <a:pt x="74" y="0"/>
                    <a:pt x="0" y="1"/>
                  </a:cubicBezTo>
                  <a:lnTo>
                    <a:pt x="220" y="3168"/>
                  </a:lnTo>
                  <a:cubicBezTo>
                    <a:pt x="2714" y="3168"/>
                    <a:pt x="4627" y="3615"/>
                    <a:pt x="6108" y="4316"/>
                  </a:cubicBezTo>
                  <a:cubicBezTo>
                    <a:pt x="5980" y="2927"/>
                    <a:pt x="5591" y="1588"/>
                    <a:pt x="4833" y="412"/>
                  </a:cubicBezTo>
                  <a:cubicBezTo>
                    <a:pt x="3311" y="142"/>
                    <a:pt x="1770" y="0"/>
                    <a:pt x="222" y="0"/>
                  </a:cubicBez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-488350" y="2898250"/>
              <a:ext cx="302925" cy="505400"/>
            </a:xfrm>
            <a:custGeom>
              <a:avLst/>
              <a:gdLst/>
              <a:ahLst/>
              <a:cxnLst/>
              <a:rect l="l" t="t" r="r" b="b"/>
              <a:pathLst>
                <a:path w="12117" h="20216" extrusionOk="0">
                  <a:moveTo>
                    <a:pt x="1" y="0"/>
                  </a:moveTo>
                  <a:lnTo>
                    <a:pt x="1" y="0"/>
                  </a:lnTo>
                  <a:cubicBezTo>
                    <a:pt x="752" y="1176"/>
                    <a:pt x="1141" y="2515"/>
                    <a:pt x="1276" y="3904"/>
                  </a:cubicBezTo>
                  <a:cubicBezTo>
                    <a:pt x="5478" y="5909"/>
                    <a:pt x="6158" y="10083"/>
                    <a:pt x="6562" y="12499"/>
                  </a:cubicBezTo>
                  <a:cubicBezTo>
                    <a:pt x="7136" y="15957"/>
                    <a:pt x="6633" y="20215"/>
                    <a:pt x="6633" y="20215"/>
                  </a:cubicBezTo>
                  <a:lnTo>
                    <a:pt x="12117" y="20208"/>
                  </a:lnTo>
                  <a:cubicBezTo>
                    <a:pt x="12117" y="20208"/>
                    <a:pt x="11897" y="15305"/>
                    <a:pt x="11323" y="11316"/>
                  </a:cubicBezTo>
                  <a:cubicBezTo>
                    <a:pt x="10849" y="8063"/>
                    <a:pt x="9035" y="167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-792500" y="2732425"/>
              <a:ext cx="205875" cy="441650"/>
            </a:xfrm>
            <a:custGeom>
              <a:avLst/>
              <a:gdLst/>
              <a:ahLst/>
              <a:cxnLst/>
              <a:rect l="l" t="t" r="r" b="b"/>
              <a:pathLst>
                <a:path w="8235" h="17666" extrusionOk="0">
                  <a:moveTo>
                    <a:pt x="114" y="1"/>
                  </a:moveTo>
                  <a:cubicBezTo>
                    <a:pt x="50" y="1"/>
                    <a:pt x="1" y="51"/>
                    <a:pt x="1" y="114"/>
                  </a:cubicBezTo>
                  <a:lnTo>
                    <a:pt x="1" y="17552"/>
                  </a:lnTo>
                  <a:cubicBezTo>
                    <a:pt x="1" y="17616"/>
                    <a:pt x="50" y="17665"/>
                    <a:pt x="114" y="17665"/>
                  </a:cubicBezTo>
                  <a:lnTo>
                    <a:pt x="8121" y="17665"/>
                  </a:lnTo>
                  <a:cubicBezTo>
                    <a:pt x="8184" y="17665"/>
                    <a:pt x="8234" y="17616"/>
                    <a:pt x="8234" y="17552"/>
                  </a:cubicBezTo>
                  <a:lnTo>
                    <a:pt x="8234" y="114"/>
                  </a:lnTo>
                  <a:cubicBezTo>
                    <a:pt x="8234" y="51"/>
                    <a:pt x="8184" y="1"/>
                    <a:pt x="8121" y="1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-792500" y="2820125"/>
              <a:ext cx="205875" cy="353950"/>
            </a:xfrm>
            <a:custGeom>
              <a:avLst/>
              <a:gdLst/>
              <a:ahLst/>
              <a:cxnLst/>
              <a:rect l="l" t="t" r="r" b="b"/>
              <a:pathLst>
                <a:path w="8235" h="14158" extrusionOk="0">
                  <a:moveTo>
                    <a:pt x="8234" y="0"/>
                  </a:moveTo>
                  <a:cubicBezTo>
                    <a:pt x="6626" y="4330"/>
                    <a:pt x="3976" y="8383"/>
                    <a:pt x="164" y="10756"/>
                  </a:cubicBezTo>
                  <a:cubicBezTo>
                    <a:pt x="64" y="10820"/>
                    <a:pt x="1" y="10926"/>
                    <a:pt x="1" y="11040"/>
                  </a:cubicBezTo>
                  <a:lnTo>
                    <a:pt x="1" y="13817"/>
                  </a:lnTo>
                  <a:cubicBezTo>
                    <a:pt x="1" y="14001"/>
                    <a:pt x="156" y="14157"/>
                    <a:pt x="341" y="14157"/>
                  </a:cubicBezTo>
                  <a:lnTo>
                    <a:pt x="7901" y="14157"/>
                  </a:lnTo>
                  <a:cubicBezTo>
                    <a:pt x="8085" y="14157"/>
                    <a:pt x="8234" y="14001"/>
                    <a:pt x="8234" y="13817"/>
                  </a:cubicBezTo>
                  <a:lnTo>
                    <a:pt x="8234" y="0"/>
                  </a:lnTo>
                  <a:close/>
                </a:path>
              </a:pathLst>
            </a:custGeom>
            <a:solidFill>
              <a:srgbClr val="D1D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0"/>
            <p:cNvSpPr/>
            <p:nvPr/>
          </p:nvSpPr>
          <p:spPr>
            <a:xfrm>
              <a:off x="-747150" y="3174050"/>
              <a:ext cx="115350" cy="32075"/>
            </a:xfrm>
            <a:custGeom>
              <a:avLst/>
              <a:gdLst/>
              <a:ahLst/>
              <a:cxnLst/>
              <a:rect l="l" t="t" r="r" b="b"/>
              <a:pathLst>
                <a:path w="4614" h="1283" extrusionOk="0">
                  <a:moveTo>
                    <a:pt x="0" y="0"/>
                  </a:moveTo>
                  <a:lnTo>
                    <a:pt x="0" y="1127"/>
                  </a:lnTo>
                  <a:cubicBezTo>
                    <a:pt x="0" y="1212"/>
                    <a:pt x="71" y="1283"/>
                    <a:pt x="156" y="1283"/>
                  </a:cubicBezTo>
                  <a:lnTo>
                    <a:pt x="4457" y="1283"/>
                  </a:lnTo>
                  <a:cubicBezTo>
                    <a:pt x="4542" y="1283"/>
                    <a:pt x="4613" y="1212"/>
                    <a:pt x="4613" y="1127"/>
                  </a:cubicBezTo>
                  <a:lnTo>
                    <a:pt x="4606" y="0"/>
                  </a:ln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-726775" y="3206100"/>
              <a:ext cx="74600" cy="15450"/>
            </a:xfrm>
            <a:custGeom>
              <a:avLst/>
              <a:gdLst/>
              <a:ahLst/>
              <a:cxnLst/>
              <a:rect l="l" t="t" r="r" b="b"/>
              <a:pathLst>
                <a:path w="2984" h="618" extrusionOk="0">
                  <a:moveTo>
                    <a:pt x="0" y="1"/>
                  </a:moveTo>
                  <a:cubicBezTo>
                    <a:pt x="0" y="341"/>
                    <a:pt x="270" y="617"/>
                    <a:pt x="610" y="617"/>
                  </a:cubicBezTo>
                  <a:lnTo>
                    <a:pt x="2367" y="617"/>
                  </a:lnTo>
                  <a:cubicBezTo>
                    <a:pt x="2707" y="617"/>
                    <a:pt x="2983" y="341"/>
                    <a:pt x="2983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-654150" y="2853950"/>
              <a:ext cx="175575" cy="168825"/>
            </a:xfrm>
            <a:custGeom>
              <a:avLst/>
              <a:gdLst/>
              <a:ahLst/>
              <a:cxnLst/>
              <a:rect l="l" t="t" r="r" b="b"/>
              <a:pathLst>
                <a:path w="7023" h="6753" extrusionOk="0">
                  <a:moveTo>
                    <a:pt x="3655" y="1"/>
                  </a:moveTo>
                  <a:cubicBezTo>
                    <a:pt x="3651" y="1"/>
                    <a:pt x="3647" y="1"/>
                    <a:pt x="3642" y="1"/>
                  </a:cubicBezTo>
                  <a:cubicBezTo>
                    <a:pt x="2275" y="1"/>
                    <a:pt x="1042" y="823"/>
                    <a:pt x="525" y="2084"/>
                  </a:cubicBezTo>
                  <a:cubicBezTo>
                    <a:pt x="0" y="3345"/>
                    <a:pt x="291" y="4798"/>
                    <a:pt x="1255" y="5761"/>
                  </a:cubicBezTo>
                  <a:cubicBezTo>
                    <a:pt x="1899" y="6411"/>
                    <a:pt x="2767" y="6753"/>
                    <a:pt x="3648" y="6753"/>
                  </a:cubicBezTo>
                  <a:cubicBezTo>
                    <a:pt x="4083" y="6753"/>
                    <a:pt x="4522" y="6669"/>
                    <a:pt x="4939" y="6498"/>
                  </a:cubicBezTo>
                  <a:cubicBezTo>
                    <a:pt x="6200" y="5974"/>
                    <a:pt x="7022" y="4741"/>
                    <a:pt x="7022" y="3373"/>
                  </a:cubicBezTo>
                  <a:cubicBezTo>
                    <a:pt x="7022" y="1514"/>
                    <a:pt x="5513" y="1"/>
                    <a:pt x="3655" y="1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-640325" y="2866700"/>
              <a:ext cx="148800" cy="143150"/>
            </a:xfrm>
            <a:custGeom>
              <a:avLst/>
              <a:gdLst/>
              <a:ahLst/>
              <a:cxnLst/>
              <a:rect l="l" t="t" r="r" b="b"/>
              <a:pathLst>
                <a:path w="5952" h="5726" extrusionOk="0">
                  <a:moveTo>
                    <a:pt x="3091" y="1"/>
                  </a:moveTo>
                  <a:cubicBezTo>
                    <a:pt x="2345" y="1"/>
                    <a:pt x="1612" y="292"/>
                    <a:pt x="1063" y="837"/>
                  </a:cubicBezTo>
                  <a:cubicBezTo>
                    <a:pt x="248" y="1659"/>
                    <a:pt x="0" y="2892"/>
                    <a:pt x="446" y="3962"/>
                  </a:cubicBezTo>
                  <a:cubicBezTo>
                    <a:pt x="886" y="5032"/>
                    <a:pt x="1934" y="5726"/>
                    <a:pt x="3089" y="5726"/>
                  </a:cubicBezTo>
                  <a:cubicBezTo>
                    <a:pt x="4670" y="5726"/>
                    <a:pt x="5952" y="4444"/>
                    <a:pt x="5952" y="2863"/>
                  </a:cubicBezTo>
                  <a:cubicBezTo>
                    <a:pt x="5952" y="1708"/>
                    <a:pt x="5258" y="660"/>
                    <a:pt x="4188" y="220"/>
                  </a:cubicBezTo>
                  <a:cubicBezTo>
                    <a:pt x="3833" y="72"/>
                    <a:pt x="3460" y="1"/>
                    <a:pt x="3091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-736000" y="2597100"/>
              <a:ext cx="92850" cy="135350"/>
            </a:xfrm>
            <a:custGeom>
              <a:avLst/>
              <a:gdLst/>
              <a:ahLst/>
              <a:cxnLst/>
              <a:rect l="l" t="t" r="r" b="b"/>
              <a:pathLst>
                <a:path w="3714" h="5414" extrusionOk="0">
                  <a:moveTo>
                    <a:pt x="1" y="1"/>
                  </a:moveTo>
                  <a:lnTo>
                    <a:pt x="1" y="5414"/>
                  </a:lnTo>
                  <a:lnTo>
                    <a:pt x="3714" y="5414"/>
                  </a:lnTo>
                  <a:lnTo>
                    <a:pt x="3714" y="1"/>
                  </a:ln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-769300" y="2573725"/>
              <a:ext cx="159450" cy="23400"/>
            </a:xfrm>
            <a:custGeom>
              <a:avLst/>
              <a:gdLst/>
              <a:ahLst/>
              <a:cxnLst/>
              <a:rect l="l" t="t" r="r" b="b"/>
              <a:pathLst>
                <a:path w="6378" h="936" extrusionOk="0">
                  <a:moveTo>
                    <a:pt x="1" y="0"/>
                  </a:moveTo>
                  <a:cubicBezTo>
                    <a:pt x="1" y="517"/>
                    <a:pt x="419" y="936"/>
                    <a:pt x="936" y="936"/>
                  </a:cubicBezTo>
                  <a:lnTo>
                    <a:pt x="5443" y="936"/>
                  </a:lnTo>
                  <a:cubicBezTo>
                    <a:pt x="5960" y="936"/>
                    <a:pt x="6378" y="517"/>
                    <a:pt x="6378" y="0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-917025" y="3394950"/>
              <a:ext cx="756225" cy="56875"/>
            </a:xfrm>
            <a:custGeom>
              <a:avLst/>
              <a:gdLst/>
              <a:ahLst/>
              <a:cxnLst/>
              <a:rect l="l" t="t" r="r" b="b"/>
              <a:pathLst>
                <a:path w="30249" h="2275" extrusionOk="0">
                  <a:moveTo>
                    <a:pt x="376" y="0"/>
                  </a:moveTo>
                  <a:cubicBezTo>
                    <a:pt x="163" y="0"/>
                    <a:pt x="0" y="163"/>
                    <a:pt x="0" y="376"/>
                  </a:cubicBezTo>
                  <a:lnTo>
                    <a:pt x="0" y="1899"/>
                  </a:lnTo>
                  <a:cubicBezTo>
                    <a:pt x="0" y="2105"/>
                    <a:pt x="163" y="2275"/>
                    <a:pt x="376" y="2275"/>
                  </a:cubicBezTo>
                  <a:lnTo>
                    <a:pt x="29873" y="2275"/>
                  </a:lnTo>
                  <a:cubicBezTo>
                    <a:pt x="30079" y="2275"/>
                    <a:pt x="30249" y="2105"/>
                    <a:pt x="30249" y="1899"/>
                  </a:cubicBezTo>
                  <a:lnTo>
                    <a:pt x="30249" y="376"/>
                  </a:lnTo>
                  <a:cubicBezTo>
                    <a:pt x="30249" y="163"/>
                    <a:pt x="30079" y="0"/>
                    <a:pt x="29873" y="0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-1056625" y="3705125"/>
              <a:ext cx="917100" cy="55625"/>
            </a:xfrm>
            <a:custGeom>
              <a:avLst/>
              <a:gdLst/>
              <a:ahLst/>
              <a:cxnLst/>
              <a:rect l="l" t="t" r="r" b="b"/>
              <a:pathLst>
                <a:path w="36684" h="2225" extrusionOk="0">
                  <a:moveTo>
                    <a:pt x="3799" y="0"/>
                  </a:moveTo>
                  <a:cubicBezTo>
                    <a:pt x="2226" y="0"/>
                    <a:pt x="773" y="850"/>
                    <a:pt x="1" y="2225"/>
                  </a:cubicBezTo>
                  <a:lnTo>
                    <a:pt x="35989" y="2225"/>
                  </a:lnTo>
                  <a:cubicBezTo>
                    <a:pt x="36371" y="2225"/>
                    <a:pt x="36683" y="1913"/>
                    <a:pt x="36683" y="1531"/>
                  </a:cubicBezTo>
                  <a:lnTo>
                    <a:pt x="36683" y="694"/>
                  </a:lnTo>
                  <a:cubicBezTo>
                    <a:pt x="36683" y="312"/>
                    <a:pt x="36371" y="0"/>
                    <a:pt x="35989" y="0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-777450" y="2985250"/>
              <a:ext cx="6775" cy="60525"/>
            </a:xfrm>
            <a:custGeom>
              <a:avLst/>
              <a:gdLst/>
              <a:ahLst/>
              <a:cxnLst/>
              <a:rect l="l" t="t" r="r" b="b"/>
              <a:pathLst>
                <a:path w="271" h="2421" extrusionOk="0">
                  <a:moveTo>
                    <a:pt x="135" y="1"/>
                  </a:moveTo>
                  <a:cubicBezTo>
                    <a:pt x="68" y="1"/>
                    <a:pt x="1" y="45"/>
                    <a:pt x="1" y="134"/>
                  </a:cubicBezTo>
                  <a:lnTo>
                    <a:pt x="1" y="2288"/>
                  </a:lnTo>
                  <a:cubicBezTo>
                    <a:pt x="1" y="2376"/>
                    <a:pt x="68" y="2421"/>
                    <a:pt x="135" y="2421"/>
                  </a:cubicBezTo>
                  <a:cubicBezTo>
                    <a:pt x="203" y="2421"/>
                    <a:pt x="270" y="2376"/>
                    <a:pt x="270" y="2288"/>
                  </a:cubicBezTo>
                  <a:lnTo>
                    <a:pt x="270" y="134"/>
                  </a:lnTo>
                  <a:cubicBezTo>
                    <a:pt x="270" y="45"/>
                    <a:pt x="203" y="1"/>
                    <a:pt x="13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-777450" y="2760475"/>
              <a:ext cx="6775" cy="160775"/>
            </a:xfrm>
            <a:custGeom>
              <a:avLst/>
              <a:gdLst/>
              <a:ahLst/>
              <a:cxnLst/>
              <a:rect l="l" t="t" r="r" b="b"/>
              <a:pathLst>
                <a:path w="271" h="6431" extrusionOk="0">
                  <a:moveTo>
                    <a:pt x="135" y="0"/>
                  </a:moveTo>
                  <a:cubicBezTo>
                    <a:pt x="68" y="0"/>
                    <a:pt x="1" y="45"/>
                    <a:pt x="1" y="133"/>
                  </a:cubicBezTo>
                  <a:lnTo>
                    <a:pt x="1" y="6298"/>
                  </a:lnTo>
                  <a:cubicBezTo>
                    <a:pt x="1" y="6386"/>
                    <a:pt x="68" y="6430"/>
                    <a:pt x="135" y="6430"/>
                  </a:cubicBezTo>
                  <a:cubicBezTo>
                    <a:pt x="203" y="6430"/>
                    <a:pt x="270" y="6386"/>
                    <a:pt x="270" y="6298"/>
                  </a:cubicBezTo>
                  <a:lnTo>
                    <a:pt x="270" y="133"/>
                  </a:lnTo>
                  <a:cubicBezTo>
                    <a:pt x="270" y="45"/>
                    <a:pt x="203" y="0"/>
                    <a:pt x="135" y="0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-898425" y="3406650"/>
              <a:ext cx="24325" cy="23000"/>
            </a:xfrm>
            <a:custGeom>
              <a:avLst/>
              <a:gdLst/>
              <a:ahLst/>
              <a:cxnLst/>
              <a:rect l="l" t="t" r="r" b="b"/>
              <a:pathLst>
                <a:path w="973" h="920" extrusionOk="0">
                  <a:moveTo>
                    <a:pt x="539" y="259"/>
                  </a:moveTo>
                  <a:lnTo>
                    <a:pt x="539" y="259"/>
                  </a:lnTo>
                  <a:cubicBezTo>
                    <a:pt x="539" y="259"/>
                    <a:pt x="538" y="259"/>
                    <a:pt x="537" y="260"/>
                  </a:cubicBezTo>
                  <a:lnTo>
                    <a:pt x="537" y="260"/>
                  </a:lnTo>
                  <a:cubicBezTo>
                    <a:pt x="538" y="259"/>
                    <a:pt x="539" y="259"/>
                    <a:pt x="539" y="259"/>
                  </a:cubicBezTo>
                  <a:close/>
                  <a:moveTo>
                    <a:pt x="569" y="1"/>
                  </a:moveTo>
                  <a:cubicBezTo>
                    <a:pt x="474" y="1"/>
                    <a:pt x="378" y="24"/>
                    <a:pt x="291" y="71"/>
                  </a:cubicBezTo>
                  <a:cubicBezTo>
                    <a:pt x="121" y="170"/>
                    <a:pt x="15" y="347"/>
                    <a:pt x="7" y="538"/>
                  </a:cubicBezTo>
                  <a:cubicBezTo>
                    <a:pt x="0" y="652"/>
                    <a:pt x="29" y="758"/>
                    <a:pt x="78" y="850"/>
                  </a:cubicBezTo>
                  <a:cubicBezTo>
                    <a:pt x="107" y="899"/>
                    <a:pt x="149" y="919"/>
                    <a:pt x="191" y="919"/>
                  </a:cubicBezTo>
                  <a:cubicBezTo>
                    <a:pt x="282" y="919"/>
                    <a:pt x="370" y="822"/>
                    <a:pt x="312" y="715"/>
                  </a:cubicBezTo>
                  <a:lnTo>
                    <a:pt x="298" y="680"/>
                  </a:lnTo>
                  <a:cubicBezTo>
                    <a:pt x="295" y="675"/>
                    <a:pt x="294" y="672"/>
                    <a:pt x="293" y="672"/>
                  </a:cubicBezTo>
                  <a:lnTo>
                    <a:pt x="293" y="672"/>
                  </a:lnTo>
                  <a:cubicBezTo>
                    <a:pt x="292" y="672"/>
                    <a:pt x="294" y="678"/>
                    <a:pt x="298" y="687"/>
                  </a:cubicBezTo>
                  <a:lnTo>
                    <a:pt x="291" y="673"/>
                  </a:lnTo>
                  <a:cubicBezTo>
                    <a:pt x="284" y="652"/>
                    <a:pt x="277" y="637"/>
                    <a:pt x="277" y="616"/>
                  </a:cubicBezTo>
                  <a:lnTo>
                    <a:pt x="277" y="609"/>
                  </a:lnTo>
                  <a:lnTo>
                    <a:pt x="277" y="574"/>
                  </a:lnTo>
                  <a:cubicBezTo>
                    <a:pt x="277" y="560"/>
                    <a:pt x="284" y="517"/>
                    <a:pt x="277" y="510"/>
                  </a:cubicBezTo>
                  <a:lnTo>
                    <a:pt x="277" y="503"/>
                  </a:lnTo>
                  <a:cubicBezTo>
                    <a:pt x="277" y="496"/>
                    <a:pt x="277" y="489"/>
                    <a:pt x="284" y="475"/>
                  </a:cubicBezTo>
                  <a:cubicBezTo>
                    <a:pt x="284" y="467"/>
                    <a:pt x="284" y="453"/>
                    <a:pt x="291" y="446"/>
                  </a:cubicBezTo>
                  <a:lnTo>
                    <a:pt x="298" y="426"/>
                  </a:lnTo>
                  <a:lnTo>
                    <a:pt x="298" y="426"/>
                  </a:lnTo>
                  <a:cubicBezTo>
                    <a:pt x="293" y="439"/>
                    <a:pt x="292" y="443"/>
                    <a:pt x="293" y="443"/>
                  </a:cubicBezTo>
                  <a:cubicBezTo>
                    <a:pt x="294" y="443"/>
                    <a:pt x="295" y="442"/>
                    <a:pt x="298" y="439"/>
                  </a:cubicBezTo>
                  <a:cubicBezTo>
                    <a:pt x="305" y="418"/>
                    <a:pt x="319" y="397"/>
                    <a:pt x="326" y="382"/>
                  </a:cubicBezTo>
                  <a:lnTo>
                    <a:pt x="333" y="368"/>
                  </a:lnTo>
                  <a:lnTo>
                    <a:pt x="333" y="368"/>
                  </a:lnTo>
                  <a:cubicBezTo>
                    <a:pt x="329" y="377"/>
                    <a:pt x="327" y="383"/>
                    <a:pt x="328" y="383"/>
                  </a:cubicBezTo>
                  <a:cubicBezTo>
                    <a:pt x="329" y="383"/>
                    <a:pt x="331" y="381"/>
                    <a:pt x="333" y="375"/>
                  </a:cubicBezTo>
                  <a:lnTo>
                    <a:pt x="355" y="354"/>
                  </a:lnTo>
                  <a:lnTo>
                    <a:pt x="376" y="333"/>
                  </a:lnTo>
                  <a:lnTo>
                    <a:pt x="383" y="326"/>
                  </a:lnTo>
                  <a:cubicBezTo>
                    <a:pt x="390" y="319"/>
                    <a:pt x="411" y="304"/>
                    <a:pt x="433" y="297"/>
                  </a:cubicBezTo>
                  <a:lnTo>
                    <a:pt x="447" y="290"/>
                  </a:lnTo>
                  <a:cubicBezTo>
                    <a:pt x="454" y="287"/>
                    <a:pt x="457" y="285"/>
                    <a:pt x="457" y="285"/>
                  </a:cubicBezTo>
                  <a:lnTo>
                    <a:pt x="457" y="285"/>
                  </a:lnTo>
                  <a:cubicBezTo>
                    <a:pt x="456" y="285"/>
                    <a:pt x="450" y="287"/>
                    <a:pt x="440" y="290"/>
                  </a:cubicBezTo>
                  <a:lnTo>
                    <a:pt x="468" y="276"/>
                  </a:lnTo>
                  <a:cubicBezTo>
                    <a:pt x="489" y="269"/>
                    <a:pt x="511" y="269"/>
                    <a:pt x="532" y="262"/>
                  </a:cubicBezTo>
                  <a:lnTo>
                    <a:pt x="603" y="262"/>
                  </a:lnTo>
                  <a:cubicBezTo>
                    <a:pt x="624" y="269"/>
                    <a:pt x="645" y="269"/>
                    <a:pt x="666" y="276"/>
                  </a:cubicBezTo>
                  <a:lnTo>
                    <a:pt x="695" y="283"/>
                  </a:lnTo>
                  <a:lnTo>
                    <a:pt x="688" y="283"/>
                  </a:lnTo>
                  <a:lnTo>
                    <a:pt x="702" y="290"/>
                  </a:lnTo>
                  <a:cubicBezTo>
                    <a:pt x="728" y="307"/>
                    <a:pt x="753" y="314"/>
                    <a:pt x="777" y="314"/>
                  </a:cubicBezTo>
                  <a:cubicBezTo>
                    <a:pt x="896" y="314"/>
                    <a:pt x="972" y="134"/>
                    <a:pt x="836" y="64"/>
                  </a:cubicBezTo>
                  <a:cubicBezTo>
                    <a:pt x="753" y="22"/>
                    <a:pt x="661" y="1"/>
                    <a:pt x="569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-853425" y="3406800"/>
              <a:ext cx="195575" cy="6775"/>
            </a:xfrm>
            <a:custGeom>
              <a:avLst/>
              <a:gdLst/>
              <a:ahLst/>
              <a:cxnLst/>
              <a:rect l="l" t="t" r="r" b="b"/>
              <a:pathLst>
                <a:path w="7823" h="271" extrusionOk="0">
                  <a:moveTo>
                    <a:pt x="177" y="1"/>
                  </a:moveTo>
                  <a:cubicBezTo>
                    <a:pt x="0" y="1"/>
                    <a:pt x="0" y="270"/>
                    <a:pt x="177" y="270"/>
                  </a:cubicBezTo>
                  <a:lnTo>
                    <a:pt x="7645" y="270"/>
                  </a:lnTo>
                  <a:cubicBezTo>
                    <a:pt x="7823" y="270"/>
                    <a:pt x="7823" y="1"/>
                    <a:pt x="764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-316175" y="3160825"/>
              <a:ext cx="31375" cy="214300"/>
            </a:xfrm>
            <a:custGeom>
              <a:avLst/>
              <a:gdLst/>
              <a:ahLst/>
              <a:cxnLst/>
              <a:rect l="l" t="t" r="r" b="b"/>
              <a:pathLst>
                <a:path w="1255" h="8572" extrusionOk="0">
                  <a:moveTo>
                    <a:pt x="153" y="1"/>
                  </a:moveTo>
                  <a:cubicBezTo>
                    <a:pt x="77" y="1"/>
                    <a:pt x="1" y="63"/>
                    <a:pt x="22" y="161"/>
                  </a:cubicBezTo>
                  <a:cubicBezTo>
                    <a:pt x="624" y="2251"/>
                    <a:pt x="915" y="4419"/>
                    <a:pt x="879" y="6602"/>
                  </a:cubicBezTo>
                  <a:cubicBezTo>
                    <a:pt x="872" y="7218"/>
                    <a:pt x="837" y="7835"/>
                    <a:pt x="773" y="8444"/>
                  </a:cubicBezTo>
                  <a:cubicBezTo>
                    <a:pt x="766" y="8529"/>
                    <a:pt x="828" y="8572"/>
                    <a:pt x="894" y="8572"/>
                  </a:cubicBezTo>
                  <a:cubicBezTo>
                    <a:pt x="961" y="8572"/>
                    <a:pt x="1032" y="8529"/>
                    <a:pt x="1042" y="8444"/>
                  </a:cubicBezTo>
                  <a:cubicBezTo>
                    <a:pt x="1255" y="6255"/>
                    <a:pt x="1149" y="4044"/>
                    <a:pt x="716" y="1883"/>
                  </a:cubicBezTo>
                  <a:cubicBezTo>
                    <a:pt x="596" y="1280"/>
                    <a:pt x="447" y="685"/>
                    <a:pt x="277" y="90"/>
                  </a:cubicBezTo>
                  <a:cubicBezTo>
                    <a:pt x="254" y="28"/>
                    <a:pt x="20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129;p54">
            <a:extLst>
              <a:ext uri="{FF2B5EF4-FFF2-40B4-BE49-F238E27FC236}">
                <a16:creationId xmlns:a16="http://schemas.microsoft.com/office/drawing/2014/main" id="{3C548A2E-6DC8-4C25-A046-7F098BBDE392}"/>
              </a:ext>
            </a:extLst>
          </p:cNvPr>
          <p:cNvGrpSpPr/>
          <p:nvPr/>
        </p:nvGrpSpPr>
        <p:grpSpPr>
          <a:xfrm>
            <a:off x="1190116" y="4015316"/>
            <a:ext cx="988552" cy="971283"/>
            <a:chOff x="1273025" y="1904175"/>
            <a:chExt cx="1308300" cy="1308300"/>
          </a:xfrm>
        </p:grpSpPr>
        <p:sp>
          <p:nvSpPr>
            <p:cNvPr id="30" name="Google Shape;1130;p54">
              <a:extLst>
                <a:ext uri="{FF2B5EF4-FFF2-40B4-BE49-F238E27FC236}">
                  <a16:creationId xmlns:a16="http://schemas.microsoft.com/office/drawing/2014/main" id="{3F7D73EB-7365-46E8-9D07-7BBC8FC4F356}"/>
                </a:ext>
              </a:extLst>
            </p:cNvPr>
            <p:cNvSpPr/>
            <p:nvPr/>
          </p:nvSpPr>
          <p:spPr>
            <a:xfrm>
              <a:off x="1273025" y="1904175"/>
              <a:ext cx="1308300" cy="1308300"/>
            </a:xfrm>
            <a:custGeom>
              <a:avLst/>
              <a:gdLst/>
              <a:ahLst/>
              <a:cxnLst/>
              <a:rect l="l" t="t" r="r" b="b"/>
              <a:pathLst>
                <a:path w="52332" h="52332" extrusionOk="0">
                  <a:moveTo>
                    <a:pt x="26173" y="1"/>
                  </a:moveTo>
                  <a:cubicBezTo>
                    <a:pt x="11713" y="1"/>
                    <a:pt x="1" y="11713"/>
                    <a:pt x="1" y="26173"/>
                  </a:cubicBezTo>
                  <a:cubicBezTo>
                    <a:pt x="1" y="40619"/>
                    <a:pt x="11713" y="52331"/>
                    <a:pt x="26173" y="52331"/>
                  </a:cubicBezTo>
                  <a:cubicBezTo>
                    <a:pt x="40619" y="52331"/>
                    <a:pt x="52331" y="40619"/>
                    <a:pt x="52331" y="26173"/>
                  </a:cubicBezTo>
                  <a:cubicBezTo>
                    <a:pt x="52331" y="11713"/>
                    <a:pt x="40619" y="1"/>
                    <a:pt x="26173" y="1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31;p54">
              <a:extLst>
                <a:ext uri="{FF2B5EF4-FFF2-40B4-BE49-F238E27FC236}">
                  <a16:creationId xmlns:a16="http://schemas.microsoft.com/office/drawing/2014/main" id="{943F2C48-A0E1-47E1-ACB4-FA015892A078}"/>
                </a:ext>
              </a:extLst>
            </p:cNvPr>
            <p:cNvSpPr/>
            <p:nvPr/>
          </p:nvSpPr>
          <p:spPr>
            <a:xfrm>
              <a:off x="1319925" y="1951425"/>
              <a:ext cx="1214500" cy="1214475"/>
            </a:xfrm>
            <a:custGeom>
              <a:avLst/>
              <a:gdLst/>
              <a:ahLst/>
              <a:cxnLst/>
              <a:rect l="l" t="t" r="r" b="b"/>
              <a:pathLst>
                <a:path w="48580" h="48579" extrusionOk="0">
                  <a:moveTo>
                    <a:pt x="24297" y="0"/>
                  </a:moveTo>
                  <a:cubicBezTo>
                    <a:pt x="10896" y="0"/>
                    <a:pt x="1" y="10895"/>
                    <a:pt x="1" y="24283"/>
                  </a:cubicBezTo>
                  <a:cubicBezTo>
                    <a:pt x="1" y="37670"/>
                    <a:pt x="10896" y="48579"/>
                    <a:pt x="24297" y="48579"/>
                  </a:cubicBezTo>
                  <a:cubicBezTo>
                    <a:pt x="37684" y="48579"/>
                    <a:pt x="48579" y="37684"/>
                    <a:pt x="48579" y="24283"/>
                  </a:cubicBezTo>
                  <a:cubicBezTo>
                    <a:pt x="48579" y="10895"/>
                    <a:pt x="37684" y="0"/>
                    <a:pt x="24297" y="0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32;p54">
              <a:extLst>
                <a:ext uri="{FF2B5EF4-FFF2-40B4-BE49-F238E27FC236}">
                  <a16:creationId xmlns:a16="http://schemas.microsoft.com/office/drawing/2014/main" id="{DD109F6F-811C-4BB1-AF5E-05DF9DCF05B8}"/>
                </a:ext>
              </a:extLst>
            </p:cNvPr>
            <p:cNvSpPr/>
            <p:nvPr/>
          </p:nvSpPr>
          <p:spPr>
            <a:xfrm>
              <a:off x="1727325" y="2134850"/>
              <a:ext cx="543750" cy="481425"/>
            </a:xfrm>
            <a:custGeom>
              <a:avLst/>
              <a:gdLst/>
              <a:ahLst/>
              <a:cxnLst/>
              <a:rect l="l" t="t" r="r" b="b"/>
              <a:pathLst>
                <a:path w="21750" h="19257" extrusionOk="0">
                  <a:moveTo>
                    <a:pt x="10100" y="1"/>
                  </a:moveTo>
                  <a:cubicBezTo>
                    <a:pt x="8331" y="1"/>
                    <a:pt x="6901" y="1364"/>
                    <a:pt x="5267" y="2433"/>
                  </a:cubicBezTo>
                  <a:cubicBezTo>
                    <a:pt x="3216" y="3773"/>
                    <a:pt x="1300" y="5475"/>
                    <a:pt x="483" y="7820"/>
                  </a:cubicBezTo>
                  <a:cubicBezTo>
                    <a:pt x="121" y="8811"/>
                    <a:pt x="0" y="9910"/>
                    <a:pt x="295" y="10915"/>
                  </a:cubicBezTo>
                  <a:cubicBezTo>
                    <a:pt x="590" y="11907"/>
                    <a:pt x="1394" y="12805"/>
                    <a:pt x="2412" y="13033"/>
                  </a:cubicBezTo>
                  <a:cubicBezTo>
                    <a:pt x="2628" y="13082"/>
                    <a:pt x="2844" y="13103"/>
                    <a:pt x="3061" y="13103"/>
                  </a:cubicBezTo>
                  <a:cubicBezTo>
                    <a:pt x="4030" y="13103"/>
                    <a:pt x="5017" y="12698"/>
                    <a:pt x="5999" y="12698"/>
                  </a:cubicBezTo>
                  <a:cubicBezTo>
                    <a:pt x="6099" y="12698"/>
                    <a:pt x="6199" y="12702"/>
                    <a:pt x="6299" y="12711"/>
                  </a:cubicBezTo>
                  <a:cubicBezTo>
                    <a:pt x="7960" y="12872"/>
                    <a:pt x="9153" y="14333"/>
                    <a:pt x="10091" y="15713"/>
                  </a:cubicBezTo>
                  <a:cubicBezTo>
                    <a:pt x="11016" y="17107"/>
                    <a:pt x="12007" y="18634"/>
                    <a:pt x="13602" y="19130"/>
                  </a:cubicBezTo>
                  <a:cubicBezTo>
                    <a:pt x="13888" y="19216"/>
                    <a:pt x="14183" y="19257"/>
                    <a:pt x="14478" y="19257"/>
                  </a:cubicBezTo>
                  <a:cubicBezTo>
                    <a:pt x="16062" y="19257"/>
                    <a:pt x="17650" y="18085"/>
                    <a:pt x="17944" y="16503"/>
                  </a:cubicBezTo>
                  <a:cubicBezTo>
                    <a:pt x="18279" y="14748"/>
                    <a:pt x="17220" y="12979"/>
                    <a:pt x="17475" y="11210"/>
                  </a:cubicBezTo>
                  <a:cubicBezTo>
                    <a:pt x="17502" y="10888"/>
                    <a:pt x="17622" y="10580"/>
                    <a:pt x="17810" y="10339"/>
                  </a:cubicBezTo>
                  <a:cubicBezTo>
                    <a:pt x="18252" y="9830"/>
                    <a:pt x="19030" y="9843"/>
                    <a:pt x="19673" y="9642"/>
                  </a:cubicBezTo>
                  <a:cubicBezTo>
                    <a:pt x="20892" y="9254"/>
                    <a:pt x="21670" y="7954"/>
                    <a:pt x="21710" y="6667"/>
                  </a:cubicBezTo>
                  <a:cubicBezTo>
                    <a:pt x="21750" y="5394"/>
                    <a:pt x="21160" y="4161"/>
                    <a:pt x="20370" y="3156"/>
                  </a:cubicBezTo>
                  <a:cubicBezTo>
                    <a:pt x="19498" y="2073"/>
                    <a:pt x="18261" y="1159"/>
                    <a:pt x="16878" y="1159"/>
                  </a:cubicBezTo>
                  <a:cubicBezTo>
                    <a:pt x="16858" y="1159"/>
                    <a:pt x="16838" y="1159"/>
                    <a:pt x="16818" y="1159"/>
                  </a:cubicBezTo>
                  <a:cubicBezTo>
                    <a:pt x="16162" y="1186"/>
                    <a:pt x="15519" y="1414"/>
                    <a:pt x="14862" y="1414"/>
                  </a:cubicBezTo>
                  <a:cubicBezTo>
                    <a:pt x="14850" y="1414"/>
                    <a:pt x="14838" y="1414"/>
                    <a:pt x="14826" y="1414"/>
                  </a:cubicBezTo>
                  <a:cubicBezTo>
                    <a:pt x="13714" y="1414"/>
                    <a:pt x="12693" y="806"/>
                    <a:pt x="11672" y="355"/>
                  </a:cubicBezTo>
                  <a:cubicBezTo>
                    <a:pt x="11114" y="107"/>
                    <a:pt x="10594" y="1"/>
                    <a:pt x="10100" y="1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33;p54">
              <a:extLst>
                <a:ext uri="{FF2B5EF4-FFF2-40B4-BE49-F238E27FC236}">
                  <a16:creationId xmlns:a16="http://schemas.microsoft.com/office/drawing/2014/main" id="{34F285FD-9893-48E0-9E67-0BBE9C329D5B}"/>
                </a:ext>
              </a:extLst>
            </p:cNvPr>
            <p:cNvSpPr/>
            <p:nvPr/>
          </p:nvSpPr>
          <p:spPr>
            <a:xfrm>
              <a:off x="2080775" y="2219825"/>
              <a:ext cx="148000" cy="102500"/>
            </a:xfrm>
            <a:custGeom>
              <a:avLst/>
              <a:gdLst/>
              <a:ahLst/>
              <a:cxnLst/>
              <a:rect l="l" t="t" r="r" b="b"/>
              <a:pathLst>
                <a:path w="5920" h="4100" extrusionOk="0">
                  <a:moveTo>
                    <a:pt x="2081" y="1"/>
                  </a:moveTo>
                  <a:cubicBezTo>
                    <a:pt x="1321" y="1"/>
                    <a:pt x="639" y="323"/>
                    <a:pt x="335" y="1124"/>
                  </a:cubicBezTo>
                  <a:cubicBezTo>
                    <a:pt x="0" y="2035"/>
                    <a:pt x="442" y="3121"/>
                    <a:pt x="1247" y="3657"/>
                  </a:cubicBezTo>
                  <a:cubicBezTo>
                    <a:pt x="1700" y="3959"/>
                    <a:pt x="2243" y="4099"/>
                    <a:pt x="2791" y="4099"/>
                  </a:cubicBezTo>
                  <a:cubicBezTo>
                    <a:pt x="3215" y="4099"/>
                    <a:pt x="3642" y="4016"/>
                    <a:pt x="4034" y="3858"/>
                  </a:cubicBezTo>
                  <a:cubicBezTo>
                    <a:pt x="4423" y="3724"/>
                    <a:pt x="4744" y="3469"/>
                    <a:pt x="4972" y="3148"/>
                  </a:cubicBezTo>
                  <a:cubicBezTo>
                    <a:pt x="5920" y="1651"/>
                    <a:pt x="3800" y="1"/>
                    <a:pt x="2081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34;p54">
              <a:extLst>
                <a:ext uri="{FF2B5EF4-FFF2-40B4-BE49-F238E27FC236}">
                  <a16:creationId xmlns:a16="http://schemas.microsoft.com/office/drawing/2014/main" id="{BD6D1584-78A9-4B79-85E4-BDD5CBDAF90C}"/>
                </a:ext>
              </a:extLst>
            </p:cNvPr>
            <p:cNvSpPr/>
            <p:nvPr/>
          </p:nvSpPr>
          <p:spPr>
            <a:xfrm>
              <a:off x="1985275" y="2207300"/>
              <a:ext cx="60675" cy="44000"/>
            </a:xfrm>
            <a:custGeom>
              <a:avLst/>
              <a:gdLst/>
              <a:ahLst/>
              <a:cxnLst/>
              <a:rect l="l" t="t" r="r" b="b"/>
              <a:pathLst>
                <a:path w="2427" h="1760" extrusionOk="0">
                  <a:moveTo>
                    <a:pt x="1718" y="0"/>
                  </a:moveTo>
                  <a:cubicBezTo>
                    <a:pt x="1474" y="0"/>
                    <a:pt x="1190" y="78"/>
                    <a:pt x="926" y="205"/>
                  </a:cubicBezTo>
                  <a:cubicBezTo>
                    <a:pt x="443" y="432"/>
                    <a:pt x="14" y="808"/>
                    <a:pt x="1" y="1143"/>
                  </a:cubicBezTo>
                  <a:cubicBezTo>
                    <a:pt x="1" y="1496"/>
                    <a:pt x="384" y="1760"/>
                    <a:pt x="739" y="1760"/>
                  </a:cubicBezTo>
                  <a:cubicBezTo>
                    <a:pt x="747" y="1760"/>
                    <a:pt x="756" y="1759"/>
                    <a:pt x="765" y="1759"/>
                  </a:cubicBezTo>
                  <a:cubicBezTo>
                    <a:pt x="1140" y="1732"/>
                    <a:pt x="1448" y="1518"/>
                    <a:pt x="1756" y="1317"/>
                  </a:cubicBezTo>
                  <a:cubicBezTo>
                    <a:pt x="2051" y="1102"/>
                    <a:pt x="2427" y="781"/>
                    <a:pt x="2333" y="406"/>
                  </a:cubicBezTo>
                  <a:cubicBezTo>
                    <a:pt x="2259" y="118"/>
                    <a:pt x="2018" y="0"/>
                    <a:pt x="1718" y="0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35;p54">
              <a:extLst>
                <a:ext uri="{FF2B5EF4-FFF2-40B4-BE49-F238E27FC236}">
                  <a16:creationId xmlns:a16="http://schemas.microsoft.com/office/drawing/2014/main" id="{BAF4E709-4EB3-40FD-B021-EF87936773CD}"/>
                </a:ext>
              </a:extLst>
            </p:cNvPr>
            <p:cNvSpPr/>
            <p:nvPr/>
          </p:nvSpPr>
          <p:spPr>
            <a:xfrm>
              <a:off x="2083275" y="2348050"/>
              <a:ext cx="41075" cy="35625"/>
            </a:xfrm>
            <a:custGeom>
              <a:avLst/>
              <a:gdLst/>
              <a:ahLst/>
              <a:cxnLst/>
              <a:rect l="l" t="t" r="r" b="b"/>
              <a:pathLst>
                <a:path w="1643" h="1425" extrusionOk="0">
                  <a:moveTo>
                    <a:pt x="909" y="0"/>
                  </a:moveTo>
                  <a:cubicBezTo>
                    <a:pt x="428" y="0"/>
                    <a:pt x="1" y="763"/>
                    <a:pt x="275" y="1168"/>
                  </a:cubicBezTo>
                  <a:cubicBezTo>
                    <a:pt x="383" y="1302"/>
                    <a:pt x="543" y="1396"/>
                    <a:pt x="718" y="1409"/>
                  </a:cubicBezTo>
                  <a:cubicBezTo>
                    <a:pt x="763" y="1420"/>
                    <a:pt x="810" y="1425"/>
                    <a:pt x="856" y="1425"/>
                  </a:cubicBezTo>
                  <a:cubicBezTo>
                    <a:pt x="988" y="1425"/>
                    <a:pt x="1122" y="1384"/>
                    <a:pt x="1240" y="1315"/>
                  </a:cubicBezTo>
                  <a:cubicBezTo>
                    <a:pt x="1642" y="994"/>
                    <a:pt x="1522" y="56"/>
                    <a:pt x="945" y="2"/>
                  </a:cubicBezTo>
                  <a:cubicBezTo>
                    <a:pt x="933" y="1"/>
                    <a:pt x="921" y="0"/>
                    <a:pt x="909" y="0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36;p54">
              <a:extLst>
                <a:ext uri="{FF2B5EF4-FFF2-40B4-BE49-F238E27FC236}">
                  <a16:creationId xmlns:a16="http://schemas.microsoft.com/office/drawing/2014/main" id="{7811BAFB-C177-466E-8347-2EF1A442F75D}"/>
                </a:ext>
              </a:extLst>
            </p:cNvPr>
            <p:cNvSpPr/>
            <p:nvPr/>
          </p:nvSpPr>
          <p:spPr>
            <a:xfrm>
              <a:off x="1933700" y="2495500"/>
              <a:ext cx="41900" cy="46925"/>
            </a:xfrm>
            <a:custGeom>
              <a:avLst/>
              <a:gdLst/>
              <a:ahLst/>
              <a:cxnLst/>
              <a:rect l="l" t="t" r="r" b="b"/>
              <a:pathLst>
                <a:path w="1676" h="1877" fill="none" extrusionOk="0">
                  <a:moveTo>
                    <a:pt x="1675" y="0"/>
                  </a:moveTo>
                  <a:cubicBezTo>
                    <a:pt x="1260" y="429"/>
                    <a:pt x="416" y="1448"/>
                    <a:pt x="0" y="1876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37;p54">
              <a:extLst>
                <a:ext uri="{FF2B5EF4-FFF2-40B4-BE49-F238E27FC236}">
                  <a16:creationId xmlns:a16="http://schemas.microsoft.com/office/drawing/2014/main" id="{E8BCF043-B245-4A21-8997-76DEA181AC81}"/>
                </a:ext>
              </a:extLst>
            </p:cNvPr>
            <p:cNvSpPr/>
            <p:nvPr/>
          </p:nvSpPr>
          <p:spPr>
            <a:xfrm>
              <a:off x="1952125" y="2519625"/>
              <a:ext cx="39875" cy="47925"/>
            </a:xfrm>
            <a:custGeom>
              <a:avLst/>
              <a:gdLst/>
              <a:ahLst/>
              <a:cxnLst/>
              <a:rect l="l" t="t" r="r" b="b"/>
              <a:pathLst>
                <a:path w="1595" h="1917" fill="none" extrusionOk="0">
                  <a:moveTo>
                    <a:pt x="1595" y="0"/>
                  </a:moveTo>
                  <a:cubicBezTo>
                    <a:pt x="1287" y="536"/>
                    <a:pt x="429" y="1461"/>
                    <a:pt x="0" y="1917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38;p54">
              <a:extLst>
                <a:ext uri="{FF2B5EF4-FFF2-40B4-BE49-F238E27FC236}">
                  <a16:creationId xmlns:a16="http://schemas.microsoft.com/office/drawing/2014/main" id="{B523727C-4469-4A75-8F2D-D328C620326F}"/>
                </a:ext>
              </a:extLst>
            </p:cNvPr>
            <p:cNvSpPr/>
            <p:nvPr/>
          </p:nvSpPr>
          <p:spPr>
            <a:xfrm>
              <a:off x="2082100" y="2609400"/>
              <a:ext cx="11100" cy="41575"/>
            </a:xfrm>
            <a:custGeom>
              <a:avLst/>
              <a:gdLst/>
              <a:ahLst/>
              <a:cxnLst/>
              <a:rect l="l" t="t" r="r" b="b"/>
              <a:pathLst>
                <a:path w="444" h="1663" fill="none" extrusionOk="0">
                  <a:moveTo>
                    <a:pt x="1" y="1"/>
                  </a:moveTo>
                  <a:cubicBezTo>
                    <a:pt x="121" y="563"/>
                    <a:pt x="269" y="1113"/>
                    <a:pt x="443" y="1662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39;p54">
              <a:extLst>
                <a:ext uri="{FF2B5EF4-FFF2-40B4-BE49-F238E27FC236}">
                  <a16:creationId xmlns:a16="http://schemas.microsoft.com/office/drawing/2014/main" id="{32BA2FE6-4F8C-48F9-A713-142BB7B1FEC5}"/>
                </a:ext>
              </a:extLst>
            </p:cNvPr>
            <p:cNvSpPr/>
            <p:nvPr/>
          </p:nvSpPr>
          <p:spPr>
            <a:xfrm>
              <a:off x="2110925" y="2615425"/>
              <a:ext cx="15100" cy="30525"/>
            </a:xfrm>
            <a:custGeom>
              <a:avLst/>
              <a:gdLst/>
              <a:ahLst/>
              <a:cxnLst/>
              <a:rect l="l" t="t" r="r" b="b"/>
              <a:pathLst>
                <a:path w="604" h="1221" fill="none" extrusionOk="0">
                  <a:moveTo>
                    <a:pt x="27" y="41"/>
                  </a:moveTo>
                  <a:cubicBezTo>
                    <a:pt x="14" y="68"/>
                    <a:pt x="0" y="1"/>
                    <a:pt x="27" y="1"/>
                  </a:cubicBezTo>
                  <a:cubicBezTo>
                    <a:pt x="67" y="1"/>
                    <a:pt x="81" y="41"/>
                    <a:pt x="81" y="68"/>
                  </a:cubicBezTo>
                  <a:cubicBezTo>
                    <a:pt x="215" y="470"/>
                    <a:pt x="389" y="859"/>
                    <a:pt x="603" y="1220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40;p54">
              <a:extLst>
                <a:ext uri="{FF2B5EF4-FFF2-40B4-BE49-F238E27FC236}">
                  <a16:creationId xmlns:a16="http://schemas.microsoft.com/office/drawing/2014/main" id="{493811F5-1F80-4BF8-9952-7BA4F3230D70}"/>
                </a:ext>
              </a:extLst>
            </p:cNvPr>
            <p:cNvSpPr/>
            <p:nvPr/>
          </p:nvSpPr>
          <p:spPr>
            <a:xfrm>
              <a:off x="2151450" y="2585275"/>
              <a:ext cx="19475" cy="28175"/>
            </a:xfrm>
            <a:custGeom>
              <a:avLst/>
              <a:gdLst/>
              <a:ahLst/>
              <a:cxnLst/>
              <a:rect l="l" t="t" r="r" b="b"/>
              <a:pathLst>
                <a:path w="779" h="1127" fill="none" extrusionOk="0">
                  <a:moveTo>
                    <a:pt x="1" y="1"/>
                  </a:moveTo>
                  <a:lnTo>
                    <a:pt x="778" y="1126"/>
                  </a:ln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41;p54">
              <a:extLst>
                <a:ext uri="{FF2B5EF4-FFF2-40B4-BE49-F238E27FC236}">
                  <a16:creationId xmlns:a16="http://schemas.microsoft.com/office/drawing/2014/main" id="{1D924CEC-055C-471C-B59E-E6613F2949F5}"/>
                </a:ext>
              </a:extLst>
            </p:cNvPr>
            <p:cNvSpPr/>
            <p:nvPr/>
          </p:nvSpPr>
          <p:spPr>
            <a:xfrm>
              <a:off x="2164200" y="2554450"/>
              <a:ext cx="30500" cy="21475"/>
            </a:xfrm>
            <a:custGeom>
              <a:avLst/>
              <a:gdLst/>
              <a:ahLst/>
              <a:cxnLst/>
              <a:rect l="l" t="t" r="r" b="b"/>
              <a:pathLst>
                <a:path w="1220" h="859" fill="none" extrusionOk="0">
                  <a:moveTo>
                    <a:pt x="0" y="1"/>
                  </a:moveTo>
                  <a:lnTo>
                    <a:pt x="1220" y="859"/>
                  </a:ln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42;p54">
              <a:extLst>
                <a:ext uri="{FF2B5EF4-FFF2-40B4-BE49-F238E27FC236}">
                  <a16:creationId xmlns:a16="http://schemas.microsoft.com/office/drawing/2014/main" id="{54A781B5-97ED-4624-B84A-C21257E5E54C}"/>
                </a:ext>
              </a:extLst>
            </p:cNvPr>
            <p:cNvSpPr/>
            <p:nvPr/>
          </p:nvSpPr>
          <p:spPr>
            <a:xfrm>
              <a:off x="2170225" y="2507550"/>
              <a:ext cx="42900" cy="2375"/>
            </a:xfrm>
            <a:custGeom>
              <a:avLst/>
              <a:gdLst/>
              <a:ahLst/>
              <a:cxnLst/>
              <a:rect l="l" t="t" r="r" b="b"/>
              <a:pathLst>
                <a:path w="1716" h="95" fill="none" extrusionOk="0">
                  <a:moveTo>
                    <a:pt x="0" y="14"/>
                  </a:moveTo>
                  <a:cubicBezTo>
                    <a:pt x="563" y="95"/>
                    <a:pt x="1139" y="81"/>
                    <a:pt x="1716" y="1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43;p54">
              <a:extLst>
                <a:ext uri="{FF2B5EF4-FFF2-40B4-BE49-F238E27FC236}">
                  <a16:creationId xmlns:a16="http://schemas.microsoft.com/office/drawing/2014/main" id="{1C89967A-619B-42C6-B4E9-BB46225F58E0}"/>
                </a:ext>
              </a:extLst>
            </p:cNvPr>
            <p:cNvSpPr/>
            <p:nvPr/>
          </p:nvSpPr>
          <p:spPr>
            <a:xfrm>
              <a:off x="2162175" y="2464350"/>
              <a:ext cx="31850" cy="5700"/>
            </a:xfrm>
            <a:custGeom>
              <a:avLst/>
              <a:gdLst/>
              <a:ahLst/>
              <a:cxnLst/>
              <a:rect l="l" t="t" r="r" b="b"/>
              <a:pathLst>
                <a:path w="1274" h="228" fill="none" extrusionOk="0">
                  <a:moveTo>
                    <a:pt x="1" y="228"/>
                  </a:moveTo>
                  <a:cubicBezTo>
                    <a:pt x="416" y="121"/>
                    <a:pt x="845" y="40"/>
                    <a:pt x="1274" y="0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44;p54">
              <a:extLst>
                <a:ext uri="{FF2B5EF4-FFF2-40B4-BE49-F238E27FC236}">
                  <a16:creationId xmlns:a16="http://schemas.microsoft.com/office/drawing/2014/main" id="{5DC8B3A3-4FE0-48A4-B279-253EC76E8994}"/>
                </a:ext>
              </a:extLst>
            </p:cNvPr>
            <p:cNvSpPr/>
            <p:nvPr/>
          </p:nvSpPr>
          <p:spPr>
            <a:xfrm>
              <a:off x="2157500" y="2399675"/>
              <a:ext cx="35200" cy="31175"/>
            </a:xfrm>
            <a:custGeom>
              <a:avLst/>
              <a:gdLst/>
              <a:ahLst/>
              <a:cxnLst/>
              <a:rect l="l" t="t" r="r" b="b"/>
              <a:pathLst>
                <a:path w="1408" h="1247" fill="none" extrusionOk="0">
                  <a:moveTo>
                    <a:pt x="0" y="1"/>
                  </a:moveTo>
                  <a:cubicBezTo>
                    <a:pt x="335" y="349"/>
                    <a:pt x="978" y="1033"/>
                    <a:pt x="1407" y="1247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45;p54">
              <a:extLst>
                <a:ext uri="{FF2B5EF4-FFF2-40B4-BE49-F238E27FC236}">
                  <a16:creationId xmlns:a16="http://schemas.microsoft.com/office/drawing/2014/main" id="{BBD14F52-21F2-4D95-9682-0051B9D60916}"/>
                </a:ext>
              </a:extLst>
            </p:cNvPr>
            <p:cNvSpPr/>
            <p:nvPr/>
          </p:nvSpPr>
          <p:spPr>
            <a:xfrm>
              <a:off x="2178925" y="2370200"/>
              <a:ext cx="28500" cy="43575"/>
            </a:xfrm>
            <a:custGeom>
              <a:avLst/>
              <a:gdLst/>
              <a:ahLst/>
              <a:cxnLst/>
              <a:rect l="l" t="t" r="r" b="b"/>
              <a:pathLst>
                <a:path w="1140" h="1743" fill="none" extrusionOk="0">
                  <a:moveTo>
                    <a:pt x="1" y="0"/>
                  </a:moveTo>
                  <a:cubicBezTo>
                    <a:pt x="215" y="295"/>
                    <a:pt x="992" y="1407"/>
                    <a:pt x="1140" y="1743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46;p54">
              <a:extLst>
                <a:ext uri="{FF2B5EF4-FFF2-40B4-BE49-F238E27FC236}">
                  <a16:creationId xmlns:a16="http://schemas.microsoft.com/office/drawing/2014/main" id="{8459B948-C313-4F94-8FBD-6B63D63012F3}"/>
                </a:ext>
              </a:extLst>
            </p:cNvPr>
            <p:cNvSpPr/>
            <p:nvPr/>
          </p:nvSpPr>
          <p:spPr>
            <a:xfrm>
              <a:off x="2234200" y="2367850"/>
              <a:ext cx="21475" cy="31850"/>
            </a:xfrm>
            <a:custGeom>
              <a:avLst/>
              <a:gdLst/>
              <a:ahLst/>
              <a:cxnLst/>
              <a:rect l="l" t="t" r="r" b="b"/>
              <a:pathLst>
                <a:path w="859" h="1274" fill="none" extrusionOk="0">
                  <a:moveTo>
                    <a:pt x="1" y="1"/>
                  </a:moveTo>
                  <a:cubicBezTo>
                    <a:pt x="269" y="443"/>
                    <a:pt x="550" y="858"/>
                    <a:pt x="858" y="1274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47;p54">
              <a:extLst>
                <a:ext uri="{FF2B5EF4-FFF2-40B4-BE49-F238E27FC236}">
                  <a16:creationId xmlns:a16="http://schemas.microsoft.com/office/drawing/2014/main" id="{F0CE7737-4F92-4026-851A-6425E1B5840A}"/>
                </a:ext>
              </a:extLst>
            </p:cNvPr>
            <p:cNvSpPr/>
            <p:nvPr/>
          </p:nvSpPr>
          <p:spPr>
            <a:xfrm>
              <a:off x="2261350" y="2339700"/>
              <a:ext cx="19450" cy="12425"/>
            </a:xfrm>
            <a:custGeom>
              <a:avLst/>
              <a:gdLst/>
              <a:ahLst/>
              <a:cxnLst/>
              <a:rect l="l" t="t" r="r" b="b"/>
              <a:pathLst>
                <a:path w="778" h="497" fill="none" extrusionOk="0">
                  <a:moveTo>
                    <a:pt x="0" y="1"/>
                  </a:moveTo>
                  <a:lnTo>
                    <a:pt x="778" y="497"/>
                  </a:ln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48;p54">
              <a:extLst>
                <a:ext uri="{FF2B5EF4-FFF2-40B4-BE49-F238E27FC236}">
                  <a16:creationId xmlns:a16="http://schemas.microsoft.com/office/drawing/2014/main" id="{F4750C25-1372-49A7-B60D-669E3D1A081B}"/>
                </a:ext>
              </a:extLst>
            </p:cNvPr>
            <p:cNvSpPr/>
            <p:nvPr/>
          </p:nvSpPr>
          <p:spPr>
            <a:xfrm>
              <a:off x="2267375" y="22985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fill="none" extrusionOk="0">
                  <a:moveTo>
                    <a:pt x="1" y="255"/>
                  </a:moveTo>
                  <a:lnTo>
                    <a:pt x="1220" y="1"/>
                  </a:ln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49;p54">
              <a:extLst>
                <a:ext uri="{FF2B5EF4-FFF2-40B4-BE49-F238E27FC236}">
                  <a16:creationId xmlns:a16="http://schemas.microsoft.com/office/drawing/2014/main" id="{8997F807-0AF5-4555-A15B-BF9E724D2469}"/>
                </a:ext>
              </a:extLst>
            </p:cNvPr>
            <p:cNvSpPr/>
            <p:nvPr/>
          </p:nvSpPr>
          <p:spPr>
            <a:xfrm>
              <a:off x="2261000" y="2241550"/>
              <a:ext cx="36875" cy="17450"/>
            </a:xfrm>
            <a:custGeom>
              <a:avLst/>
              <a:gdLst/>
              <a:ahLst/>
              <a:cxnLst/>
              <a:rect l="l" t="t" r="r" b="b"/>
              <a:pathLst>
                <a:path w="1475" h="698" fill="none" extrusionOk="0">
                  <a:moveTo>
                    <a:pt x="1" y="697"/>
                  </a:moveTo>
                  <a:lnTo>
                    <a:pt x="1475" y="0"/>
                  </a:ln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50;p54">
              <a:extLst>
                <a:ext uri="{FF2B5EF4-FFF2-40B4-BE49-F238E27FC236}">
                  <a16:creationId xmlns:a16="http://schemas.microsoft.com/office/drawing/2014/main" id="{FC17D0EE-07A4-44FC-9DFC-E362CD2C5B71}"/>
                </a:ext>
              </a:extLst>
            </p:cNvPr>
            <p:cNvSpPr/>
            <p:nvPr/>
          </p:nvSpPr>
          <p:spPr>
            <a:xfrm>
              <a:off x="2229525" y="2182250"/>
              <a:ext cx="25475" cy="25150"/>
            </a:xfrm>
            <a:custGeom>
              <a:avLst/>
              <a:gdLst/>
              <a:ahLst/>
              <a:cxnLst/>
              <a:rect l="l" t="t" r="r" b="b"/>
              <a:pathLst>
                <a:path w="1019" h="1006" fill="none" extrusionOk="0">
                  <a:moveTo>
                    <a:pt x="0" y="1006"/>
                  </a:moveTo>
                  <a:lnTo>
                    <a:pt x="1019" y="0"/>
                  </a:ln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51;p54">
              <a:extLst>
                <a:ext uri="{FF2B5EF4-FFF2-40B4-BE49-F238E27FC236}">
                  <a16:creationId xmlns:a16="http://schemas.microsoft.com/office/drawing/2014/main" id="{05FC8023-DACE-4A81-88D5-DE7C95B5E347}"/>
                </a:ext>
              </a:extLst>
            </p:cNvPr>
            <p:cNvSpPr/>
            <p:nvPr/>
          </p:nvSpPr>
          <p:spPr>
            <a:xfrm>
              <a:off x="2199375" y="2149075"/>
              <a:ext cx="32850" cy="49950"/>
            </a:xfrm>
            <a:custGeom>
              <a:avLst/>
              <a:gdLst/>
              <a:ahLst/>
              <a:cxnLst/>
              <a:rect l="l" t="t" r="r" b="b"/>
              <a:pathLst>
                <a:path w="1314" h="1998" fill="none" extrusionOk="0">
                  <a:moveTo>
                    <a:pt x="483" y="1314"/>
                  </a:moveTo>
                  <a:cubicBezTo>
                    <a:pt x="0" y="1998"/>
                    <a:pt x="416" y="1260"/>
                    <a:pt x="442" y="1220"/>
                  </a:cubicBezTo>
                  <a:cubicBezTo>
                    <a:pt x="710" y="805"/>
                    <a:pt x="1005" y="403"/>
                    <a:pt x="1313" y="1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52;p54">
              <a:extLst>
                <a:ext uri="{FF2B5EF4-FFF2-40B4-BE49-F238E27FC236}">
                  <a16:creationId xmlns:a16="http://schemas.microsoft.com/office/drawing/2014/main" id="{C13E7E3A-DAC7-4DDA-8116-98BE598F891B}"/>
                </a:ext>
              </a:extLst>
            </p:cNvPr>
            <p:cNvSpPr/>
            <p:nvPr/>
          </p:nvSpPr>
          <p:spPr>
            <a:xfrm>
              <a:off x="2165525" y="2139025"/>
              <a:ext cx="5725" cy="35875"/>
            </a:xfrm>
            <a:custGeom>
              <a:avLst/>
              <a:gdLst/>
              <a:ahLst/>
              <a:cxnLst/>
              <a:rect l="l" t="t" r="r" b="b"/>
              <a:pathLst>
                <a:path w="229" h="1435" fill="none" extrusionOk="0">
                  <a:moveTo>
                    <a:pt x="1" y="1435"/>
                  </a:moveTo>
                  <a:cubicBezTo>
                    <a:pt x="121" y="966"/>
                    <a:pt x="202" y="483"/>
                    <a:pt x="228" y="1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53;p54">
              <a:extLst>
                <a:ext uri="{FF2B5EF4-FFF2-40B4-BE49-F238E27FC236}">
                  <a16:creationId xmlns:a16="http://schemas.microsoft.com/office/drawing/2014/main" id="{DD9F3CE6-14A9-4D9E-BD78-A8380E0D12DE}"/>
                </a:ext>
              </a:extLst>
            </p:cNvPr>
            <p:cNvSpPr/>
            <p:nvPr/>
          </p:nvSpPr>
          <p:spPr>
            <a:xfrm>
              <a:off x="2136375" y="2117600"/>
              <a:ext cx="2375" cy="58650"/>
            </a:xfrm>
            <a:custGeom>
              <a:avLst/>
              <a:gdLst/>
              <a:ahLst/>
              <a:cxnLst/>
              <a:rect l="l" t="t" r="r" b="b"/>
              <a:pathLst>
                <a:path w="95" h="2346" fill="none" extrusionOk="0">
                  <a:moveTo>
                    <a:pt x="95" y="2345"/>
                  </a:moveTo>
                  <a:cubicBezTo>
                    <a:pt x="81" y="1769"/>
                    <a:pt x="14" y="563"/>
                    <a:pt x="1" y="0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54;p54">
              <a:extLst>
                <a:ext uri="{FF2B5EF4-FFF2-40B4-BE49-F238E27FC236}">
                  <a16:creationId xmlns:a16="http://schemas.microsoft.com/office/drawing/2014/main" id="{760105BD-C1ED-467D-BDDE-328CAC2558AD}"/>
                </a:ext>
              </a:extLst>
            </p:cNvPr>
            <p:cNvSpPr/>
            <p:nvPr/>
          </p:nvSpPr>
          <p:spPr>
            <a:xfrm>
              <a:off x="2103225" y="2132675"/>
              <a:ext cx="12400" cy="46250"/>
            </a:xfrm>
            <a:custGeom>
              <a:avLst/>
              <a:gdLst/>
              <a:ahLst/>
              <a:cxnLst/>
              <a:rect l="l" t="t" r="r" b="b"/>
              <a:pathLst>
                <a:path w="496" h="1850" fill="none" extrusionOk="0">
                  <a:moveTo>
                    <a:pt x="496" y="1849"/>
                  </a:moveTo>
                  <a:cubicBezTo>
                    <a:pt x="349" y="1407"/>
                    <a:pt x="0" y="469"/>
                    <a:pt x="0" y="0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55;p54">
              <a:extLst>
                <a:ext uri="{FF2B5EF4-FFF2-40B4-BE49-F238E27FC236}">
                  <a16:creationId xmlns:a16="http://schemas.microsoft.com/office/drawing/2014/main" id="{35342FD0-61C2-40EC-BA7D-D1B927576CC8}"/>
                </a:ext>
              </a:extLst>
            </p:cNvPr>
            <p:cNvSpPr/>
            <p:nvPr/>
          </p:nvSpPr>
          <p:spPr>
            <a:xfrm>
              <a:off x="2078750" y="2121275"/>
              <a:ext cx="1050" cy="49600"/>
            </a:xfrm>
            <a:custGeom>
              <a:avLst/>
              <a:gdLst/>
              <a:ahLst/>
              <a:cxnLst/>
              <a:rect l="l" t="t" r="r" b="b"/>
              <a:pathLst>
                <a:path w="42" h="1984" fill="none" extrusionOk="0">
                  <a:moveTo>
                    <a:pt x="1" y="1984"/>
                  </a:moveTo>
                  <a:cubicBezTo>
                    <a:pt x="41" y="1796"/>
                    <a:pt x="41" y="1609"/>
                    <a:pt x="1" y="1408"/>
                  </a:cubicBezTo>
                  <a:lnTo>
                    <a:pt x="1" y="1"/>
                  </a:ln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56;p54">
              <a:extLst>
                <a:ext uri="{FF2B5EF4-FFF2-40B4-BE49-F238E27FC236}">
                  <a16:creationId xmlns:a16="http://schemas.microsoft.com/office/drawing/2014/main" id="{5907A317-7FC5-4BAE-AD92-8588E60D3BE0}"/>
                </a:ext>
              </a:extLst>
            </p:cNvPr>
            <p:cNvSpPr/>
            <p:nvPr/>
          </p:nvSpPr>
          <p:spPr>
            <a:xfrm>
              <a:off x="2040225" y="2116250"/>
              <a:ext cx="13775" cy="53300"/>
            </a:xfrm>
            <a:custGeom>
              <a:avLst/>
              <a:gdLst/>
              <a:ahLst/>
              <a:cxnLst/>
              <a:rect l="l" t="t" r="r" b="b"/>
              <a:pathLst>
                <a:path w="551" h="2132" fill="none" extrusionOk="0">
                  <a:moveTo>
                    <a:pt x="1" y="2131"/>
                  </a:moveTo>
                  <a:cubicBezTo>
                    <a:pt x="135" y="1408"/>
                    <a:pt x="309" y="697"/>
                    <a:pt x="550" y="0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57;p54">
              <a:extLst>
                <a:ext uri="{FF2B5EF4-FFF2-40B4-BE49-F238E27FC236}">
                  <a16:creationId xmlns:a16="http://schemas.microsoft.com/office/drawing/2014/main" id="{B17C2FBB-124E-4B17-9DE7-441925FD9AB9}"/>
                </a:ext>
              </a:extLst>
            </p:cNvPr>
            <p:cNvSpPr/>
            <p:nvPr/>
          </p:nvSpPr>
          <p:spPr>
            <a:xfrm>
              <a:off x="1996000" y="2107550"/>
              <a:ext cx="1025" cy="48600"/>
            </a:xfrm>
            <a:custGeom>
              <a:avLst/>
              <a:gdLst/>
              <a:ahLst/>
              <a:cxnLst/>
              <a:rect l="l" t="t" r="r" b="b"/>
              <a:pathLst>
                <a:path w="41" h="1944" fill="none" extrusionOk="0">
                  <a:moveTo>
                    <a:pt x="1" y="1943"/>
                  </a:moveTo>
                  <a:cubicBezTo>
                    <a:pt x="14" y="978"/>
                    <a:pt x="14" y="295"/>
                    <a:pt x="41" y="0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58;p54">
              <a:extLst>
                <a:ext uri="{FF2B5EF4-FFF2-40B4-BE49-F238E27FC236}">
                  <a16:creationId xmlns:a16="http://schemas.microsoft.com/office/drawing/2014/main" id="{05E5A3F8-1993-4112-BC84-F0755C5FAE20}"/>
                </a:ext>
              </a:extLst>
            </p:cNvPr>
            <p:cNvSpPr/>
            <p:nvPr/>
          </p:nvSpPr>
          <p:spPr>
            <a:xfrm>
              <a:off x="1950100" y="2084425"/>
              <a:ext cx="14775" cy="58325"/>
            </a:xfrm>
            <a:custGeom>
              <a:avLst/>
              <a:gdLst/>
              <a:ahLst/>
              <a:cxnLst/>
              <a:rect l="l" t="t" r="r" b="b"/>
              <a:pathLst>
                <a:path w="591" h="2333" fill="none" extrusionOk="0">
                  <a:moveTo>
                    <a:pt x="1" y="0"/>
                  </a:moveTo>
                  <a:cubicBezTo>
                    <a:pt x="148" y="791"/>
                    <a:pt x="349" y="1568"/>
                    <a:pt x="591" y="2332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59;p54">
              <a:extLst>
                <a:ext uri="{FF2B5EF4-FFF2-40B4-BE49-F238E27FC236}">
                  <a16:creationId xmlns:a16="http://schemas.microsoft.com/office/drawing/2014/main" id="{89E6F087-4D8B-410F-B5A9-38487732C0AD}"/>
                </a:ext>
              </a:extLst>
            </p:cNvPr>
            <p:cNvSpPr/>
            <p:nvPr/>
          </p:nvSpPr>
          <p:spPr>
            <a:xfrm>
              <a:off x="1910900" y="2112225"/>
              <a:ext cx="18450" cy="39550"/>
            </a:xfrm>
            <a:custGeom>
              <a:avLst/>
              <a:gdLst/>
              <a:ahLst/>
              <a:cxnLst/>
              <a:rect l="l" t="t" r="r" b="b"/>
              <a:pathLst>
                <a:path w="738" h="1582" fill="none" extrusionOk="0">
                  <a:moveTo>
                    <a:pt x="1" y="1"/>
                  </a:moveTo>
                  <a:cubicBezTo>
                    <a:pt x="242" y="523"/>
                    <a:pt x="483" y="1059"/>
                    <a:pt x="738" y="1582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60;p54">
              <a:extLst>
                <a:ext uri="{FF2B5EF4-FFF2-40B4-BE49-F238E27FC236}">
                  <a16:creationId xmlns:a16="http://schemas.microsoft.com/office/drawing/2014/main" id="{7DA4029C-171F-4920-A9D4-EDA610C32790}"/>
                </a:ext>
              </a:extLst>
            </p:cNvPr>
            <p:cNvSpPr/>
            <p:nvPr/>
          </p:nvSpPr>
          <p:spPr>
            <a:xfrm>
              <a:off x="1846575" y="2136350"/>
              <a:ext cx="49625" cy="41225"/>
            </a:xfrm>
            <a:custGeom>
              <a:avLst/>
              <a:gdLst/>
              <a:ahLst/>
              <a:cxnLst/>
              <a:rect l="l" t="t" r="r" b="b"/>
              <a:pathLst>
                <a:path w="1985" h="1649" fill="none" extrusionOk="0">
                  <a:moveTo>
                    <a:pt x="1984" y="1649"/>
                  </a:moveTo>
                  <a:lnTo>
                    <a:pt x="1" y="1"/>
                  </a:ln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61;p54">
              <a:extLst>
                <a:ext uri="{FF2B5EF4-FFF2-40B4-BE49-F238E27FC236}">
                  <a16:creationId xmlns:a16="http://schemas.microsoft.com/office/drawing/2014/main" id="{0FBFF041-2501-4309-BB08-50D06E263473}"/>
                </a:ext>
              </a:extLst>
            </p:cNvPr>
            <p:cNvSpPr/>
            <p:nvPr/>
          </p:nvSpPr>
          <p:spPr>
            <a:xfrm>
              <a:off x="1819775" y="2161475"/>
              <a:ext cx="49625" cy="32525"/>
            </a:xfrm>
            <a:custGeom>
              <a:avLst/>
              <a:gdLst/>
              <a:ahLst/>
              <a:cxnLst/>
              <a:rect l="l" t="t" r="r" b="b"/>
              <a:pathLst>
                <a:path w="1985" h="1301" fill="none" extrusionOk="0">
                  <a:moveTo>
                    <a:pt x="1984" y="1301"/>
                  </a:moveTo>
                  <a:cubicBezTo>
                    <a:pt x="1582" y="845"/>
                    <a:pt x="631" y="322"/>
                    <a:pt x="1" y="1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62;p54">
              <a:extLst>
                <a:ext uri="{FF2B5EF4-FFF2-40B4-BE49-F238E27FC236}">
                  <a16:creationId xmlns:a16="http://schemas.microsoft.com/office/drawing/2014/main" id="{C8B02E9F-0017-4FFA-8679-00C77D56783A}"/>
                </a:ext>
              </a:extLst>
            </p:cNvPr>
            <p:cNvSpPr/>
            <p:nvPr/>
          </p:nvSpPr>
          <p:spPr>
            <a:xfrm>
              <a:off x="1904200" y="2464350"/>
              <a:ext cx="45925" cy="40875"/>
            </a:xfrm>
            <a:custGeom>
              <a:avLst/>
              <a:gdLst/>
              <a:ahLst/>
              <a:cxnLst/>
              <a:rect l="l" t="t" r="r" b="b"/>
              <a:pathLst>
                <a:path w="1837" h="1635" fill="none" extrusionOk="0">
                  <a:moveTo>
                    <a:pt x="1837" y="0"/>
                  </a:moveTo>
                  <a:cubicBezTo>
                    <a:pt x="1462" y="402"/>
                    <a:pt x="497" y="1394"/>
                    <a:pt x="1" y="1635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63;p54">
              <a:extLst>
                <a:ext uri="{FF2B5EF4-FFF2-40B4-BE49-F238E27FC236}">
                  <a16:creationId xmlns:a16="http://schemas.microsoft.com/office/drawing/2014/main" id="{142CA490-8BBB-4768-8720-45D85CF00CD1}"/>
                </a:ext>
              </a:extLst>
            </p:cNvPr>
            <p:cNvSpPr/>
            <p:nvPr/>
          </p:nvSpPr>
          <p:spPr>
            <a:xfrm>
              <a:off x="1860325" y="2450275"/>
              <a:ext cx="16775" cy="44250"/>
            </a:xfrm>
            <a:custGeom>
              <a:avLst/>
              <a:gdLst/>
              <a:ahLst/>
              <a:cxnLst/>
              <a:rect l="l" t="t" r="r" b="b"/>
              <a:pathLst>
                <a:path w="671" h="1770" fill="none" extrusionOk="0">
                  <a:moveTo>
                    <a:pt x="670" y="0"/>
                  </a:moveTo>
                  <a:cubicBezTo>
                    <a:pt x="469" y="590"/>
                    <a:pt x="242" y="1179"/>
                    <a:pt x="0" y="1769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64;p54">
              <a:extLst>
                <a:ext uri="{FF2B5EF4-FFF2-40B4-BE49-F238E27FC236}">
                  <a16:creationId xmlns:a16="http://schemas.microsoft.com/office/drawing/2014/main" id="{BE4710BD-BDD0-4705-8ACF-A517C21A5A09}"/>
                </a:ext>
              </a:extLst>
            </p:cNvPr>
            <p:cNvSpPr/>
            <p:nvPr/>
          </p:nvSpPr>
          <p:spPr>
            <a:xfrm>
              <a:off x="1811075" y="2455300"/>
              <a:ext cx="12750" cy="46575"/>
            </a:xfrm>
            <a:custGeom>
              <a:avLst/>
              <a:gdLst/>
              <a:ahLst/>
              <a:cxnLst/>
              <a:rect l="l" t="t" r="r" b="b"/>
              <a:pathLst>
                <a:path w="510" h="1863" fill="none" extrusionOk="0">
                  <a:moveTo>
                    <a:pt x="510" y="0"/>
                  </a:moveTo>
                  <a:cubicBezTo>
                    <a:pt x="389" y="630"/>
                    <a:pt x="228" y="1260"/>
                    <a:pt x="0" y="1863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65;p54">
              <a:extLst>
                <a:ext uri="{FF2B5EF4-FFF2-40B4-BE49-F238E27FC236}">
                  <a16:creationId xmlns:a16="http://schemas.microsoft.com/office/drawing/2014/main" id="{6C1069C1-F2B2-46AC-AE4D-E942FF1B7CF5}"/>
                </a:ext>
              </a:extLst>
            </p:cNvPr>
            <p:cNvSpPr/>
            <p:nvPr/>
          </p:nvSpPr>
          <p:spPr>
            <a:xfrm>
              <a:off x="1737700" y="2426825"/>
              <a:ext cx="32200" cy="52275"/>
            </a:xfrm>
            <a:custGeom>
              <a:avLst/>
              <a:gdLst/>
              <a:ahLst/>
              <a:cxnLst/>
              <a:rect l="l" t="t" r="r" b="b"/>
              <a:pathLst>
                <a:path w="1288" h="2091" fill="none" extrusionOk="0">
                  <a:moveTo>
                    <a:pt x="1287" y="0"/>
                  </a:moveTo>
                  <a:cubicBezTo>
                    <a:pt x="1033" y="389"/>
                    <a:pt x="242" y="1702"/>
                    <a:pt x="1" y="2091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66;p54">
              <a:extLst>
                <a:ext uri="{FF2B5EF4-FFF2-40B4-BE49-F238E27FC236}">
                  <a16:creationId xmlns:a16="http://schemas.microsoft.com/office/drawing/2014/main" id="{FA4509BB-61E8-4991-B2ED-9C987CF1A40F}"/>
                </a:ext>
              </a:extLst>
            </p:cNvPr>
            <p:cNvSpPr/>
            <p:nvPr/>
          </p:nvSpPr>
          <p:spPr>
            <a:xfrm>
              <a:off x="1699500" y="2413075"/>
              <a:ext cx="39225" cy="21800"/>
            </a:xfrm>
            <a:custGeom>
              <a:avLst/>
              <a:gdLst/>
              <a:ahLst/>
              <a:cxnLst/>
              <a:rect l="l" t="t" r="r" b="b"/>
              <a:pathLst>
                <a:path w="1569" h="872" fill="none" extrusionOk="0">
                  <a:moveTo>
                    <a:pt x="1569" y="1"/>
                  </a:moveTo>
                  <a:cubicBezTo>
                    <a:pt x="1019" y="242"/>
                    <a:pt x="497" y="537"/>
                    <a:pt x="1" y="872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67;p54">
              <a:extLst>
                <a:ext uri="{FF2B5EF4-FFF2-40B4-BE49-F238E27FC236}">
                  <a16:creationId xmlns:a16="http://schemas.microsoft.com/office/drawing/2014/main" id="{8C017192-1D3C-4B0A-9B1C-FB2A6CA0E646}"/>
                </a:ext>
              </a:extLst>
            </p:cNvPr>
            <p:cNvSpPr/>
            <p:nvPr/>
          </p:nvSpPr>
          <p:spPr>
            <a:xfrm>
              <a:off x="1678075" y="2356800"/>
              <a:ext cx="55300" cy="5375"/>
            </a:xfrm>
            <a:custGeom>
              <a:avLst/>
              <a:gdLst/>
              <a:ahLst/>
              <a:cxnLst/>
              <a:rect l="l" t="t" r="r" b="b"/>
              <a:pathLst>
                <a:path w="2212" h="215" fill="none" extrusionOk="0">
                  <a:moveTo>
                    <a:pt x="2211" y="215"/>
                  </a:moveTo>
                  <a:cubicBezTo>
                    <a:pt x="1474" y="201"/>
                    <a:pt x="724" y="134"/>
                    <a:pt x="0" y="0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68;p54">
              <a:extLst>
                <a:ext uri="{FF2B5EF4-FFF2-40B4-BE49-F238E27FC236}">
                  <a16:creationId xmlns:a16="http://schemas.microsoft.com/office/drawing/2014/main" id="{11F3F5F3-B649-4903-B2F3-17B2D44182FF}"/>
                </a:ext>
              </a:extLst>
            </p:cNvPr>
            <p:cNvSpPr/>
            <p:nvPr/>
          </p:nvSpPr>
          <p:spPr>
            <a:xfrm>
              <a:off x="1676400" y="2321625"/>
              <a:ext cx="63675" cy="20125"/>
            </a:xfrm>
            <a:custGeom>
              <a:avLst/>
              <a:gdLst/>
              <a:ahLst/>
              <a:cxnLst/>
              <a:rect l="l" t="t" r="r" b="b"/>
              <a:pathLst>
                <a:path w="2547" h="805" fill="none" extrusionOk="0">
                  <a:moveTo>
                    <a:pt x="2546" y="804"/>
                  </a:moveTo>
                  <a:cubicBezTo>
                    <a:pt x="1689" y="590"/>
                    <a:pt x="831" y="322"/>
                    <a:pt x="0" y="0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69;p54">
              <a:extLst>
                <a:ext uri="{FF2B5EF4-FFF2-40B4-BE49-F238E27FC236}">
                  <a16:creationId xmlns:a16="http://schemas.microsoft.com/office/drawing/2014/main" id="{30C6BDE4-04C8-4396-8256-7F8EA9202A85}"/>
                </a:ext>
              </a:extLst>
            </p:cNvPr>
            <p:cNvSpPr/>
            <p:nvPr/>
          </p:nvSpPr>
          <p:spPr>
            <a:xfrm>
              <a:off x="1701850" y="2286100"/>
              <a:ext cx="46925" cy="23475"/>
            </a:xfrm>
            <a:custGeom>
              <a:avLst/>
              <a:gdLst/>
              <a:ahLst/>
              <a:cxnLst/>
              <a:rect l="l" t="t" r="r" b="b"/>
              <a:pathLst>
                <a:path w="1877" h="939" fill="none" extrusionOk="0">
                  <a:moveTo>
                    <a:pt x="1877" y="939"/>
                  </a:moveTo>
                  <a:cubicBezTo>
                    <a:pt x="1368" y="684"/>
                    <a:pt x="510" y="255"/>
                    <a:pt x="1" y="1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70;p54">
              <a:extLst>
                <a:ext uri="{FF2B5EF4-FFF2-40B4-BE49-F238E27FC236}">
                  <a16:creationId xmlns:a16="http://schemas.microsoft.com/office/drawing/2014/main" id="{2A770656-42CD-446D-BCA2-FD8F33D620FB}"/>
                </a:ext>
              </a:extLst>
            </p:cNvPr>
            <p:cNvSpPr/>
            <p:nvPr/>
          </p:nvSpPr>
          <p:spPr>
            <a:xfrm>
              <a:off x="1710900" y="2237875"/>
              <a:ext cx="62000" cy="36525"/>
            </a:xfrm>
            <a:custGeom>
              <a:avLst/>
              <a:gdLst/>
              <a:ahLst/>
              <a:cxnLst/>
              <a:rect l="l" t="t" r="r" b="b"/>
              <a:pathLst>
                <a:path w="2480" h="1461" fill="none" extrusionOk="0">
                  <a:moveTo>
                    <a:pt x="2480" y="1461"/>
                  </a:moveTo>
                  <a:cubicBezTo>
                    <a:pt x="1609" y="1059"/>
                    <a:pt x="764" y="576"/>
                    <a:pt x="1" y="0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71;p54">
              <a:extLst>
                <a:ext uri="{FF2B5EF4-FFF2-40B4-BE49-F238E27FC236}">
                  <a16:creationId xmlns:a16="http://schemas.microsoft.com/office/drawing/2014/main" id="{53B6EF25-CC0F-407E-B9B5-0D48124AA993}"/>
                </a:ext>
              </a:extLst>
            </p:cNvPr>
            <p:cNvSpPr/>
            <p:nvPr/>
          </p:nvSpPr>
          <p:spPr>
            <a:xfrm>
              <a:off x="1751100" y="2207700"/>
              <a:ext cx="44600" cy="32525"/>
            </a:xfrm>
            <a:custGeom>
              <a:avLst/>
              <a:gdLst/>
              <a:ahLst/>
              <a:cxnLst/>
              <a:rect l="l" t="t" r="r" b="b"/>
              <a:pathLst>
                <a:path w="1784" h="1301" fill="none" extrusionOk="0">
                  <a:moveTo>
                    <a:pt x="1783" y="1301"/>
                  </a:moveTo>
                  <a:cubicBezTo>
                    <a:pt x="1220" y="939"/>
                    <a:pt x="564" y="349"/>
                    <a:pt x="1" y="1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72;p54">
              <a:extLst>
                <a:ext uri="{FF2B5EF4-FFF2-40B4-BE49-F238E27FC236}">
                  <a16:creationId xmlns:a16="http://schemas.microsoft.com/office/drawing/2014/main" id="{F1A54B42-92BB-4A89-9619-4F8D482CF548}"/>
                </a:ext>
              </a:extLst>
            </p:cNvPr>
            <p:cNvSpPr/>
            <p:nvPr/>
          </p:nvSpPr>
          <p:spPr>
            <a:xfrm>
              <a:off x="1780600" y="2186950"/>
              <a:ext cx="50925" cy="33850"/>
            </a:xfrm>
            <a:custGeom>
              <a:avLst/>
              <a:gdLst/>
              <a:ahLst/>
              <a:cxnLst/>
              <a:rect l="l" t="t" r="r" b="b"/>
              <a:pathLst>
                <a:path w="2037" h="1354" fill="none" extrusionOk="0">
                  <a:moveTo>
                    <a:pt x="2037" y="1354"/>
                  </a:moveTo>
                  <a:cubicBezTo>
                    <a:pt x="1407" y="1112"/>
                    <a:pt x="549" y="389"/>
                    <a:pt x="0" y="0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73;p54">
              <a:extLst>
                <a:ext uri="{FF2B5EF4-FFF2-40B4-BE49-F238E27FC236}">
                  <a16:creationId xmlns:a16="http://schemas.microsoft.com/office/drawing/2014/main" id="{44378A27-F1A3-4E51-92A1-D97537CC87E9}"/>
                </a:ext>
              </a:extLst>
            </p:cNvPr>
            <p:cNvSpPr/>
            <p:nvPr/>
          </p:nvSpPr>
          <p:spPr>
            <a:xfrm>
              <a:off x="1979250" y="2575225"/>
              <a:ext cx="33875" cy="45925"/>
            </a:xfrm>
            <a:custGeom>
              <a:avLst/>
              <a:gdLst/>
              <a:ahLst/>
              <a:cxnLst/>
              <a:rect l="l" t="t" r="r" b="b"/>
              <a:pathLst>
                <a:path w="1355" h="1837" fill="none" extrusionOk="0">
                  <a:moveTo>
                    <a:pt x="1354" y="1"/>
                  </a:moveTo>
                  <a:cubicBezTo>
                    <a:pt x="845" y="564"/>
                    <a:pt x="389" y="1180"/>
                    <a:pt x="1" y="1837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74;p54">
              <a:extLst>
                <a:ext uri="{FF2B5EF4-FFF2-40B4-BE49-F238E27FC236}">
                  <a16:creationId xmlns:a16="http://schemas.microsoft.com/office/drawing/2014/main" id="{2CDDB594-42BD-4C3A-A472-4B48E9E2EB1C}"/>
                </a:ext>
              </a:extLst>
            </p:cNvPr>
            <p:cNvSpPr/>
            <p:nvPr/>
          </p:nvSpPr>
          <p:spPr>
            <a:xfrm>
              <a:off x="2021475" y="2604375"/>
              <a:ext cx="24800" cy="64350"/>
            </a:xfrm>
            <a:custGeom>
              <a:avLst/>
              <a:gdLst/>
              <a:ahLst/>
              <a:cxnLst/>
              <a:rect l="l" t="t" r="r" b="b"/>
              <a:pathLst>
                <a:path w="992" h="2574" fill="none" extrusionOk="0">
                  <a:moveTo>
                    <a:pt x="992" y="1"/>
                  </a:moveTo>
                  <a:cubicBezTo>
                    <a:pt x="630" y="845"/>
                    <a:pt x="308" y="1703"/>
                    <a:pt x="0" y="2574"/>
                  </a:cubicBezTo>
                </a:path>
              </a:pathLst>
            </a:custGeom>
            <a:noFill/>
            <a:ln w="4350" cap="flat" cmpd="sng">
              <a:solidFill>
                <a:srgbClr val="88AFA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75;p54">
              <a:extLst>
                <a:ext uri="{FF2B5EF4-FFF2-40B4-BE49-F238E27FC236}">
                  <a16:creationId xmlns:a16="http://schemas.microsoft.com/office/drawing/2014/main" id="{55B643BD-55C0-4EB7-96EC-3AA115F9FEA6}"/>
                </a:ext>
              </a:extLst>
            </p:cNvPr>
            <p:cNvSpPr/>
            <p:nvPr/>
          </p:nvSpPr>
          <p:spPr>
            <a:xfrm>
              <a:off x="1746750" y="2733025"/>
              <a:ext cx="88800" cy="38225"/>
            </a:xfrm>
            <a:custGeom>
              <a:avLst/>
              <a:gdLst/>
              <a:ahLst/>
              <a:cxnLst/>
              <a:rect l="l" t="t" r="r" b="b"/>
              <a:pathLst>
                <a:path w="3552" h="1529" fill="none" extrusionOk="0">
                  <a:moveTo>
                    <a:pt x="1" y="1528"/>
                  </a:moveTo>
                  <a:cubicBezTo>
                    <a:pt x="161" y="1193"/>
                    <a:pt x="925" y="577"/>
                    <a:pt x="1287" y="590"/>
                  </a:cubicBezTo>
                  <a:cubicBezTo>
                    <a:pt x="1475" y="590"/>
                    <a:pt x="1662" y="657"/>
                    <a:pt x="1863" y="671"/>
                  </a:cubicBezTo>
                  <a:cubicBezTo>
                    <a:pt x="2480" y="738"/>
                    <a:pt x="3043" y="362"/>
                    <a:pt x="3552" y="1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76;p54">
              <a:extLst>
                <a:ext uri="{FF2B5EF4-FFF2-40B4-BE49-F238E27FC236}">
                  <a16:creationId xmlns:a16="http://schemas.microsoft.com/office/drawing/2014/main" id="{D836AD90-3BA5-443F-A7B0-94C808F3131E}"/>
                </a:ext>
              </a:extLst>
            </p:cNvPr>
            <p:cNvSpPr/>
            <p:nvPr/>
          </p:nvSpPr>
          <p:spPr>
            <a:xfrm>
              <a:off x="1732350" y="2672050"/>
              <a:ext cx="92150" cy="49950"/>
            </a:xfrm>
            <a:custGeom>
              <a:avLst/>
              <a:gdLst/>
              <a:ahLst/>
              <a:cxnLst/>
              <a:rect l="l" t="t" r="r" b="b"/>
              <a:pathLst>
                <a:path w="3686" h="1998" fill="none" extrusionOk="0">
                  <a:moveTo>
                    <a:pt x="0" y="1997"/>
                  </a:moveTo>
                  <a:cubicBezTo>
                    <a:pt x="107" y="1997"/>
                    <a:pt x="174" y="1890"/>
                    <a:pt x="215" y="1796"/>
                  </a:cubicBezTo>
                  <a:cubicBezTo>
                    <a:pt x="429" y="1341"/>
                    <a:pt x="617" y="764"/>
                    <a:pt x="1099" y="657"/>
                  </a:cubicBezTo>
                  <a:cubicBezTo>
                    <a:pt x="1300" y="630"/>
                    <a:pt x="1501" y="644"/>
                    <a:pt x="1702" y="684"/>
                  </a:cubicBezTo>
                  <a:cubicBezTo>
                    <a:pt x="2426" y="764"/>
                    <a:pt x="3163" y="510"/>
                    <a:pt x="3686" y="1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77;p54">
              <a:extLst>
                <a:ext uri="{FF2B5EF4-FFF2-40B4-BE49-F238E27FC236}">
                  <a16:creationId xmlns:a16="http://schemas.microsoft.com/office/drawing/2014/main" id="{D7D64EDB-48C1-4FDA-A560-0B91911D3FFF}"/>
                </a:ext>
              </a:extLst>
            </p:cNvPr>
            <p:cNvSpPr/>
            <p:nvPr/>
          </p:nvSpPr>
          <p:spPr>
            <a:xfrm>
              <a:off x="1706550" y="2579925"/>
              <a:ext cx="70050" cy="52625"/>
            </a:xfrm>
            <a:custGeom>
              <a:avLst/>
              <a:gdLst/>
              <a:ahLst/>
              <a:cxnLst/>
              <a:rect l="l" t="t" r="r" b="b"/>
              <a:pathLst>
                <a:path w="2802" h="2105" fill="none" extrusionOk="0">
                  <a:moveTo>
                    <a:pt x="0" y="2104"/>
                  </a:moveTo>
                  <a:cubicBezTo>
                    <a:pt x="0" y="1850"/>
                    <a:pt x="670" y="1032"/>
                    <a:pt x="912" y="938"/>
                  </a:cubicBezTo>
                  <a:cubicBezTo>
                    <a:pt x="1166" y="858"/>
                    <a:pt x="1421" y="804"/>
                    <a:pt x="1676" y="764"/>
                  </a:cubicBezTo>
                  <a:cubicBezTo>
                    <a:pt x="2131" y="644"/>
                    <a:pt x="2533" y="376"/>
                    <a:pt x="2801" y="0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78;p54">
              <a:extLst>
                <a:ext uri="{FF2B5EF4-FFF2-40B4-BE49-F238E27FC236}">
                  <a16:creationId xmlns:a16="http://schemas.microsoft.com/office/drawing/2014/main" id="{225D4ADB-1B19-45E6-AE75-A5D4B2AAC15A}"/>
                </a:ext>
              </a:extLst>
            </p:cNvPr>
            <p:cNvSpPr/>
            <p:nvPr/>
          </p:nvSpPr>
          <p:spPr>
            <a:xfrm>
              <a:off x="1645900" y="2441900"/>
              <a:ext cx="14100" cy="93825"/>
            </a:xfrm>
            <a:custGeom>
              <a:avLst/>
              <a:gdLst/>
              <a:ahLst/>
              <a:cxnLst/>
              <a:rect l="l" t="t" r="r" b="b"/>
              <a:pathLst>
                <a:path w="564" h="3753" fill="none" extrusionOk="0">
                  <a:moveTo>
                    <a:pt x="162" y="3752"/>
                  </a:moveTo>
                  <a:cubicBezTo>
                    <a:pt x="1" y="3297"/>
                    <a:pt x="14" y="2171"/>
                    <a:pt x="215" y="1742"/>
                  </a:cubicBezTo>
                  <a:cubicBezTo>
                    <a:pt x="296" y="1595"/>
                    <a:pt x="363" y="1434"/>
                    <a:pt x="430" y="1273"/>
                  </a:cubicBezTo>
                  <a:cubicBezTo>
                    <a:pt x="564" y="844"/>
                    <a:pt x="363" y="389"/>
                    <a:pt x="162" y="0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79;p54">
              <a:extLst>
                <a:ext uri="{FF2B5EF4-FFF2-40B4-BE49-F238E27FC236}">
                  <a16:creationId xmlns:a16="http://schemas.microsoft.com/office/drawing/2014/main" id="{50F96EE7-5DDD-49D6-9A9A-0A29C4CF695A}"/>
                </a:ext>
              </a:extLst>
            </p:cNvPr>
            <p:cNvSpPr/>
            <p:nvPr/>
          </p:nvSpPr>
          <p:spPr>
            <a:xfrm>
              <a:off x="1541375" y="2476725"/>
              <a:ext cx="69375" cy="56325"/>
            </a:xfrm>
            <a:custGeom>
              <a:avLst/>
              <a:gdLst/>
              <a:ahLst/>
              <a:cxnLst/>
              <a:rect l="l" t="t" r="r" b="b"/>
              <a:pathLst>
                <a:path w="2775" h="2253" fill="none" extrusionOk="0">
                  <a:moveTo>
                    <a:pt x="2775" y="2252"/>
                  </a:moveTo>
                  <a:cubicBezTo>
                    <a:pt x="2400" y="2105"/>
                    <a:pt x="2064" y="1850"/>
                    <a:pt x="1823" y="1515"/>
                  </a:cubicBezTo>
                  <a:cubicBezTo>
                    <a:pt x="1689" y="1274"/>
                    <a:pt x="1595" y="1006"/>
                    <a:pt x="1435" y="765"/>
                  </a:cubicBezTo>
                  <a:cubicBezTo>
                    <a:pt x="1113" y="282"/>
                    <a:pt x="577" y="1"/>
                    <a:pt x="1" y="14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80;p54">
              <a:extLst>
                <a:ext uri="{FF2B5EF4-FFF2-40B4-BE49-F238E27FC236}">
                  <a16:creationId xmlns:a16="http://schemas.microsoft.com/office/drawing/2014/main" id="{6DF8A805-EFD0-477B-84F6-E65D4A9CD900}"/>
                </a:ext>
              </a:extLst>
            </p:cNvPr>
            <p:cNvSpPr/>
            <p:nvPr/>
          </p:nvSpPr>
          <p:spPr>
            <a:xfrm>
              <a:off x="1494150" y="2543400"/>
              <a:ext cx="102875" cy="31175"/>
            </a:xfrm>
            <a:custGeom>
              <a:avLst/>
              <a:gdLst/>
              <a:ahLst/>
              <a:cxnLst/>
              <a:rect l="l" t="t" r="r" b="b"/>
              <a:pathLst>
                <a:path w="4115" h="1247" fill="none" extrusionOk="0">
                  <a:moveTo>
                    <a:pt x="0" y="41"/>
                  </a:moveTo>
                  <a:cubicBezTo>
                    <a:pt x="282" y="41"/>
                    <a:pt x="550" y="1"/>
                    <a:pt x="844" y="1"/>
                  </a:cubicBezTo>
                  <a:cubicBezTo>
                    <a:pt x="1327" y="14"/>
                    <a:pt x="1796" y="94"/>
                    <a:pt x="2265" y="242"/>
                  </a:cubicBezTo>
                  <a:cubicBezTo>
                    <a:pt x="2533" y="295"/>
                    <a:pt x="2788" y="403"/>
                    <a:pt x="3029" y="550"/>
                  </a:cubicBezTo>
                  <a:cubicBezTo>
                    <a:pt x="3243" y="711"/>
                    <a:pt x="4114" y="979"/>
                    <a:pt x="4074" y="1247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81;p54">
              <a:extLst>
                <a:ext uri="{FF2B5EF4-FFF2-40B4-BE49-F238E27FC236}">
                  <a16:creationId xmlns:a16="http://schemas.microsoft.com/office/drawing/2014/main" id="{AB920226-7658-4793-962E-4CF09C71E769}"/>
                </a:ext>
              </a:extLst>
            </p:cNvPr>
            <p:cNvSpPr/>
            <p:nvPr/>
          </p:nvSpPr>
          <p:spPr>
            <a:xfrm>
              <a:off x="1520275" y="2632525"/>
              <a:ext cx="79750" cy="39225"/>
            </a:xfrm>
            <a:custGeom>
              <a:avLst/>
              <a:gdLst/>
              <a:ahLst/>
              <a:cxnLst/>
              <a:rect l="l" t="t" r="r" b="b"/>
              <a:pathLst>
                <a:path w="3190" h="1569" fill="none" extrusionOk="0">
                  <a:moveTo>
                    <a:pt x="108" y="1568"/>
                  </a:moveTo>
                  <a:lnTo>
                    <a:pt x="0" y="1448"/>
                  </a:lnTo>
                  <a:cubicBezTo>
                    <a:pt x="121" y="965"/>
                    <a:pt x="604" y="670"/>
                    <a:pt x="1099" y="778"/>
                  </a:cubicBezTo>
                  <a:cubicBezTo>
                    <a:pt x="1233" y="818"/>
                    <a:pt x="1367" y="885"/>
                    <a:pt x="1515" y="912"/>
                  </a:cubicBezTo>
                  <a:cubicBezTo>
                    <a:pt x="1957" y="992"/>
                    <a:pt x="2882" y="322"/>
                    <a:pt x="3190" y="0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82;p54">
              <a:extLst>
                <a:ext uri="{FF2B5EF4-FFF2-40B4-BE49-F238E27FC236}">
                  <a16:creationId xmlns:a16="http://schemas.microsoft.com/office/drawing/2014/main" id="{54E296ED-1374-4342-82AF-E2CABC4DB4CA}"/>
                </a:ext>
              </a:extLst>
            </p:cNvPr>
            <p:cNvSpPr/>
            <p:nvPr/>
          </p:nvSpPr>
          <p:spPr>
            <a:xfrm>
              <a:off x="1550750" y="2752450"/>
              <a:ext cx="72075" cy="38900"/>
            </a:xfrm>
            <a:custGeom>
              <a:avLst/>
              <a:gdLst/>
              <a:ahLst/>
              <a:cxnLst/>
              <a:rect l="l" t="t" r="r" b="b"/>
              <a:pathLst>
                <a:path w="2883" h="1556" fill="none" extrusionOk="0">
                  <a:moveTo>
                    <a:pt x="1" y="1555"/>
                  </a:moveTo>
                  <a:cubicBezTo>
                    <a:pt x="81" y="1113"/>
                    <a:pt x="564" y="872"/>
                    <a:pt x="966" y="1073"/>
                  </a:cubicBezTo>
                  <a:cubicBezTo>
                    <a:pt x="1019" y="1113"/>
                    <a:pt x="1073" y="1140"/>
                    <a:pt x="1140" y="1153"/>
                  </a:cubicBezTo>
                  <a:cubicBezTo>
                    <a:pt x="1207" y="1153"/>
                    <a:pt x="1287" y="1126"/>
                    <a:pt x="1341" y="1086"/>
                  </a:cubicBezTo>
                  <a:cubicBezTo>
                    <a:pt x="1636" y="899"/>
                    <a:pt x="2587" y="188"/>
                    <a:pt x="2882" y="1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83;p54">
              <a:extLst>
                <a:ext uri="{FF2B5EF4-FFF2-40B4-BE49-F238E27FC236}">
                  <a16:creationId xmlns:a16="http://schemas.microsoft.com/office/drawing/2014/main" id="{AE3C7EA6-8FC8-4D11-BFBC-1D1D4A6DC658}"/>
                </a:ext>
              </a:extLst>
            </p:cNvPr>
            <p:cNvSpPr/>
            <p:nvPr/>
          </p:nvSpPr>
          <p:spPr>
            <a:xfrm>
              <a:off x="1604375" y="2850625"/>
              <a:ext cx="49925" cy="70050"/>
            </a:xfrm>
            <a:custGeom>
              <a:avLst/>
              <a:gdLst/>
              <a:ahLst/>
              <a:cxnLst/>
              <a:rect l="l" t="t" r="r" b="b"/>
              <a:pathLst>
                <a:path w="1997" h="2802" fill="none" extrusionOk="0">
                  <a:moveTo>
                    <a:pt x="228" y="2801"/>
                  </a:moveTo>
                  <a:cubicBezTo>
                    <a:pt x="0" y="2520"/>
                    <a:pt x="14" y="2118"/>
                    <a:pt x="255" y="1836"/>
                  </a:cubicBezTo>
                  <a:cubicBezTo>
                    <a:pt x="469" y="1608"/>
                    <a:pt x="791" y="1541"/>
                    <a:pt x="1072" y="1421"/>
                  </a:cubicBezTo>
                  <a:cubicBezTo>
                    <a:pt x="1354" y="1287"/>
                    <a:pt x="1997" y="309"/>
                    <a:pt x="1930" y="0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84;p54">
              <a:extLst>
                <a:ext uri="{FF2B5EF4-FFF2-40B4-BE49-F238E27FC236}">
                  <a16:creationId xmlns:a16="http://schemas.microsoft.com/office/drawing/2014/main" id="{FE2AEC67-58F7-44AA-8C4F-B548B5E84147}"/>
                </a:ext>
              </a:extLst>
            </p:cNvPr>
            <p:cNvSpPr/>
            <p:nvPr/>
          </p:nvSpPr>
          <p:spPr>
            <a:xfrm>
              <a:off x="1697175" y="2910925"/>
              <a:ext cx="31500" cy="70050"/>
            </a:xfrm>
            <a:custGeom>
              <a:avLst/>
              <a:gdLst/>
              <a:ahLst/>
              <a:cxnLst/>
              <a:rect l="l" t="t" r="r" b="b"/>
              <a:pathLst>
                <a:path w="1260" h="2802" fill="none" extrusionOk="0">
                  <a:moveTo>
                    <a:pt x="241" y="0"/>
                  </a:moveTo>
                  <a:cubicBezTo>
                    <a:pt x="40" y="94"/>
                    <a:pt x="0" y="389"/>
                    <a:pt x="94" y="590"/>
                  </a:cubicBezTo>
                  <a:cubicBezTo>
                    <a:pt x="215" y="778"/>
                    <a:pt x="375" y="939"/>
                    <a:pt x="550" y="1059"/>
                  </a:cubicBezTo>
                  <a:cubicBezTo>
                    <a:pt x="804" y="1274"/>
                    <a:pt x="1005" y="1542"/>
                    <a:pt x="1139" y="1850"/>
                  </a:cubicBezTo>
                  <a:cubicBezTo>
                    <a:pt x="1260" y="2171"/>
                    <a:pt x="1233" y="2520"/>
                    <a:pt x="1045" y="2801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85;p54">
              <a:extLst>
                <a:ext uri="{FF2B5EF4-FFF2-40B4-BE49-F238E27FC236}">
                  <a16:creationId xmlns:a16="http://schemas.microsoft.com/office/drawing/2014/main" id="{41097AE4-6CC9-4DF9-9638-3DDB7FDD67BE}"/>
                </a:ext>
              </a:extLst>
            </p:cNvPr>
            <p:cNvSpPr/>
            <p:nvPr/>
          </p:nvSpPr>
          <p:spPr>
            <a:xfrm>
              <a:off x="1754125" y="2881775"/>
              <a:ext cx="64000" cy="49600"/>
            </a:xfrm>
            <a:custGeom>
              <a:avLst/>
              <a:gdLst/>
              <a:ahLst/>
              <a:cxnLst/>
              <a:rect l="l" t="t" r="r" b="b"/>
              <a:pathLst>
                <a:path w="2560" h="1984" fill="none" extrusionOk="0">
                  <a:moveTo>
                    <a:pt x="0" y="1"/>
                  </a:moveTo>
                  <a:cubicBezTo>
                    <a:pt x="603" y="255"/>
                    <a:pt x="1260" y="577"/>
                    <a:pt x="1488" y="1193"/>
                  </a:cubicBezTo>
                  <a:cubicBezTo>
                    <a:pt x="1515" y="1287"/>
                    <a:pt x="1555" y="1367"/>
                    <a:pt x="1595" y="1448"/>
                  </a:cubicBezTo>
                  <a:cubicBezTo>
                    <a:pt x="1823" y="1769"/>
                    <a:pt x="2412" y="1635"/>
                    <a:pt x="2560" y="1984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86;p54">
              <a:extLst>
                <a:ext uri="{FF2B5EF4-FFF2-40B4-BE49-F238E27FC236}">
                  <a16:creationId xmlns:a16="http://schemas.microsoft.com/office/drawing/2014/main" id="{491D0B0C-0CD3-4D42-8995-730E16875D1E}"/>
                </a:ext>
              </a:extLst>
            </p:cNvPr>
            <p:cNvSpPr/>
            <p:nvPr/>
          </p:nvSpPr>
          <p:spPr>
            <a:xfrm>
              <a:off x="1756125" y="2812425"/>
              <a:ext cx="86475" cy="28500"/>
            </a:xfrm>
            <a:custGeom>
              <a:avLst/>
              <a:gdLst/>
              <a:ahLst/>
              <a:cxnLst/>
              <a:rect l="l" t="t" r="r" b="b"/>
              <a:pathLst>
                <a:path w="3459" h="1140" fill="none" extrusionOk="0">
                  <a:moveTo>
                    <a:pt x="1" y="563"/>
                  </a:moveTo>
                  <a:cubicBezTo>
                    <a:pt x="1" y="496"/>
                    <a:pt x="416" y="282"/>
                    <a:pt x="456" y="228"/>
                  </a:cubicBezTo>
                  <a:cubicBezTo>
                    <a:pt x="617" y="1"/>
                    <a:pt x="966" y="27"/>
                    <a:pt x="1193" y="188"/>
                  </a:cubicBezTo>
                  <a:cubicBezTo>
                    <a:pt x="1421" y="349"/>
                    <a:pt x="1569" y="590"/>
                    <a:pt x="1783" y="764"/>
                  </a:cubicBezTo>
                  <a:cubicBezTo>
                    <a:pt x="2239" y="1140"/>
                    <a:pt x="2949" y="1126"/>
                    <a:pt x="3458" y="831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87;p54">
              <a:extLst>
                <a:ext uri="{FF2B5EF4-FFF2-40B4-BE49-F238E27FC236}">
                  <a16:creationId xmlns:a16="http://schemas.microsoft.com/office/drawing/2014/main" id="{CC49F379-C76A-49FC-B223-A7C0C742C072}"/>
                </a:ext>
              </a:extLst>
            </p:cNvPr>
            <p:cNvSpPr/>
            <p:nvPr/>
          </p:nvSpPr>
          <p:spPr>
            <a:xfrm>
              <a:off x="1515575" y="2695850"/>
              <a:ext cx="95175" cy="31500"/>
            </a:xfrm>
            <a:custGeom>
              <a:avLst/>
              <a:gdLst/>
              <a:ahLst/>
              <a:cxnLst/>
              <a:rect l="l" t="t" r="r" b="b"/>
              <a:pathLst>
                <a:path w="3807" h="1260" fill="none" extrusionOk="0">
                  <a:moveTo>
                    <a:pt x="1" y="1260"/>
                  </a:moveTo>
                  <a:cubicBezTo>
                    <a:pt x="215" y="1153"/>
                    <a:pt x="430" y="1032"/>
                    <a:pt x="617" y="885"/>
                  </a:cubicBezTo>
                  <a:cubicBezTo>
                    <a:pt x="885" y="737"/>
                    <a:pt x="1167" y="630"/>
                    <a:pt x="1462" y="563"/>
                  </a:cubicBezTo>
                  <a:cubicBezTo>
                    <a:pt x="1917" y="442"/>
                    <a:pt x="3338" y="134"/>
                    <a:pt x="3807" y="0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88;p54">
              <a:extLst>
                <a:ext uri="{FF2B5EF4-FFF2-40B4-BE49-F238E27FC236}">
                  <a16:creationId xmlns:a16="http://schemas.microsoft.com/office/drawing/2014/main" id="{4C70BF81-28B7-44E4-80D1-7AD473D5FEC2}"/>
                </a:ext>
              </a:extLst>
            </p:cNvPr>
            <p:cNvSpPr/>
            <p:nvPr/>
          </p:nvSpPr>
          <p:spPr>
            <a:xfrm>
              <a:off x="1719625" y="2621800"/>
              <a:ext cx="70025" cy="27500"/>
            </a:xfrm>
            <a:custGeom>
              <a:avLst/>
              <a:gdLst/>
              <a:ahLst/>
              <a:cxnLst/>
              <a:rect l="l" t="t" r="r" b="b"/>
              <a:pathLst>
                <a:path w="2801" h="1100" fill="none" extrusionOk="0">
                  <a:moveTo>
                    <a:pt x="255" y="979"/>
                  </a:moveTo>
                  <a:cubicBezTo>
                    <a:pt x="268" y="872"/>
                    <a:pt x="94" y="818"/>
                    <a:pt x="40" y="912"/>
                  </a:cubicBezTo>
                  <a:cubicBezTo>
                    <a:pt x="0" y="1019"/>
                    <a:pt x="174" y="1099"/>
                    <a:pt x="241" y="1019"/>
                  </a:cubicBezTo>
                  <a:cubicBezTo>
                    <a:pt x="415" y="764"/>
                    <a:pt x="724" y="604"/>
                    <a:pt x="1045" y="604"/>
                  </a:cubicBezTo>
                  <a:cubicBezTo>
                    <a:pt x="1233" y="604"/>
                    <a:pt x="1421" y="671"/>
                    <a:pt x="1622" y="697"/>
                  </a:cubicBezTo>
                  <a:cubicBezTo>
                    <a:pt x="2117" y="724"/>
                    <a:pt x="2586" y="443"/>
                    <a:pt x="2801" y="0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89;p54">
              <a:extLst>
                <a:ext uri="{FF2B5EF4-FFF2-40B4-BE49-F238E27FC236}">
                  <a16:creationId xmlns:a16="http://schemas.microsoft.com/office/drawing/2014/main" id="{72896882-62ED-420A-B314-0BD37922F203}"/>
                </a:ext>
              </a:extLst>
            </p:cNvPr>
            <p:cNvSpPr/>
            <p:nvPr/>
          </p:nvSpPr>
          <p:spPr>
            <a:xfrm>
              <a:off x="1682100" y="2503200"/>
              <a:ext cx="48925" cy="70375"/>
            </a:xfrm>
            <a:custGeom>
              <a:avLst/>
              <a:gdLst/>
              <a:ahLst/>
              <a:cxnLst/>
              <a:rect l="l" t="t" r="r" b="b"/>
              <a:pathLst>
                <a:path w="1957" h="2815" fill="none" extrusionOk="0">
                  <a:moveTo>
                    <a:pt x="0" y="2815"/>
                  </a:moveTo>
                  <a:cubicBezTo>
                    <a:pt x="54" y="2493"/>
                    <a:pt x="442" y="1180"/>
                    <a:pt x="751" y="1073"/>
                  </a:cubicBezTo>
                  <a:cubicBezTo>
                    <a:pt x="871" y="1046"/>
                    <a:pt x="1005" y="1019"/>
                    <a:pt x="1126" y="1019"/>
                  </a:cubicBezTo>
                  <a:cubicBezTo>
                    <a:pt x="1622" y="939"/>
                    <a:pt x="1957" y="496"/>
                    <a:pt x="1903" y="1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90;p54">
              <a:extLst>
                <a:ext uri="{FF2B5EF4-FFF2-40B4-BE49-F238E27FC236}">
                  <a16:creationId xmlns:a16="http://schemas.microsoft.com/office/drawing/2014/main" id="{FEFEB126-16E9-45AD-81E4-862249F202AD}"/>
                </a:ext>
              </a:extLst>
            </p:cNvPr>
            <p:cNvSpPr/>
            <p:nvPr/>
          </p:nvSpPr>
          <p:spPr>
            <a:xfrm>
              <a:off x="1556800" y="2818450"/>
              <a:ext cx="85125" cy="61350"/>
            </a:xfrm>
            <a:custGeom>
              <a:avLst/>
              <a:gdLst/>
              <a:ahLst/>
              <a:cxnLst/>
              <a:rect l="l" t="t" r="r" b="b"/>
              <a:pathLst>
                <a:path w="3405" h="2454" fill="none" extrusionOk="0">
                  <a:moveTo>
                    <a:pt x="3404" y="1"/>
                  </a:moveTo>
                  <a:cubicBezTo>
                    <a:pt x="3015" y="255"/>
                    <a:pt x="1917" y="885"/>
                    <a:pt x="1622" y="1247"/>
                  </a:cubicBezTo>
                  <a:cubicBezTo>
                    <a:pt x="1514" y="1381"/>
                    <a:pt x="1394" y="1488"/>
                    <a:pt x="1260" y="1582"/>
                  </a:cubicBezTo>
                  <a:cubicBezTo>
                    <a:pt x="978" y="1730"/>
                    <a:pt x="590" y="1609"/>
                    <a:pt x="322" y="1783"/>
                  </a:cubicBezTo>
                  <a:cubicBezTo>
                    <a:pt x="94" y="1917"/>
                    <a:pt x="0" y="2199"/>
                    <a:pt x="94" y="2453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91;p54">
              <a:extLst>
                <a:ext uri="{FF2B5EF4-FFF2-40B4-BE49-F238E27FC236}">
                  <a16:creationId xmlns:a16="http://schemas.microsoft.com/office/drawing/2014/main" id="{3D065887-2D30-4114-8349-E0E1CBDDA701}"/>
                </a:ext>
              </a:extLst>
            </p:cNvPr>
            <p:cNvSpPr/>
            <p:nvPr/>
          </p:nvSpPr>
          <p:spPr>
            <a:xfrm>
              <a:off x="1639875" y="2902875"/>
              <a:ext cx="34200" cy="84125"/>
            </a:xfrm>
            <a:custGeom>
              <a:avLst/>
              <a:gdLst/>
              <a:ahLst/>
              <a:cxnLst/>
              <a:rect l="l" t="t" r="r" b="b"/>
              <a:pathLst>
                <a:path w="1368" h="3365" fill="none" extrusionOk="0">
                  <a:moveTo>
                    <a:pt x="1368" y="1"/>
                  </a:moveTo>
                  <a:cubicBezTo>
                    <a:pt x="1032" y="215"/>
                    <a:pt x="858" y="604"/>
                    <a:pt x="697" y="979"/>
                  </a:cubicBezTo>
                  <a:cubicBezTo>
                    <a:pt x="563" y="1274"/>
                    <a:pt x="429" y="1609"/>
                    <a:pt x="510" y="1931"/>
                  </a:cubicBezTo>
                  <a:cubicBezTo>
                    <a:pt x="550" y="2105"/>
                    <a:pt x="644" y="2279"/>
                    <a:pt x="617" y="2467"/>
                  </a:cubicBezTo>
                  <a:cubicBezTo>
                    <a:pt x="563" y="2828"/>
                    <a:pt x="1" y="2989"/>
                    <a:pt x="1" y="3364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92;p54">
              <a:extLst>
                <a:ext uri="{FF2B5EF4-FFF2-40B4-BE49-F238E27FC236}">
                  <a16:creationId xmlns:a16="http://schemas.microsoft.com/office/drawing/2014/main" id="{B456B3B1-A33A-4831-8C6D-BA27407BF27D}"/>
                </a:ext>
              </a:extLst>
            </p:cNvPr>
            <p:cNvSpPr/>
            <p:nvPr/>
          </p:nvSpPr>
          <p:spPr>
            <a:xfrm>
              <a:off x="1732000" y="2895175"/>
              <a:ext cx="66025" cy="74075"/>
            </a:xfrm>
            <a:custGeom>
              <a:avLst/>
              <a:gdLst/>
              <a:ahLst/>
              <a:cxnLst/>
              <a:rect l="l" t="t" r="r" b="b"/>
              <a:pathLst>
                <a:path w="2641" h="2963" fill="none" extrusionOk="0">
                  <a:moveTo>
                    <a:pt x="1" y="1"/>
                  </a:moveTo>
                  <a:cubicBezTo>
                    <a:pt x="202" y="510"/>
                    <a:pt x="1341" y="1032"/>
                    <a:pt x="1649" y="1475"/>
                  </a:cubicBezTo>
                  <a:cubicBezTo>
                    <a:pt x="1837" y="1729"/>
                    <a:pt x="1837" y="2078"/>
                    <a:pt x="1944" y="2373"/>
                  </a:cubicBezTo>
                  <a:cubicBezTo>
                    <a:pt x="2038" y="2667"/>
                    <a:pt x="2346" y="2962"/>
                    <a:pt x="2641" y="2842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93;p54">
              <a:extLst>
                <a:ext uri="{FF2B5EF4-FFF2-40B4-BE49-F238E27FC236}">
                  <a16:creationId xmlns:a16="http://schemas.microsoft.com/office/drawing/2014/main" id="{E13609D9-C41A-4649-999A-168D6D754763}"/>
                </a:ext>
              </a:extLst>
            </p:cNvPr>
            <p:cNvSpPr/>
            <p:nvPr/>
          </p:nvSpPr>
          <p:spPr>
            <a:xfrm>
              <a:off x="1483425" y="2586950"/>
              <a:ext cx="115275" cy="29525"/>
            </a:xfrm>
            <a:custGeom>
              <a:avLst/>
              <a:gdLst/>
              <a:ahLst/>
              <a:cxnLst/>
              <a:rect l="l" t="t" r="r" b="b"/>
              <a:pathLst>
                <a:path w="4611" h="1181" fill="none" extrusionOk="0">
                  <a:moveTo>
                    <a:pt x="67" y="403"/>
                  </a:moveTo>
                  <a:cubicBezTo>
                    <a:pt x="0" y="550"/>
                    <a:pt x="228" y="657"/>
                    <a:pt x="402" y="617"/>
                  </a:cubicBezTo>
                  <a:cubicBezTo>
                    <a:pt x="684" y="564"/>
                    <a:pt x="925" y="363"/>
                    <a:pt x="1180" y="215"/>
                  </a:cubicBezTo>
                  <a:cubicBezTo>
                    <a:pt x="1448" y="68"/>
                    <a:pt x="1783" y="1"/>
                    <a:pt x="2024" y="188"/>
                  </a:cubicBezTo>
                  <a:cubicBezTo>
                    <a:pt x="2131" y="282"/>
                    <a:pt x="2198" y="416"/>
                    <a:pt x="2305" y="523"/>
                  </a:cubicBezTo>
                  <a:cubicBezTo>
                    <a:pt x="2547" y="724"/>
                    <a:pt x="2895" y="657"/>
                    <a:pt x="3190" y="644"/>
                  </a:cubicBezTo>
                  <a:cubicBezTo>
                    <a:pt x="3498" y="617"/>
                    <a:pt x="4584" y="885"/>
                    <a:pt x="4610" y="1180"/>
                  </a:cubicBezTo>
                </a:path>
              </a:pathLst>
            </a:custGeom>
            <a:noFill/>
            <a:ln w="4350" cap="flat" cmpd="sng">
              <a:solidFill>
                <a:srgbClr val="FFFFF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94;p54">
              <a:extLst>
                <a:ext uri="{FF2B5EF4-FFF2-40B4-BE49-F238E27FC236}">
                  <a16:creationId xmlns:a16="http://schemas.microsoft.com/office/drawing/2014/main" id="{F19C20DC-352B-4D43-ABA5-DC1B8F00833D}"/>
                </a:ext>
              </a:extLst>
            </p:cNvPr>
            <p:cNvSpPr/>
            <p:nvPr/>
          </p:nvSpPr>
          <p:spPr>
            <a:xfrm>
              <a:off x="1581250" y="2518925"/>
              <a:ext cx="186975" cy="399150"/>
            </a:xfrm>
            <a:custGeom>
              <a:avLst/>
              <a:gdLst/>
              <a:ahLst/>
              <a:cxnLst/>
              <a:rect l="l" t="t" r="r" b="b"/>
              <a:pathLst>
                <a:path w="7479" h="15966" extrusionOk="0">
                  <a:moveTo>
                    <a:pt x="2130" y="1"/>
                  </a:moveTo>
                  <a:cubicBezTo>
                    <a:pt x="1289" y="1"/>
                    <a:pt x="526" y="512"/>
                    <a:pt x="349" y="1663"/>
                  </a:cubicBezTo>
                  <a:cubicBezTo>
                    <a:pt x="0" y="4075"/>
                    <a:pt x="483" y="6903"/>
                    <a:pt x="1032" y="9235"/>
                  </a:cubicBezTo>
                  <a:cubicBezTo>
                    <a:pt x="1408" y="10776"/>
                    <a:pt x="1903" y="12277"/>
                    <a:pt x="2547" y="13724"/>
                  </a:cubicBezTo>
                  <a:cubicBezTo>
                    <a:pt x="2962" y="14675"/>
                    <a:pt x="3579" y="15707"/>
                    <a:pt x="4584" y="15922"/>
                  </a:cubicBezTo>
                  <a:cubicBezTo>
                    <a:pt x="4713" y="15951"/>
                    <a:pt x="4843" y="15965"/>
                    <a:pt x="4972" y="15965"/>
                  </a:cubicBezTo>
                  <a:cubicBezTo>
                    <a:pt x="5779" y="15965"/>
                    <a:pt x="6551" y="15418"/>
                    <a:pt x="6956" y="14702"/>
                  </a:cubicBezTo>
                  <a:cubicBezTo>
                    <a:pt x="7425" y="13871"/>
                    <a:pt x="7478" y="12866"/>
                    <a:pt x="7384" y="11915"/>
                  </a:cubicBezTo>
                  <a:cubicBezTo>
                    <a:pt x="7277" y="10776"/>
                    <a:pt x="6969" y="9650"/>
                    <a:pt x="6661" y="8538"/>
                  </a:cubicBezTo>
                  <a:lnTo>
                    <a:pt x="5602" y="4692"/>
                  </a:lnTo>
                  <a:cubicBezTo>
                    <a:pt x="5280" y="3526"/>
                    <a:pt x="4959" y="2347"/>
                    <a:pt x="4329" y="1315"/>
                  </a:cubicBezTo>
                  <a:cubicBezTo>
                    <a:pt x="3828" y="478"/>
                    <a:pt x="2942" y="1"/>
                    <a:pt x="2130" y="1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95;p54">
              <a:extLst>
                <a:ext uri="{FF2B5EF4-FFF2-40B4-BE49-F238E27FC236}">
                  <a16:creationId xmlns:a16="http://schemas.microsoft.com/office/drawing/2014/main" id="{5C613A48-500D-452A-83CA-9D8B29E3804E}"/>
                </a:ext>
              </a:extLst>
            </p:cNvPr>
            <p:cNvSpPr/>
            <p:nvPr/>
          </p:nvSpPr>
          <p:spPr>
            <a:xfrm>
              <a:off x="1645900" y="2772500"/>
              <a:ext cx="57650" cy="93325"/>
            </a:xfrm>
            <a:custGeom>
              <a:avLst/>
              <a:gdLst/>
              <a:ahLst/>
              <a:cxnLst/>
              <a:rect l="l" t="t" r="r" b="b"/>
              <a:pathLst>
                <a:path w="2306" h="3733" extrusionOk="0">
                  <a:moveTo>
                    <a:pt x="963" y="1"/>
                  </a:moveTo>
                  <a:cubicBezTo>
                    <a:pt x="951" y="1"/>
                    <a:pt x="938" y="1"/>
                    <a:pt x="926" y="3"/>
                  </a:cubicBezTo>
                  <a:cubicBezTo>
                    <a:pt x="1" y="123"/>
                    <a:pt x="1234" y="2737"/>
                    <a:pt x="1421" y="3192"/>
                  </a:cubicBezTo>
                  <a:cubicBezTo>
                    <a:pt x="1488" y="3380"/>
                    <a:pt x="1596" y="3541"/>
                    <a:pt x="1743" y="3661"/>
                  </a:cubicBezTo>
                  <a:cubicBezTo>
                    <a:pt x="1808" y="3710"/>
                    <a:pt x="1883" y="3732"/>
                    <a:pt x="1958" y="3732"/>
                  </a:cubicBezTo>
                  <a:cubicBezTo>
                    <a:pt x="2070" y="3732"/>
                    <a:pt x="2180" y="3682"/>
                    <a:pt x="2252" y="3594"/>
                  </a:cubicBezTo>
                  <a:cubicBezTo>
                    <a:pt x="2292" y="3501"/>
                    <a:pt x="2306" y="3393"/>
                    <a:pt x="2279" y="3286"/>
                  </a:cubicBezTo>
                  <a:cubicBezTo>
                    <a:pt x="2226" y="2746"/>
                    <a:pt x="1720" y="1"/>
                    <a:pt x="963" y="1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96;p54">
              <a:extLst>
                <a:ext uri="{FF2B5EF4-FFF2-40B4-BE49-F238E27FC236}">
                  <a16:creationId xmlns:a16="http://schemas.microsoft.com/office/drawing/2014/main" id="{B25EAE28-4812-41B9-A66D-971B5BCFA219}"/>
                </a:ext>
              </a:extLst>
            </p:cNvPr>
            <p:cNvSpPr/>
            <p:nvPr/>
          </p:nvSpPr>
          <p:spPr>
            <a:xfrm>
              <a:off x="2018800" y="2789100"/>
              <a:ext cx="160900" cy="111875"/>
            </a:xfrm>
            <a:custGeom>
              <a:avLst/>
              <a:gdLst/>
              <a:ahLst/>
              <a:cxnLst/>
              <a:rect l="l" t="t" r="r" b="b"/>
              <a:pathLst>
                <a:path w="6436" h="4475" extrusionOk="0">
                  <a:moveTo>
                    <a:pt x="3107" y="1"/>
                  </a:moveTo>
                  <a:cubicBezTo>
                    <a:pt x="2961" y="1"/>
                    <a:pt x="2818" y="12"/>
                    <a:pt x="2680" y="36"/>
                  </a:cubicBezTo>
                  <a:cubicBezTo>
                    <a:pt x="1086" y="317"/>
                    <a:pt x="0" y="2475"/>
                    <a:pt x="268" y="3949"/>
                  </a:cubicBezTo>
                  <a:cubicBezTo>
                    <a:pt x="318" y="4188"/>
                    <a:pt x="464" y="4475"/>
                    <a:pt x="692" y="4475"/>
                  </a:cubicBezTo>
                  <a:cubicBezTo>
                    <a:pt x="707" y="4475"/>
                    <a:pt x="722" y="4474"/>
                    <a:pt x="737" y="4471"/>
                  </a:cubicBezTo>
                  <a:cubicBezTo>
                    <a:pt x="818" y="4445"/>
                    <a:pt x="871" y="4418"/>
                    <a:pt x="938" y="4364"/>
                  </a:cubicBezTo>
                  <a:cubicBezTo>
                    <a:pt x="1193" y="4163"/>
                    <a:pt x="1367" y="3868"/>
                    <a:pt x="1595" y="3614"/>
                  </a:cubicBezTo>
                  <a:cubicBezTo>
                    <a:pt x="1809" y="3359"/>
                    <a:pt x="2091" y="3131"/>
                    <a:pt x="2426" y="3118"/>
                  </a:cubicBezTo>
                  <a:cubicBezTo>
                    <a:pt x="2908" y="3118"/>
                    <a:pt x="3256" y="3560"/>
                    <a:pt x="3685" y="3761"/>
                  </a:cubicBezTo>
                  <a:cubicBezTo>
                    <a:pt x="3868" y="3853"/>
                    <a:pt x="4068" y="3895"/>
                    <a:pt x="4268" y="3895"/>
                  </a:cubicBezTo>
                  <a:cubicBezTo>
                    <a:pt x="4891" y="3895"/>
                    <a:pt x="5529" y="3491"/>
                    <a:pt x="5762" y="2904"/>
                  </a:cubicBezTo>
                  <a:cubicBezTo>
                    <a:pt x="6435" y="1240"/>
                    <a:pt x="4630" y="1"/>
                    <a:pt x="3107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1334;p54">
            <a:extLst>
              <a:ext uri="{FF2B5EF4-FFF2-40B4-BE49-F238E27FC236}">
                <a16:creationId xmlns:a16="http://schemas.microsoft.com/office/drawing/2014/main" id="{BE42F3EB-D4CB-4FEE-88D4-0F1016B5CD99}"/>
              </a:ext>
            </a:extLst>
          </p:cNvPr>
          <p:cNvGrpSpPr/>
          <p:nvPr/>
        </p:nvGrpSpPr>
        <p:grpSpPr>
          <a:xfrm rot="-8974985">
            <a:off x="1037190" y="2806868"/>
            <a:ext cx="1434898" cy="1367616"/>
            <a:chOff x="5854150" y="1414663"/>
            <a:chExt cx="796725" cy="792450"/>
          </a:xfrm>
        </p:grpSpPr>
        <p:sp>
          <p:nvSpPr>
            <p:cNvPr id="98" name="Google Shape;1335;p54">
              <a:extLst>
                <a:ext uri="{FF2B5EF4-FFF2-40B4-BE49-F238E27FC236}">
                  <a16:creationId xmlns:a16="http://schemas.microsoft.com/office/drawing/2014/main" id="{670FB258-97C8-4033-B263-150063706E74}"/>
                </a:ext>
              </a:extLst>
            </p:cNvPr>
            <p:cNvSpPr/>
            <p:nvPr/>
          </p:nvSpPr>
          <p:spPr>
            <a:xfrm>
              <a:off x="6016975" y="2048588"/>
              <a:ext cx="31175" cy="112600"/>
            </a:xfrm>
            <a:custGeom>
              <a:avLst/>
              <a:gdLst/>
              <a:ahLst/>
              <a:cxnLst/>
              <a:rect l="l" t="t" r="r" b="b"/>
              <a:pathLst>
                <a:path w="1247" h="4504" fill="none" extrusionOk="0">
                  <a:moveTo>
                    <a:pt x="1" y="4503"/>
                  </a:moveTo>
                  <a:lnTo>
                    <a:pt x="1247" y="1"/>
                  </a:lnTo>
                </a:path>
              </a:pathLst>
            </a:custGeom>
            <a:noFill/>
            <a:ln w="9375" cap="flat" cmpd="sng">
              <a:solidFill>
                <a:srgbClr val="38353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36;p54">
              <a:extLst>
                <a:ext uri="{FF2B5EF4-FFF2-40B4-BE49-F238E27FC236}">
                  <a16:creationId xmlns:a16="http://schemas.microsoft.com/office/drawing/2014/main" id="{652196A8-70FB-4EA8-8C73-F25AB0661A8F}"/>
                </a:ext>
              </a:extLst>
            </p:cNvPr>
            <p:cNvSpPr/>
            <p:nvPr/>
          </p:nvSpPr>
          <p:spPr>
            <a:xfrm>
              <a:off x="5999275" y="2146138"/>
              <a:ext cx="33800" cy="28650"/>
            </a:xfrm>
            <a:custGeom>
              <a:avLst/>
              <a:gdLst/>
              <a:ahLst/>
              <a:cxnLst/>
              <a:rect l="l" t="t" r="r" b="b"/>
              <a:pathLst>
                <a:path w="1352" h="1146" extrusionOk="0">
                  <a:moveTo>
                    <a:pt x="702" y="0"/>
                  </a:moveTo>
                  <a:cubicBezTo>
                    <a:pt x="290" y="0"/>
                    <a:pt x="1" y="465"/>
                    <a:pt x="226" y="856"/>
                  </a:cubicBezTo>
                  <a:cubicBezTo>
                    <a:pt x="333" y="1052"/>
                    <a:pt x="524" y="1145"/>
                    <a:pt x="716" y="1145"/>
                  </a:cubicBezTo>
                  <a:cubicBezTo>
                    <a:pt x="956" y="1145"/>
                    <a:pt x="1197" y="998"/>
                    <a:pt x="1271" y="722"/>
                  </a:cubicBezTo>
                  <a:cubicBezTo>
                    <a:pt x="1352" y="414"/>
                    <a:pt x="1178" y="106"/>
                    <a:pt x="869" y="25"/>
                  </a:cubicBezTo>
                  <a:cubicBezTo>
                    <a:pt x="812" y="8"/>
                    <a:pt x="756" y="0"/>
                    <a:pt x="702" y="0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37;p54">
              <a:extLst>
                <a:ext uri="{FF2B5EF4-FFF2-40B4-BE49-F238E27FC236}">
                  <a16:creationId xmlns:a16="http://schemas.microsoft.com/office/drawing/2014/main" id="{7326382D-34EF-40A8-BF54-568053442C10}"/>
                </a:ext>
              </a:extLst>
            </p:cNvPr>
            <p:cNvSpPr/>
            <p:nvPr/>
          </p:nvSpPr>
          <p:spPr>
            <a:xfrm>
              <a:off x="6029700" y="2035063"/>
              <a:ext cx="34850" cy="28775"/>
            </a:xfrm>
            <a:custGeom>
              <a:avLst/>
              <a:gdLst/>
              <a:ahLst/>
              <a:cxnLst/>
              <a:rect l="l" t="t" r="r" b="b"/>
              <a:pathLst>
                <a:path w="1394" h="1151" extrusionOk="0">
                  <a:moveTo>
                    <a:pt x="726" y="1"/>
                  </a:moveTo>
                  <a:cubicBezTo>
                    <a:pt x="633" y="1"/>
                    <a:pt x="537" y="23"/>
                    <a:pt x="443" y="73"/>
                  </a:cubicBezTo>
                  <a:cubicBezTo>
                    <a:pt x="1" y="327"/>
                    <a:pt x="81" y="997"/>
                    <a:pt x="577" y="1131"/>
                  </a:cubicBezTo>
                  <a:cubicBezTo>
                    <a:pt x="628" y="1145"/>
                    <a:pt x="678" y="1151"/>
                    <a:pt x="728" y="1151"/>
                  </a:cubicBezTo>
                  <a:cubicBezTo>
                    <a:pt x="981" y="1151"/>
                    <a:pt x="1209" y="987"/>
                    <a:pt x="1287" y="729"/>
                  </a:cubicBezTo>
                  <a:cubicBezTo>
                    <a:pt x="1394" y="335"/>
                    <a:pt x="1086" y="1"/>
                    <a:pt x="726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38;p54">
              <a:extLst>
                <a:ext uri="{FF2B5EF4-FFF2-40B4-BE49-F238E27FC236}">
                  <a16:creationId xmlns:a16="http://schemas.microsoft.com/office/drawing/2014/main" id="{AADD8D65-750E-457E-979F-FF9F67FFD251}"/>
                </a:ext>
              </a:extLst>
            </p:cNvPr>
            <p:cNvSpPr/>
            <p:nvPr/>
          </p:nvSpPr>
          <p:spPr>
            <a:xfrm>
              <a:off x="5982125" y="2153663"/>
              <a:ext cx="63400" cy="53450"/>
            </a:xfrm>
            <a:custGeom>
              <a:avLst/>
              <a:gdLst/>
              <a:ahLst/>
              <a:cxnLst/>
              <a:rect l="l" t="t" r="r" b="b"/>
              <a:pathLst>
                <a:path w="2536" h="2138" extrusionOk="0">
                  <a:moveTo>
                    <a:pt x="1197" y="0"/>
                  </a:moveTo>
                  <a:cubicBezTo>
                    <a:pt x="749" y="0"/>
                    <a:pt x="304" y="275"/>
                    <a:pt x="162" y="783"/>
                  </a:cubicBezTo>
                  <a:cubicBezTo>
                    <a:pt x="1" y="1346"/>
                    <a:pt x="336" y="1935"/>
                    <a:pt x="899" y="2096"/>
                  </a:cubicBezTo>
                  <a:cubicBezTo>
                    <a:pt x="999" y="2124"/>
                    <a:pt x="1098" y="2137"/>
                    <a:pt x="1193" y="2137"/>
                  </a:cubicBezTo>
                  <a:cubicBezTo>
                    <a:pt x="1966" y="2137"/>
                    <a:pt x="2536" y="1281"/>
                    <a:pt x="2118" y="542"/>
                  </a:cubicBezTo>
                  <a:cubicBezTo>
                    <a:pt x="1911" y="174"/>
                    <a:pt x="1553" y="0"/>
                    <a:pt x="1197" y="0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39;p54">
              <a:extLst>
                <a:ext uri="{FF2B5EF4-FFF2-40B4-BE49-F238E27FC236}">
                  <a16:creationId xmlns:a16="http://schemas.microsoft.com/office/drawing/2014/main" id="{A4131684-0CFA-4AFD-A22C-4204232BA591}"/>
                </a:ext>
              </a:extLst>
            </p:cNvPr>
            <p:cNvSpPr/>
            <p:nvPr/>
          </p:nvSpPr>
          <p:spPr>
            <a:xfrm>
              <a:off x="5904400" y="2013763"/>
              <a:ext cx="121325" cy="31500"/>
            </a:xfrm>
            <a:custGeom>
              <a:avLst/>
              <a:gdLst/>
              <a:ahLst/>
              <a:cxnLst/>
              <a:rect l="l" t="t" r="r" b="b"/>
              <a:pathLst>
                <a:path w="4853" h="1260" fill="none" extrusionOk="0">
                  <a:moveTo>
                    <a:pt x="1" y="1260"/>
                  </a:moveTo>
                  <a:lnTo>
                    <a:pt x="4852" y="0"/>
                  </a:lnTo>
                </a:path>
              </a:pathLst>
            </a:custGeom>
            <a:noFill/>
            <a:ln w="9375" cap="flat" cmpd="sng">
              <a:solidFill>
                <a:srgbClr val="38353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40;p54">
              <a:extLst>
                <a:ext uri="{FF2B5EF4-FFF2-40B4-BE49-F238E27FC236}">
                  <a16:creationId xmlns:a16="http://schemas.microsoft.com/office/drawing/2014/main" id="{0C3F08F8-CF48-4C1C-9264-85E6B87435DF}"/>
                </a:ext>
              </a:extLst>
            </p:cNvPr>
            <p:cNvSpPr/>
            <p:nvPr/>
          </p:nvSpPr>
          <p:spPr>
            <a:xfrm>
              <a:off x="6008675" y="1999538"/>
              <a:ext cx="34450" cy="28775"/>
            </a:xfrm>
            <a:custGeom>
              <a:avLst/>
              <a:gdLst/>
              <a:ahLst/>
              <a:cxnLst/>
              <a:rect l="l" t="t" r="r" b="b"/>
              <a:pathLst>
                <a:path w="1378" h="1151" extrusionOk="0">
                  <a:moveTo>
                    <a:pt x="650" y="1"/>
                  </a:moveTo>
                  <a:cubicBezTo>
                    <a:pt x="303" y="1"/>
                    <a:pt x="0" y="330"/>
                    <a:pt x="105" y="716"/>
                  </a:cubicBezTo>
                  <a:cubicBezTo>
                    <a:pt x="173" y="976"/>
                    <a:pt x="402" y="1150"/>
                    <a:pt x="658" y="1150"/>
                  </a:cubicBezTo>
                  <a:cubicBezTo>
                    <a:pt x="705" y="1150"/>
                    <a:pt x="753" y="1144"/>
                    <a:pt x="802" y="1132"/>
                  </a:cubicBezTo>
                  <a:cubicBezTo>
                    <a:pt x="1298" y="998"/>
                    <a:pt x="1378" y="341"/>
                    <a:pt x="949" y="87"/>
                  </a:cubicBezTo>
                  <a:cubicBezTo>
                    <a:pt x="851" y="27"/>
                    <a:pt x="749" y="1"/>
                    <a:pt x="650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41;p54">
              <a:extLst>
                <a:ext uri="{FF2B5EF4-FFF2-40B4-BE49-F238E27FC236}">
                  <a16:creationId xmlns:a16="http://schemas.microsoft.com/office/drawing/2014/main" id="{0A6FFD2F-14FF-4E2F-94EE-3227256F6E0B}"/>
                </a:ext>
              </a:extLst>
            </p:cNvPr>
            <p:cNvSpPr/>
            <p:nvPr/>
          </p:nvSpPr>
          <p:spPr>
            <a:xfrm>
              <a:off x="5854150" y="2023888"/>
              <a:ext cx="63450" cy="53250"/>
            </a:xfrm>
            <a:custGeom>
              <a:avLst/>
              <a:gdLst/>
              <a:ahLst/>
              <a:cxnLst/>
              <a:rect l="l" t="t" r="r" b="b"/>
              <a:pathLst>
                <a:path w="2538" h="2130" extrusionOk="0">
                  <a:moveTo>
                    <a:pt x="1203" y="0"/>
                  </a:moveTo>
                  <a:cubicBezTo>
                    <a:pt x="1113" y="0"/>
                    <a:pt x="1020" y="12"/>
                    <a:pt x="925" y="37"/>
                  </a:cubicBezTo>
                  <a:cubicBezTo>
                    <a:pt x="349" y="185"/>
                    <a:pt x="1" y="761"/>
                    <a:pt x="162" y="1337"/>
                  </a:cubicBezTo>
                  <a:cubicBezTo>
                    <a:pt x="290" y="1850"/>
                    <a:pt x="737" y="2130"/>
                    <a:pt x="1190" y="2130"/>
                  </a:cubicBezTo>
                  <a:cubicBezTo>
                    <a:pt x="1540" y="2130"/>
                    <a:pt x="1894" y="1962"/>
                    <a:pt x="2105" y="1605"/>
                  </a:cubicBezTo>
                  <a:cubicBezTo>
                    <a:pt x="2537" y="873"/>
                    <a:pt x="1979" y="0"/>
                    <a:pt x="1203" y="0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42;p54">
              <a:extLst>
                <a:ext uri="{FF2B5EF4-FFF2-40B4-BE49-F238E27FC236}">
                  <a16:creationId xmlns:a16="http://schemas.microsoft.com/office/drawing/2014/main" id="{602F1F3C-46E1-47EC-A321-F305608BD485}"/>
                </a:ext>
              </a:extLst>
            </p:cNvPr>
            <p:cNvSpPr/>
            <p:nvPr/>
          </p:nvSpPr>
          <p:spPr>
            <a:xfrm>
              <a:off x="6104425" y="1967513"/>
              <a:ext cx="99175" cy="25825"/>
            </a:xfrm>
            <a:custGeom>
              <a:avLst/>
              <a:gdLst/>
              <a:ahLst/>
              <a:cxnLst/>
              <a:rect l="l" t="t" r="r" b="b"/>
              <a:pathLst>
                <a:path w="3967" h="1033" fill="none" extrusionOk="0">
                  <a:moveTo>
                    <a:pt x="3967" y="1"/>
                  </a:moveTo>
                  <a:lnTo>
                    <a:pt x="0" y="1033"/>
                  </a:lnTo>
                </a:path>
              </a:pathLst>
            </a:custGeom>
            <a:noFill/>
            <a:ln w="9375" cap="flat" cmpd="sng">
              <a:solidFill>
                <a:srgbClr val="38353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43;p54">
              <a:extLst>
                <a:ext uri="{FF2B5EF4-FFF2-40B4-BE49-F238E27FC236}">
                  <a16:creationId xmlns:a16="http://schemas.microsoft.com/office/drawing/2014/main" id="{403EA9D7-87EE-4541-AD95-945AFC0BE025}"/>
                </a:ext>
              </a:extLst>
            </p:cNvPr>
            <p:cNvSpPr/>
            <p:nvPr/>
          </p:nvSpPr>
          <p:spPr>
            <a:xfrm>
              <a:off x="6187175" y="1953338"/>
              <a:ext cx="34200" cy="28675"/>
            </a:xfrm>
            <a:custGeom>
              <a:avLst/>
              <a:gdLst/>
              <a:ahLst/>
              <a:cxnLst/>
              <a:rect l="l" t="t" r="r" b="b"/>
              <a:pathLst>
                <a:path w="1368" h="1147" extrusionOk="0">
                  <a:moveTo>
                    <a:pt x="637" y="1"/>
                  </a:moveTo>
                  <a:cubicBezTo>
                    <a:pt x="591" y="1"/>
                    <a:pt x="544" y="6"/>
                    <a:pt x="496" y="18"/>
                  </a:cubicBezTo>
                  <a:cubicBezTo>
                    <a:pt x="188" y="99"/>
                    <a:pt x="0" y="407"/>
                    <a:pt x="81" y="715"/>
                  </a:cubicBezTo>
                  <a:cubicBezTo>
                    <a:pt x="156" y="995"/>
                    <a:pt x="398" y="1146"/>
                    <a:pt x="640" y="1146"/>
                  </a:cubicBezTo>
                  <a:cubicBezTo>
                    <a:pt x="827" y="1146"/>
                    <a:pt x="1015" y="1055"/>
                    <a:pt x="1126" y="863"/>
                  </a:cubicBezTo>
                  <a:cubicBezTo>
                    <a:pt x="1367" y="464"/>
                    <a:pt x="1054" y="1"/>
                    <a:pt x="637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44;p54">
              <a:extLst>
                <a:ext uri="{FF2B5EF4-FFF2-40B4-BE49-F238E27FC236}">
                  <a16:creationId xmlns:a16="http://schemas.microsoft.com/office/drawing/2014/main" id="{4EA65B80-14F1-48E9-96CB-3D807EF7BA3A}"/>
                </a:ext>
              </a:extLst>
            </p:cNvPr>
            <p:cNvSpPr/>
            <p:nvPr/>
          </p:nvSpPr>
          <p:spPr>
            <a:xfrm>
              <a:off x="6087000" y="1978788"/>
              <a:ext cx="34550" cy="28575"/>
            </a:xfrm>
            <a:custGeom>
              <a:avLst/>
              <a:gdLst/>
              <a:ahLst/>
              <a:cxnLst/>
              <a:rect l="l" t="t" r="r" b="b"/>
              <a:pathLst>
                <a:path w="1382" h="1143" extrusionOk="0">
                  <a:moveTo>
                    <a:pt x="735" y="0"/>
                  </a:moveTo>
                  <a:cubicBezTo>
                    <a:pt x="687" y="0"/>
                    <a:pt x="639" y="6"/>
                    <a:pt x="590" y="19"/>
                  </a:cubicBezTo>
                  <a:cubicBezTo>
                    <a:pt x="94" y="139"/>
                    <a:pt x="0" y="809"/>
                    <a:pt x="443" y="1064"/>
                  </a:cubicBezTo>
                  <a:cubicBezTo>
                    <a:pt x="537" y="1118"/>
                    <a:pt x="635" y="1143"/>
                    <a:pt x="730" y="1143"/>
                  </a:cubicBezTo>
                  <a:cubicBezTo>
                    <a:pt x="1079" y="1143"/>
                    <a:pt x="1382" y="811"/>
                    <a:pt x="1287" y="421"/>
                  </a:cubicBezTo>
                  <a:cubicBezTo>
                    <a:pt x="1219" y="172"/>
                    <a:pt x="990" y="0"/>
                    <a:pt x="735" y="0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45;p54">
              <a:extLst>
                <a:ext uri="{FF2B5EF4-FFF2-40B4-BE49-F238E27FC236}">
                  <a16:creationId xmlns:a16="http://schemas.microsoft.com/office/drawing/2014/main" id="{5821B45C-F928-4F1F-A10A-51BBDAA09721}"/>
                </a:ext>
              </a:extLst>
            </p:cNvPr>
            <p:cNvSpPr/>
            <p:nvPr/>
          </p:nvSpPr>
          <p:spPr>
            <a:xfrm>
              <a:off x="5947625" y="1890463"/>
              <a:ext cx="80775" cy="81775"/>
            </a:xfrm>
            <a:custGeom>
              <a:avLst/>
              <a:gdLst/>
              <a:ahLst/>
              <a:cxnLst/>
              <a:rect l="l" t="t" r="r" b="b"/>
              <a:pathLst>
                <a:path w="3231" h="3271" fill="none" extrusionOk="0">
                  <a:moveTo>
                    <a:pt x="1" y="0"/>
                  </a:moveTo>
                  <a:lnTo>
                    <a:pt x="3230" y="3270"/>
                  </a:lnTo>
                </a:path>
              </a:pathLst>
            </a:custGeom>
            <a:noFill/>
            <a:ln w="9375" cap="flat" cmpd="sng">
              <a:solidFill>
                <a:srgbClr val="38353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46;p54">
              <a:extLst>
                <a:ext uri="{FF2B5EF4-FFF2-40B4-BE49-F238E27FC236}">
                  <a16:creationId xmlns:a16="http://schemas.microsoft.com/office/drawing/2014/main" id="{85011863-2CEE-453E-94F5-ABAB8D385868}"/>
                </a:ext>
              </a:extLst>
            </p:cNvPr>
            <p:cNvSpPr/>
            <p:nvPr/>
          </p:nvSpPr>
          <p:spPr>
            <a:xfrm>
              <a:off x="6011950" y="1957238"/>
              <a:ext cx="30175" cy="28625"/>
            </a:xfrm>
            <a:custGeom>
              <a:avLst/>
              <a:gdLst/>
              <a:ahLst/>
              <a:cxnLst/>
              <a:rect l="l" t="t" r="r" b="b"/>
              <a:pathLst>
                <a:path w="1207" h="1145" extrusionOk="0">
                  <a:moveTo>
                    <a:pt x="631" y="1"/>
                  </a:moveTo>
                  <a:cubicBezTo>
                    <a:pt x="490" y="1"/>
                    <a:pt x="346" y="53"/>
                    <a:pt x="228" y="170"/>
                  </a:cubicBezTo>
                  <a:cubicBezTo>
                    <a:pt x="1" y="398"/>
                    <a:pt x="1" y="760"/>
                    <a:pt x="228" y="975"/>
                  </a:cubicBezTo>
                  <a:cubicBezTo>
                    <a:pt x="346" y="1092"/>
                    <a:pt x="490" y="1144"/>
                    <a:pt x="631" y="1144"/>
                  </a:cubicBezTo>
                  <a:cubicBezTo>
                    <a:pt x="925" y="1144"/>
                    <a:pt x="1207" y="917"/>
                    <a:pt x="1207" y="572"/>
                  </a:cubicBezTo>
                  <a:cubicBezTo>
                    <a:pt x="1207" y="228"/>
                    <a:pt x="925" y="1"/>
                    <a:pt x="631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47;p54">
              <a:extLst>
                <a:ext uri="{FF2B5EF4-FFF2-40B4-BE49-F238E27FC236}">
                  <a16:creationId xmlns:a16="http://schemas.microsoft.com/office/drawing/2014/main" id="{976E69ED-F932-4D55-8137-8DBB5AE6B7F0}"/>
                </a:ext>
              </a:extLst>
            </p:cNvPr>
            <p:cNvSpPr/>
            <p:nvPr/>
          </p:nvSpPr>
          <p:spPr>
            <a:xfrm>
              <a:off x="5896700" y="1848163"/>
              <a:ext cx="71400" cy="53375"/>
            </a:xfrm>
            <a:custGeom>
              <a:avLst/>
              <a:gdLst/>
              <a:ahLst/>
              <a:cxnLst/>
              <a:rect l="l" t="t" r="r" b="b"/>
              <a:pathLst>
                <a:path w="2856" h="2135" extrusionOk="0">
                  <a:moveTo>
                    <a:pt x="1441" y="1"/>
                  </a:moveTo>
                  <a:cubicBezTo>
                    <a:pt x="1167" y="1"/>
                    <a:pt x="892" y="104"/>
                    <a:pt x="684" y="312"/>
                  </a:cubicBezTo>
                  <a:cubicBezTo>
                    <a:pt x="1" y="969"/>
                    <a:pt x="470" y="2121"/>
                    <a:pt x="1421" y="2135"/>
                  </a:cubicBezTo>
                  <a:cubicBezTo>
                    <a:pt x="2373" y="2135"/>
                    <a:pt x="2855" y="996"/>
                    <a:pt x="2198" y="312"/>
                  </a:cubicBezTo>
                  <a:cubicBezTo>
                    <a:pt x="1991" y="104"/>
                    <a:pt x="1716" y="1"/>
                    <a:pt x="1441" y="1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48;p54">
              <a:extLst>
                <a:ext uri="{FF2B5EF4-FFF2-40B4-BE49-F238E27FC236}">
                  <a16:creationId xmlns:a16="http://schemas.microsoft.com/office/drawing/2014/main" id="{9136B49D-FE11-428A-BDFD-F9265AC3B9C9}"/>
                </a:ext>
              </a:extLst>
            </p:cNvPr>
            <p:cNvSpPr/>
            <p:nvPr/>
          </p:nvSpPr>
          <p:spPr>
            <a:xfrm>
              <a:off x="6174450" y="2009388"/>
              <a:ext cx="31175" cy="113275"/>
            </a:xfrm>
            <a:custGeom>
              <a:avLst/>
              <a:gdLst/>
              <a:ahLst/>
              <a:cxnLst/>
              <a:rect l="l" t="t" r="r" b="b"/>
              <a:pathLst>
                <a:path w="1247" h="4531" fill="none" extrusionOk="0">
                  <a:moveTo>
                    <a:pt x="0" y="4530"/>
                  </a:moveTo>
                  <a:lnTo>
                    <a:pt x="1246" y="1"/>
                  </a:lnTo>
                </a:path>
              </a:pathLst>
            </a:custGeom>
            <a:noFill/>
            <a:ln w="9375" cap="flat" cmpd="sng">
              <a:solidFill>
                <a:srgbClr val="38353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49;p54">
              <a:extLst>
                <a:ext uri="{FF2B5EF4-FFF2-40B4-BE49-F238E27FC236}">
                  <a16:creationId xmlns:a16="http://schemas.microsoft.com/office/drawing/2014/main" id="{A83A6362-AFB5-4FA6-9497-911B045579EE}"/>
                </a:ext>
              </a:extLst>
            </p:cNvPr>
            <p:cNvSpPr/>
            <p:nvPr/>
          </p:nvSpPr>
          <p:spPr>
            <a:xfrm>
              <a:off x="6156375" y="2107688"/>
              <a:ext cx="34175" cy="28600"/>
            </a:xfrm>
            <a:custGeom>
              <a:avLst/>
              <a:gdLst/>
              <a:ahLst/>
              <a:cxnLst/>
              <a:rect l="l" t="t" r="r" b="b"/>
              <a:pathLst>
                <a:path w="1367" h="1144" extrusionOk="0">
                  <a:moveTo>
                    <a:pt x="726" y="1"/>
                  </a:moveTo>
                  <a:cubicBezTo>
                    <a:pt x="306" y="1"/>
                    <a:pt x="0" y="459"/>
                    <a:pt x="227" y="853"/>
                  </a:cubicBezTo>
                  <a:cubicBezTo>
                    <a:pt x="341" y="1050"/>
                    <a:pt x="534" y="1143"/>
                    <a:pt x="726" y="1143"/>
                  </a:cubicBezTo>
                  <a:cubicBezTo>
                    <a:pt x="964" y="1143"/>
                    <a:pt x="1198" y="1000"/>
                    <a:pt x="1273" y="732"/>
                  </a:cubicBezTo>
                  <a:cubicBezTo>
                    <a:pt x="1366" y="424"/>
                    <a:pt x="1179" y="102"/>
                    <a:pt x="884" y="22"/>
                  </a:cubicBezTo>
                  <a:cubicBezTo>
                    <a:pt x="830" y="8"/>
                    <a:pt x="777" y="1"/>
                    <a:pt x="726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50;p54">
              <a:extLst>
                <a:ext uri="{FF2B5EF4-FFF2-40B4-BE49-F238E27FC236}">
                  <a16:creationId xmlns:a16="http://schemas.microsoft.com/office/drawing/2014/main" id="{C2A7F5D7-14A2-4647-B11E-BE9B506AF6F9}"/>
                </a:ext>
              </a:extLst>
            </p:cNvPr>
            <p:cNvSpPr/>
            <p:nvPr/>
          </p:nvSpPr>
          <p:spPr>
            <a:xfrm>
              <a:off x="6187500" y="1995538"/>
              <a:ext cx="34850" cy="28775"/>
            </a:xfrm>
            <a:custGeom>
              <a:avLst/>
              <a:gdLst/>
              <a:ahLst/>
              <a:cxnLst/>
              <a:rect l="l" t="t" r="r" b="b"/>
              <a:pathLst>
                <a:path w="1394" h="1151" extrusionOk="0">
                  <a:moveTo>
                    <a:pt x="721" y="0"/>
                  </a:moveTo>
                  <a:cubicBezTo>
                    <a:pt x="629" y="0"/>
                    <a:pt x="534" y="23"/>
                    <a:pt x="443" y="72"/>
                  </a:cubicBezTo>
                  <a:cubicBezTo>
                    <a:pt x="1" y="327"/>
                    <a:pt x="81" y="997"/>
                    <a:pt x="577" y="1131"/>
                  </a:cubicBezTo>
                  <a:cubicBezTo>
                    <a:pt x="628" y="1144"/>
                    <a:pt x="678" y="1151"/>
                    <a:pt x="728" y="1151"/>
                  </a:cubicBezTo>
                  <a:cubicBezTo>
                    <a:pt x="981" y="1151"/>
                    <a:pt x="1209" y="987"/>
                    <a:pt x="1287" y="729"/>
                  </a:cubicBezTo>
                  <a:cubicBezTo>
                    <a:pt x="1394" y="335"/>
                    <a:pt x="1077" y="0"/>
                    <a:pt x="721" y="0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51;p54">
              <a:extLst>
                <a:ext uri="{FF2B5EF4-FFF2-40B4-BE49-F238E27FC236}">
                  <a16:creationId xmlns:a16="http://schemas.microsoft.com/office/drawing/2014/main" id="{AE9FB7AB-09E0-4434-881F-FDF2CED0B0B5}"/>
                </a:ext>
              </a:extLst>
            </p:cNvPr>
            <p:cNvSpPr/>
            <p:nvPr/>
          </p:nvSpPr>
          <p:spPr>
            <a:xfrm>
              <a:off x="6139600" y="2114263"/>
              <a:ext cx="63400" cy="53300"/>
            </a:xfrm>
            <a:custGeom>
              <a:avLst/>
              <a:gdLst/>
              <a:ahLst/>
              <a:cxnLst/>
              <a:rect l="l" t="t" r="r" b="b"/>
              <a:pathLst>
                <a:path w="2536" h="2132" extrusionOk="0">
                  <a:moveTo>
                    <a:pt x="1193" y="1"/>
                  </a:moveTo>
                  <a:cubicBezTo>
                    <a:pt x="746" y="1"/>
                    <a:pt x="303" y="271"/>
                    <a:pt x="161" y="778"/>
                  </a:cubicBezTo>
                  <a:cubicBezTo>
                    <a:pt x="0" y="1354"/>
                    <a:pt x="335" y="1943"/>
                    <a:pt x="898" y="2091"/>
                  </a:cubicBezTo>
                  <a:cubicBezTo>
                    <a:pt x="1000" y="2119"/>
                    <a:pt x="1100" y="2132"/>
                    <a:pt x="1196" y="2132"/>
                  </a:cubicBezTo>
                  <a:cubicBezTo>
                    <a:pt x="1976" y="2132"/>
                    <a:pt x="2535" y="1276"/>
                    <a:pt x="2118" y="536"/>
                  </a:cubicBezTo>
                  <a:cubicBezTo>
                    <a:pt x="1909" y="173"/>
                    <a:pt x="1550" y="1"/>
                    <a:pt x="1193" y="1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52;p54">
              <a:extLst>
                <a:ext uri="{FF2B5EF4-FFF2-40B4-BE49-F238E27FC236}">
                  <a16:creationId xmlns:a16="http://schemas.microsoft.com/office/drawing/2014/main" id="{748594A4-9DB8-4459-936D-4FE91F001CA9}"/>
                </a:ext>
              </a:extLst>
            </p:cNvPr>
            <p:cNvSpPr/>
            <p:nvPr/>
          </p:nvSpPr>
          <p:spPr>
            <a:xfrm>
              <a:off x="6262225" y="1927988"/>
              <a:ext cx="99175" cy="25825"/>
            </a:xfrm>
            <a:custGeom>
              <a:avLst/>
              <a:gdLst/>
              <a:ahLst/>
              <a:cxnLst/>
              <a:rect l="l" t="t" r="r" b="b"/>
              <a:pathLst>
                <a:path w="3967" h="1033" fill="none" extrusionOk="0">
                  <a:moveTo>
                    <a:pt x="3967" y="0"/>
                  </a:moveTo>
                  <a:lnTo>
                    <a:pt x="0" y="1032"/>
                  </a:lnTo>
                </a:path>
              </a:pathLst>
            </a:custGeom>
            <a:noFill/>
            <a:ln w="9375" cap="flat" cmpd="sng">
              <a:solidFill>
                <a:srgbClr val="38353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53;p54">
              <a:extLst>
                <a:ext uri="{FF2B5EF4-FFF2-40B4-BE49-F238E27FC236}">
                  <a16:creationId xmlns:a16="http://schemas.microsoft.com/office/drawing/2014/main" id="{2D81BD77-C506-4394-AB27-D4A391BE615C}"/>
                </a:ext>
              </a:extLst>
            </p:cNvPr>
            <p:cNvSpPr/>
            <p:nvPr/>
          </p:nvSpPr>
          <p:spPr>
            <a:xfrm>
              <a:off x="6344625" y="1913813"/>
              <a:ext cx="34200" cy="28675"/>
            </a:xfrm>
            <a:custGeom>
              <a:avLst/>
              <a:gdLst/>
              <a:ahLst/>
              <a:cxnLst/>
              <a:rect l="l" t="t" r="r" b="b"/>
              <a:pathLst>
                <a:path w="1368" h="1147" extrusionOk="0">
                  <a:moveTo>
                    <a:pt x="641" y="0"/>
                  </a:moveTo>
                  <a:cubicBezTo>
                    <a:pt x="594" y="0"/>
                    <a:pt x="546" y="6"/>
                    <a:pt x="497" y="18"/>
                  </a:cubicBezTo>
                  <a:cubicBezTo>
                    <a:pt x="188" y="98"/>
                    <a:pt x="1" y="420"/>
                    <a:pt x="81" y="715"/>
                  </a:cubicBezTo>
                  <a:cubicBezTo>
                    <a:pt x="157" y="994"/>
                    <a:pt x="398" y="1146"/>
                    <a:pt x="640" y="1146"/>
                  </a:cubicBezTo>
                  <a:cubicBezTo>
                    <a:pt x="828" y="1146"/>
                    <a:pt x="1015" y="1055"/>
                    <a:pt x="1126" y="862"/>
                  </a:cubicBezTo>
                  <a:cubicBezTo>
                    <a:pt x="1368" y="464"/>
                    <a:pt x="1066" y="0"/>
                    <a:pt x="641" y="0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54;p54">
              <a:extLst>
                <a:ext uri="{FF2B5EF4-FFF2-40B4-BE49-F238E27FC236}">
                  <a16:creationId xmlns:a16="http://schemas.microsoft.com/office/drawing/2014/main" id="{8293ECBB-88A3-457D-85ED-BD7D753C9058}"/>
                </a:ext>
              </a:extLst>
            </p:cNvPr>
            <p:cNvSpPr/>
            <p:nvPr/>
          </p:nvSpPr>
          <p:spPr>
            <a:xfrm>
              <a:off x="6244450" y="1939238"/>
              <a:ext cx="34825" cy="28725"/>
            </a:xfrm>
            <a:custGeom>
              <a:avLst/>
              <a:gdLst/>
              <a:ahLst/>
              <a:cxnLst/>
              <a:rect l="l" t="t" r="r" b="b"/>
              <a:pathLst>
                <a:path w="1393" h="1149" extrusionOk="0">
                  <a:moveTo>
                    <a:pt x="735" y="1"/>
                  </a:moveTo>
                  <a:cubicBezTo>
                    <a:pt x="687" y="1"/>
                    <a:pt x="639" y="7"/>
                    <a:pt x="591" y="19"/>
                  </a:cubicBezTo>
                  <a:cubicBezTo>
                    <a:pt x="95" y="153"/>
                    <a:pt x="1" y="810"/>
                    <a:pt x="443" y="1065"/>
                  </a:cubicBezTo>
                  <a:cubicBezTo>
                    <a:pt x="539" y="1123"/>
                    <a:pt x="640" y="1149"/>
                    <a:pt x="737" y="1149"/>
                  </a:cubicBezTo>
                  <a:cubicBezTo>
                    <a:pt x="1087" y="1149"/>
                    <a:pt x="1392" y="812"/>
                    <a:pt x="1287" y="435"/>
                  </a:cubicBezTo>
                  <a:cubicBezTo>
                    <a:pt x="1220" y="175"/>
                    <a:pt x="990" y="1"/>
                    <a:pt x="735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55;p54">
              <a:extLst>
                <a:ext uri="{FF2B5EF4-FFF2-40B4-BE49-F238E27FC236}">
                  <a16:creationId xmlns:a16="http://schemas.microsoft.com/office/drawing/2014/main" id="{1C0A5497-1F94-49D2-85EF-2AB32515BA4F}"/>
                </a:ext>
              </a:extLst>
            </p:cNvPr>
            <p:cNvSpPr/>
            <p:nvPr/>
          </p:nvSpPr>
          <p:spPr>
            <a:xfrm>
              <a:off x="6105425" y="1850938"/>
              <a:ext cx="80425" cy="81750"/>
            </a:xfrm>
            <a:custGeom>
              <a:avLst/>
              <a:gdLst/>
              <a:ahLst/>
              <a:cxnLst/>
              <a:rect l="l" t="t" r="r" b="b"/>
              <a:pathLst>
                <a:path w="3217" h="3270" fill="none" extrusionOk="0">
                  <a:moveTo>
                    <a:pt x="0" y="0"/>
                  </a:moveTo>
                  <a:lnTo>
                    <a:pt x="3217" y="3270"/>
                  </a:lnTo>
                </a:path>
              </a:pathLst>
            </a:custGeom>
            <a:noFill/>
            <a:ln w="9375" cap="flat" cmpd="sng">
              <a:solidFill>
                <a:srgbClr val="38353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56;p54">
              <a:extLst>
                <a:ext uri="{FF2B5EF4-FFF2-40B4-BE49-F238E27FC236}">
                  <a16:creationId xmlns:a16="http://schemas.microsoft.com/office/drawing/2014/main" id="{3C60032B-04BA-4B77-A38E-CB46F12E6105}"/>
                </a:ext>
              </a:extLst>
            </p:cNvPr>
            <p:cNvSpPr/>
            <p:nvPr/>
          </p:nvSpPr>
          <p:spPr>
            <a:xfrm>
              <a:off x="6086675" y="1837188"/>
              <a:ext cx="38200" cy="28500"/>
            </a:xfrm>
            <a:custGeom>
              <a:avLst/>
              <a:gdLst/>
              <a:ahLst/>
              <a:cxnLst/>
              <a:rect l="l" t="t" r="r" b="b"/>
              <a:pathLst>
                <a:path w="1528" h="1140" extrusionOk="0">
                  <a:moveTo>
                    <a:pt x="764" y="1"/>
                  </a:moveTo>
                  <a:cubicBezTo>
                    <a:pt x="255" y="1"/>
                    <a:pt x="0" y="617"/>
                    <a:pt x="362" y="979"/>
                  </a:cubicBezTo>
                  <a:cubicBezTo>
                    <a:pt x="476" y="1086"/>
                    <a:pt x="623" y="1140"/>
                    <a:pt x="771" y="1140"/>
                  </a:cubicBezTo>
                  <a:cubicBezTo>
                    <a:pt x="918" y="1140"/>
                    <a:pt x="1065" y="1086"/>
                    <a:pt x="1179" y="979"/>
                  </a:cubicBezTo>
                  <a:cubicBezTo>
                    <a:pt x="1528" y="617"/>
                    <a:pt x="1273" y="1"/>
                    <a:pt x="764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57;p54">
              <a:extLst>
                <a:ext uri="{FF2B5EF4-FFF2-40B4-BE49-F238E27FC236}">
                  <a16:creationId xmlns:a16="http://schemas.microsoft.com/office/drawing/2014/main" id="{C79DF8CB-E172-40CB-AC65-6357CC15CE44}"/>
                </a:ext>
              </a:extLst>
            </p:cNvPr>
            <p:cNvSpPr/>
            <p:nvPr/>
          </p:nvSpPr>
          <p:spPr>
            <a:xfrm>
              <a:off x="6169425" y="1917713"/>
              <a:ext cx="30175" cy="28625"/>
            </a:xfrm>
            <a:custGeom>
              <a:avLst/>
              <a:gdLst/>
              <a:ahLst/>
              <a:cxnLst/>
              <a:rect l="l" t="t" r="r" b="b"/>
              <a:pathLst>
                <a:path w="1207" h="1145" extrusionOk="0">
                  <a:moveTo>
                    <a:pt x="631" y="0"/>
                  </a:moveTo>
                  <a:cubicBezTo>
                    <a:pt x="489" y="0"/>
                    <a:pt x="345" y="53"/>
                    <a:pt x="228" y="170"/>
                  </a:cubicBezTo>
                  <a:cubicBezTo>
                    <a:pt x="0" y="398"/>
                    <a:pt x="0" y="760"/>
                    <a:pt x="228" y="974"/>
                  </a:cubicBezTo>
                  <a:cubicBezTo>
                    <a:pt x="345" y="1092"/>
                    <a:pt x="489" y="1144"/>
                    <a:pt x="631" y="1144"/>
                  </a:cubicBezTo>
                  <a:cubicBezTo>
                    <a:pt x="925" y="1144"/>
                    <a:pt x="1206" y="916"/>
                    <a:pt x="1206" y="572"/>
                  </a:cubicBezTo>
                  <a:cubicBezTo>
                    <a:pt x="1206" y="228"/>
                    <a:pt x="925" y="0"/>
                    <a:pt x="631" y="0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58;p54">
              <a:extLst>
                <a:ext uri="{FF2B5EF4-FFF2-40B4-BE49-F238E27FC236}">
                  <a16:creationId xmlns:a16="http://schemas.microsoft.com/office/drawing/2014/main" id="{36520BA8-984D-476C-A614-830A040C2B2B}"/>
                </a:ext>
              </a:extLst>
            </p:cNvPr>
            <p:cNvSpPr/>
            <p:nvPr/>
          </p:nvSpPr>
          <p:spPr>
            <a:xfrm>
              <a:off x="6054500" y="1808663"/>
              <a:ext cx="71300" cy="53350"/>
            </a:xfrm>
            <a:custGeom>
              <a:avLst/>
              <a:gdLst/>
              <a:ahLst/>
              <a:cxnLst/>
              <a:rect l="l" t="t" r="r" b="b"/>
              <a:pathLst>
                <a:path w="2852" h="2134" extrusionOk="0">
                  <a:moveTo>
                    <a:pt x="1426" y="1"/>
                  </a:moveTo>
                  <a:cubicBezTo>
                    <a:pt x="1155" y="1"/>
                    <a:pt x="883" y="105"/>
                    <a:pt x="671" y="311"/>
                  </a:cubicBezTo>
                  <a:cubicBezTo>
                    <a:pt x="1" y="968"/>
                    <a:pt x="456" y="2120"/>
                    <a:pt x="1408" y="2133"/>
                  </a:cubicBezTo>
                  <a:cubicBezTo>
                    <a:pt x="1413" y="2133"/>
                    <a:pt x="1419" y="2134"/>
                    <a:pt x="1424" y="2134"/>
                  </a:cubicBezTo>
                  <a:cubicBezTo>
                    <a:pt x="2365" y="2134"/>
                    <a:pt x="2851" y="990"/>
                    <a:pt x="2185" y="324"/>
                  </a:cubicBezTo>
                  <a:cubicBezTo>
                    <a:pt x="1976" y="108"/>
                    <a:pt x="1702" y="1"/>
                    <a:pt x="1426" y="1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59;p54">
              <a:extLst>
                <a:ext uri="{FF2B5EF4-FFF2-40B4-BE49-F238E27FC236}">
                  <a16:creationId xmlns:a16="http://schemas.microsoft.com/office/drawing/2014/main" id="{CA8CD8A5-C933-4850-B34B-37B74F64A7F5}"/>
                </a:ext>
              </a:extLst>
            </p:cNvPr>
            <p:cNvSpPr/>
            <p:nvPr/>
          </p:nvSpPr>
          <p:spPr>
            <a:xfrm>
              <a:off x="6407275" y="1780238"/>
              <a:ext cx="25500" cy="92825"/>
            </a:xfrm>
            <a:custGeom>
              <a:avLst/>
              <a:gdLst/>
              <a:ahLst/>
              <a:cxnLst/>
              <a:rect l="l" t="t" r="r" b="b"/>
              <a:pathLst>
                <a:path w="1020" h="3713" fill="none" extrusionOk="0">
                  <a:moveTo>
                    <a:pt x="1" y="3713"/>
                  </a:moveTo>
                  <a:lnTo>
                    <a:pt x="1019" y="1"/>
                  </a:lnTo>
                </a:path>
              </a:pathLst>
            </a:custGeom>
            <a:noFill/>
            <a:ln w="9375" cap="flat" cmpd="sng">
              <a:solidFill>
                <a:srgbClr val="38353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60;p54">
              <a:extLst>
                <a:ext uri="{FF2B5EF4-FFF2-40B4-BE49-F238E27FC236}">
                  <a16:creationId xmlns:a16="http://schemas.microsoft.com/office/drawing/2014/main" id="{F79CB580-156E-4D32-930A-934FBCA9F91C}"/>
                </a:ext>
              </a:extLst>
            </p:cNvPr>
            <p:cNvSpPr/>
            <p:nvPr/>
          </p:nvSpPr>
          <p:spPr>
            <a:xfrm>
              <a:off x="6389200" y="1857763"/>
              <a:ext cx="34175" cy="28600"/>
            </a:xfrm>
            <a:custGeom>
              <a:avLst/>
              <a:gdLst/>
              <a:ahLst/>
              <a:cxnLst/>
              <a:rect l="l" t="t" r="r" b="b"/>
              <a:pathLst>
                <a:path w="1367" h="1144" extrusionOk="0">
                  <a:moveTo>
                    <a:pt x="726" y="1"/>
                  </a:moveTo>
                  <a:cubicBezTo>
                    <a:pt x="306" y="1"/>
                    <a:pt x="1" y="459"/>
                    <a:pt x="228" y="853"/>
                  </a:cubicBezTo>
                  <a:cubicBezTo>
                    <a:pt x="341" y="1050"/>
                    <a:pt x="535" y="1143"/>
                    <a:pt x="726" y="1143"/>
                  </a:cubicBezTo>
                  <a:cubicBezTo>
                    <a:pt x="964" y="1143"/>
                    <a:pt x="1199" y="999"/>
                    <a:pt x="1273" y="732"/>
                  </a:cubicBezTo>
                  <a:cubicBezTo>
                    <a:pt x="1367" y="424"/>
                    <a:pt x="1179" y="102"/>
                    <a:pt x="885" y="22"/>
                  </a:cubicBezTo>
                  <a:cubicBezTo>
                    <a:pt x="831" y="7"/>
                    <a:pt x="778" y="1"/>
                    <a:pt x="726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61;p54">
              <a:extLst>
                <a:ext uri="{FF2B5EF4-FFF2-40B4-BE49-F238E27FC236}">
                  <a16:creationId xmlns:a16="http://schemas.microsoft.com/office/drawing/2014/main" id="{B22ACD55-9297-48E6-ADC5-ECC883D9F726}"/>
                </a:ext>
              </a:extLst>
            </p:cNvPr>
            <p:cNvSpPr/>
            <p:nvPr/>
          </p:nvSpPr>
          <p:spPr>
            <a:xfrm>
              <a:off x="6414325" y="1766588"/>
              <a:ext cx="34825" cy="28700"/>
            </a:xfrm>
            <a:custGeom>
              <a:avLst/>
              <a:gdLst/>
              <a:ahLst/>
              <a:cxnLst/>
              <a:rect l="l" t="t" r="r" b="b"/>
              <a:pathLst>
                <a:path w="1393" h="1148" extrusionOk="0">
                  <a:moveTo>
                    <a:pt x="737" y="0"/>
                  </a:moveTo>
                  <a:cubicBezTo>
                    <a:pt x="644" y="0"/>
                    <a:pt x="548" y="24"/>
                    <a:pt x="456" y="78"/>
                  </a:cubicBezTo>
                  <a:cubicBezTo>
                    <a:pt x="0" y="332"/>
                    <a:pt x="81" y="989"/>
                    <a:pt x="576" y="1123"/>
                  </a:cubicBezTo>
                  <a:cubicBezTo>
                    <a:pt x="631" y="1139"/>
                    <a:pt x="685" y="1147"/>
                    <a:pt x="738" y="1147"/>
                  </a:cubicBezTo>
                  <a:cubicBezTo>
                    <a:pt x="987" y="1147"/>
                    <a:pt x="1209" y="977"/>
                    <a:pt x="1287" y="734"/>
                  </a:cubicBezTo>
                  <a:cubicBezTo>
                    <a:pt x="1393" y="342"/>
                    <a:pt x="1088" y="0"/>
                    <a:pt x="737" y="0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62;p54">
              <a:extLst>
                <a:ext uri="{FF2B5EF4-FFF2-40B4-BE49-F238E27FC236}">
                  <a16:creationId xmlns:a16="http://schemas.microsoft.com/office/drawing/2014/main" id="{CCB155BF-3A70-4A85-8716-89FC9EA7958F}"/>
                </a:ext>
              </a:extLst>
            </p:cNvPr>
            <p:cNvSpPr/>
            <p:nvPr/>
          </p:nvSpPr>
          <p:spPr>
            <a:xfrm>
              <a:off x="6489350" y="1696813"/>
              <a:ext cx="112600" cy="28175"/>
            </a:xfrm>
            <a:custGeom>
              <a:avLst/>
              <a:gdLst/>
              <a:ahLst/>
              <a:cxnLst/>
              <a:rect l="l" t="t" r="r" b="b"/>
              <a:pathLst>
                <a:path w="4504" h="1127" fill="none" extrusionOk="0">
                  <a:moveTo>
                    <a:pt x="4504" y="1"/>
                  </a:moveTo>
                  <a:lnTo>
                    <a:pt x="1" y="1126"/>
                  </a:lnTo>
                </a:path>
              </a:pathLst>
            </a:custGeom>
            <a:noFill/>
            <a:ln w="9375" cap="flat" cmpd="sng">
              <a:solidFill>
                <a:srgbClr val="38353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63;p54">
              <a:extLst>
                <a:ext uri="{FF2B5EF4-FFF2-40B4-BE49-F238E27FC236}">
                  <a16:creationId xmlns:a16="http://schemas.microsoft.com/office/drawing/2014/main" id="{A960F635-3EAB-4921-AF3E-ED5A012D4D88}"/>
                </a:ext>
              </a:extLst>
            </p:cNvPr>
            <p:cNvSpPr/>
            <p:nvPr/>
          </p:nvSpPr>
          <p:spPr>
            <a:xfrm>
              <a:off x="6585500" y="1682888"/>
              <a:ext cx="34175" cy="28625"/>
            </a:xfrm>
            <a:custGeom>
              <a:avLst/>
              <a:gdLst/>
              <a:ahLst/>
              <a:cxnLst/>
              <a:rect l="l" t="t" r="r" b="b"/>
              <a:pathLst>
                <a:path w="1367" h="1145" extrusionOk="0">
                  <a:moveTo>
                    <a:pt x="651" y="1"/>
                  </a:moveTo>
                  <a:cubicBezTo>
                    <a:pt x="601" y="1"/>
                    <a:pt x="550" y="7"/>
                    <a:pt x="497" y="22"/>
                  </a:cubicBezTo>
                  <a:cubicBezTo>
                    <a:pt x="189" y="89"/>
                    <a:pt x="1" y="397"/>
                    <a:pt x="81" y="705"/>
                  </a:cubicBezTo>
                  <a:cubicBezTo>
                    <a:pt x="150" y="988"/>
                    <a:pt x="394" y="1144"/>
                    <a:pt x="640" y="1144"/>
                  </a:cubicBezTo>
                  <a:cubicBezTo>
                    <a:pt x="825" y="1144"/>
                    <a:pt x="1012" y="1056"/>
                    <a:pt x="1127" y="866"/>
                  </a:cubicBezTo>
                  <a:cubicBezTo>
                    <a:pt x="1366" y="471"/>
                    <a:pt x="1071" y="1"/>
                    <a:pt x="651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64;p54">
              <a:extLst>
                <a:ext uri="{FF2B5EF4-FFF2-40B4-BE49-F238E27FC236}">
                  <a16:creationId xmlns:a16="http://schemas.microsoft.com/office/drawing/2014/main" id="{6E11F50A-3E1E-4278-833F-D6775D5D9A3A}"/>
                </a:ext>
              </a:extLst>
            </p:cNvPr>
            <p:cNvSpPr/>
            <p:nvPr/>
          </p:nvSpPr>
          <p:spPr>
            <a:xfrm>
              <a:off x="6471600" y="1710413"/>
              <a:ext cx="34550" cy="28775"/>
            </a:xfrm>
            <a:custGeom>
              <a:avLst/>
              <a:gdLst/>
              <a:ahLst/>
              <a:cxnLst/>
              <a:rect l="l" t="t" r="r" b="b"/>
              <a:pathLst>
                <a:path w="1382" h="1151" extrusionOk="0">
                  <a:moveTo>
                    <a:pt x="734" y="1"/>
                  </a:moveTo>
                  <a:cubicBezTo>
                    <a:pt x="687" y="1"/>
                    <a:pt x="639" y="7"/>
                    <a:pt x="590" y="20"/>
                  </a:cubicBezTo>
                  <a:cubicBezTo>
                    <a:pt x="94" y="140"/>
                    <a:pt x="1" y="797"/>
                    <a:pt x="443" y="1065"/>
                  </a:cubicBezTo>
                  <a:cubicBezTo>
                    <a:pt x="538" y="1124"/>
                    <a:pt x="638" y="1151"/>
                    <a:pt x="735" y="1151"/>
                  </a:cubicBezTo>
                  <a:cubicBezTo>
                    <a:pt x="1077" y="1151"/>
                    <a:pt x="1381" y="821"/>
                    <a:pt x="1287" y="435"/>
                  </a:cubicBezTo>
                  <a:cubicBezTo>
                    <a:pt x="1219" y="175"/>
                    <a:pt x="990" y="1"/>
                    <a:pt x="734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65;p54">
              <a:extLst>
                <a:ext uri="{FF2B5EF4-FFF2-40B4-BE49-F238E27FC236}">
                  <a16:creationId xmlns:a16="http://schemas.microsoft.com/office/drawing/2014/main" id="{03952512-6041-4D00-A879-79C52A7EB0BE}"/>
                </a:ext>
              </a:extLst>
            </p:cNvPr>
            <p:cNvSpPr/>
            <p:nvPr/>
          </p:nvSpPr>
          <p:spPr>
            <a:xfrm>
              <a:off x="6587775" y="1663813"/>
              <a:ext cx="63100" cy="53375"/>
            </a:xfrm>
            <a:custGeom>
              <a:avLst/>
              <a:gdLst/>
              <a:ahLst/>
              <a:cxnLst/>
              <a:rect l="l" t="t" r="r" b="b"/>
              <a:pathLst>
                <a:path w="2524" h="2135" extrusionOk="0">
                  <a:moveTo>
                    <a:pt x="1349" y="1"/>
                  </a:moveTo>
                  <a:cubicBezTo>
                    <a:pt x="998" y="1"/>
                    <a:pt x="644" y="171"/>
                    <a:pt x="433" y="530"/>
                  </a:cubicBezTo>
                  <a:cubicBezTo>
                    <a:pt x="0" y="1263"/>
                    <a:pt x="547" y="2135"/>
                    <a:pt x="1331" y="2135"/>
                  </a:cubicBezTo>
                  <a:cubicBezTo>
                    <a:pt x="1422" y="2135"/>
                    <a:pt x="1516" y="2123"/>
                    <a:pt x="1612" y="2098"/>
                  </a:cubicBezTo>
                  <a:cubicBezTo>
                    <a:pt x="2188" y="1951"/>
                    <a:pt x="2523" y="1374"/>
                    <a:pt x="2376" y="798"/>
                  </a:cubicBezTo>
                  <a:cubicBezTo>
                    <a:pt x="2240" y="279"/>
                    <a:pt x="1797" y="1"/>
                    <a:pt x="1349" y="1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66;p54">
              <a:extLst>
                <a:ext uri="{FF2B5EF4-FFF2-40B4-BE49-F238E27FC236}">
                  <a16:creationId xmlns:a16="http://schemas.microsoft.com/office/drawing/2014/main" id="{8EE5D06F-0FF1-47C0-AA0D-5961B3997D7B}"/>
                </a:ext>
              </a:extLst>
            </p:cNvPr>
            <p:cNvSpPr/>
            <p:nvPr/>
          </p:nvSpPr>
          <p:spPr>
            <a:xfrm>
              <a:off x="6457200" y="1578213"/>
              <a:ext cx="31525" cy="113950"/>
            </a:xfrm>
            <a:custGeom>
              <a:avLst/>
              <a:gdLst/>
              <a:ahLst/>
              <a:cxnLst/>
              <a:rect l="l" t="t" r="r" b="b"/>
              <a:pathLst>
                <a:path w="1261" h="4558" fill="none" extrusionOk="0">
                  <a:moveTo>
                    <a:pt x="1260" y="1"/>
                  </a:moveTo>
                  <a:lnTo>
                    <a:pt x="0" y="4557"/>
                  </a:lnTo>
                </a:path>
              </a:pathLst>
            </a:custGeom>
            <a:noFill/>
            <a:ln w="9375" cap="flat" cmpd="sng">
              <a:solidFill>
                <a:srgbClr val="38353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67;p54">
              <a:extLst>
                <a:ext uri="{FF2B5EF4-FFF2-40B4-BE49-F238E27FC236}">
                  <a16:creationId xmlns:a16="http://schemas.microsoft.com/office/drawing/2014/main" id="{35F333E6-69ED-454B-824A-8ECDF857EB69}"/>
                </a:ext>
              </a:extLst>
            </p:cNvPr>
            <p:cNvSpPr/>
            <p:nvPr/>
          </p:nvSpPr>
          <p:spPr>
            <a:xfrm>
              <a:off x="6472600" y="1564613"/>
              <a:ext cx="33875" cy="28575"/>
            </a:xfrm>
            <a:custGeom>
              <a:avLst/>
              <a:gdLst/>
              <a:ahLst/>
              <a:cxnLst/>
              <a:rect l="l" t="t" r="r" b="b"/>
              <a:pathLst>
                <a:path w="1355" h="1143" extrusionOk="0">
                  <a:moveTo>
                    <a:pt x="639" y="1"/>
                  </a:moveTo>
                  <a:cubicBezTo>
                    <a:pt x="397" y="1"/>
                    <a:pt x="156" y="148"/>
                    <a:pt x="81" y="424"/>
                  </a:cubicBezTo>
                  <a:cubicBezTo>
                    <a:pt x="1" y="719"/>
                    <a:pt x="175" y="1041"/>
                    <a:pt x="483" y="1121"/>
                  </a:cubicBezTo>
                  <a:cubicBezTo>
                    <a:pt x="537" y="1136"/>
                    <a:pt x="590" y="1142"/>
                    <a:pt x="641" y="1142"/>
                  </a:cubicBezTo>
                  <a:cubicBezTo>
                    <a:pt x="1059" y="1142"/>
                    <a:pt x="1355" y="684"/>
                    <a:pt x="1140" y="290"/>
                  </a:cubicBezTo>
                  <a:cubicBezTo>
                    <a:pt x="1027" y="94"/>
                    <a:pt x="833" y="1"/>
                    <a:pt x="639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68;p54">
              <a:extLst>
                <a:ext uri="{FF2B5EF4-FFF2-40B4-BE49-F238E27FC236}">
                  <a16:creationId xmlns:a16="http://schemas.microsoft.com/office/drawing/2014/main" id="{89A32D5F-CD64-4798-87F3-785D34EC1B2B}"/>
                </a:ext>
              </a:extLst>
            </p:cNvPr>
            <p:cNvSpPr/>
            <p:nvPr/>
          </p:nvSpPr>
          <p:spPr>
            <a:xfrm>
              <a:off x="6440800" y="1677238"/>
              <a:ext cx="34850" cy="28775"/>
            </a:xfrm>
            <a:custGeom>
              <a:avLst/>
              <a:gdLst/>
              <a:ahLst/>
              <a:cxnLst/>
              <a:rect l="l" t="t" r="r" b="b"/>
              <a:pathLst>
                <a:path w="1394" h="1151" extrusionOk="0">
                  <a:moveTo>
                    <a:pt x="666" y="0"/>
                  </a:moveTo>
                  <a:cubicBezTo>
                    <a:pt x="414" y="0"/>
                    <a:pt x="185" y="164"/>
                    <a:pt x="107" y="422"/>
                  </a:cubicBezTo>
                  <a:cubicBezTo>
                    <a:pt x="1" y="816"/>
                    <a:pt x="309" y="1151"/>
                    <a:pt x="661" y="1151"/>
                  </a:cubicBezTo>
                  <a:cubicBezTo>
                    <a:pt x="753" y="1151"/>
                    <a:pt x="847" y="1128"/>
                    <a:pt x="938" y="1079"/>
                  </a:cubicBezTo>
                  <a:cubicBezTo>
                    <a:pt x="1393" y="824"/>
                    <a:pt x="1300" y="154"/>
                    <a:pt x="817" y="20"/>
                  </a:cubicBezTo>
                  <a:cubicBezTo>
                    <a:pt x="767" y="7"/>
                    <a:pt x="716" y="0"/>
                    <a:pt x="666" y="0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69;p54">
              <a:extLst>
                <a:ext uri="{FF2B5EF4-FFF2-40B4-BE49-F238E27FC236}">
                  <a16:creationId xmlns:a16="http://schemas.microsoft.com/office/drawing/2014/main" id="{6C3D3B13-A32B-46B0-BAD2-13F0DBDD0099}"/>
                </a:ext>
              </a:extLst>
            </p:cNvPr>
            <p:cNvSpPr/>
            <p:nvPr/>
          </p:nvSpPr>
          <p:spPr>
            <a:xfrm>
              <a:off x="6459825" y="1533988"/>
              <a:ext cx="63400" cy="53425"/>
            </a:xfrm>
            <a:custGeom>
              <a:avLst/>
              <a:gdLst/>
              <a:ahLst/>
              <a:cxnLst/>
              <a:rect l="l" t="t" r="r" b="b"/>
              <a:pathLst>
                <a:path w="2536" h="2137" extrusionOk="0">
                  <a:moveTo>
                    <a:pt x="1340" y="0"/>
                  </a:moveTo>
                  <a:cubicBezTo>
                    <a:pt x="560" y="0"/>
                    <a:pt x="1" y="856"/>
                    <a:pt x="418" y="1596"/>
                  </a:cubicBezTo>
                  <a:cubicBezTo>
                    <a:pt x="626" y="1963"/>
                    <a:pt x="983" y="2137"/>
                    <a:pt x="1339" y="2137"/>
                  </a:cubicBezTo>
                  <a:cubicBezTo>
                    <a:pt x="1787" y="2137"/>
                    <a:pt x="2233" y="1862"/>
                    <a:pt x="2375" y="1354"/>
                  </a:cubicBezTo>
                  <a:cubicBezTo>
                    <a:pt x="2535" y="778"/>
                    <a:pt x="2200" y="189"/>
                    <a:pt x="1638" y="41"/>
                  </a:cubicBezTo>
                  <a:cubicBezTo>
                    <a:pt x="1536" y="13"/>
                    <a:pt x="1436" y="0"/>
                    <a:pt x="1340" y="0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70;p54">
              <a:extLst>
                <a:ext uri="{FF2B5EF4-FFF2-40B4-BE49-F238E27FC236}">
                  <a16:creationId xmlns:a16="http://schemas.microsoft.com/office/drawing/2014/main" id="{332951D0-936C-4E28-9C09-838AB6DC5118}"/>
                </a:ext>
              </a:extLst>
            </p:cNvPr>
            <p:cNvSpPr/>
            <p:nvPr/>
          </p:nvSpPr>
          <p:spPr>
            <a:xfrm>
              <a:off x="6352675" y="1642538"/>
              <a:ext cx="60325" cy="61350"/>
            </a:xfrm>
            <a:custGeom>
              <a:avLst/>
              <a:gdLst/>
              <a:ahLst/>
              <a:cxnLst/>
              <a:rect l="l" t="t" r="r" b="b"/>
              <a:pathLst>
                <a:path w="2413" h="2454" fill="none" extrusionOk="0">
                  <a:moveTo>
                    <a:pt x="0" y="1"/>
                  </a:moveTo>
                  <a:lnTo>
                    <a:pt x="2413" y="2453"/>
                  </a:lnTo>
                </a:path>
              </a:pathLst>
            </a:custGeom>
            <a:noFill/>
            <a:ln w="9375" cap="flat" cmpd="sng">
              <a:solidFill>
                <a:srgbClr val="38353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71;p54">
              <a:extLst>
                <a:ext uri="{FF2B5EF4-FFF2-40B4-BE49-F238E27FC236}">
                  <a16:creationId xmlns:a16="http://schemas.microsoft.com/office/drawing/2014/main" id="{0DE579FC-1E7C-4BE8-B5CF-FD8FD2B66A4E}"/>
                </a:ext>
              </a:extLst>
            </p:cNvPr>
            <p:cNvSpPr/>
            <p:nvPr/>
          </p:nvSpPr>
          <p:spPr>
            <a:xfrm>
              <a:off x="6333900" y="1628463"/>
              <a:ext cx="38225" cy="28775"/>
            </a:xfrm>
            <a:custGeom>
              <a:avLst/>
              <a:gdLst/>
              <a:ahLst/>
              <a:cxnLst/>
              <a:rect l="l" t="t" r="r" b="b"/>
              <a:pathLst>
                <a:path w="1529" h="1151" extrusionOk="0">
                  <a:moveTo>
                    <a:pt x="765" y="1"/>
                  </a:moveTo>
                  <a:cubicBezTo>
                    <a:pt x="256" y="1"/>
                    <a:pt x="1" y="617"/>
                    <a:pt x="363" y="979"/>
                  </a:cubicBezTo>
                  <a:cubicBezTo>
                    <a:pt x="477" y="1093"/>
                    <a:pt x="624" y="1150"/>
                    <a:pt x="770" y="1150"/>
                  </a:cubicBezTo>
                  <a:cubicBezTo>
                    <a:pt x="916" y="1150"/>
                    <a:pt x="1060" y="1093"/>
                    <a:pt x="1167" y="979"/>
                  </a:cubicBezTo>
                  <a:cubicBezTo>
                    <a:pt x="1529" y="617"/>
                    <a:pt x="1274" y="1"/>
                    <a:pt x="765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72;p54">
              <a:extLst>
                <a:ext uri="{FF2B5EF4-FFF2-40B4-BE49-F238E27FC236}">
                  <a16:creationId xmlns:a16="http://schemas.microsoft.com/office/drawing/2014/main" id="{40CECB2C-F45B-44FF-9D20-7C21812F9301}"/>
                </a:ext>
              </a:extLst>
            </p:cNvPr>
            <p:cNvSpPr/>
            <p:nvPr/>
          </p:nvSpPr>
          <p:spPr>
            <a:xfrm>
              <a:off x="6396550" y="1688888"/>
              <a:ext cx="30175" cy="28625"/>
            </a:xfrm>
            <a:custGeom>
              <a:avLst/>
              <a:gdLst/>
              <a:ahLst/>
              <a:cxnLst/>
              <a:rect l="l" t="t" r="r" b="b"/>
              <a:pathLst>
                <a:path w="1207" h="1145" extrusionOk="0">
                  <a:moveTo>
                    <a:pt x="631" y="0"/>
                  </a:moveTo>
                  <a:cubicBezTo>
                    <a:pt x="490" y="0"/>
                    <a:pt x="346" y="53"/>
                    <a:pt x="229" y="170"/>
                  </a:cubicBezTo>
                  <a:cubicBezTo>
                    <a:pt x="1" y="385"/>
                    <a:pt x="1" y="747"/>
                    <a:pt x="229" y="974"/>
                  </a:cubicBezTo>
                  <a:cubicBezTo>
                    <a:pt x="346" y="1092"/>
                    <a:pt x="490" y="1144"/>
                    <a:pt x="631" y="1144"/>
                  </a:cubicBezTo>
                  <a:cubicBezTo>
                    <a:pt x="926" y="1144"/>
                    <a:pt x="1207" y="916"/>
                    <a:pt x="1207" y="572"/>
                  </a:cubicBezTo>
                  <a:cubicBezTo>
                    <a:pt x="1207" y="228"/>
                    <a:pt x="926" y="0"/>
                    <a:pt x="631" y="0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73;p54">
              <a:extLst>
                <a:ext uri="{FF2B5EF4-FFF2-40B4-BE49-F238E27FC236}">
                  <a16:creationId xmlns:a16="http://schemas.microsoft.com/office/drawing/2014/main" id="{E1315E58-9E79-474F-80CA-54328BB0D2E6}"/>
                </a:ext>
              </a:extLst>
            </p:cNvPr>
            <p:cNvSpPr/>
            <p:nvPr/>
          </p:nvSpPr>
          <p:spPr>
            <a:xfrm>
              <a:off x="6206275" y="1638188"/>
              <a:ext cx="84100" cy="82775"/>
            </a:xfrm>
            <a:custGeom>
              <a:avLst/>
              <a:gdLst/>
              <a:ahLst/>
              <a:cxnLst/>
              <a:rect l="l" t="t" r="r" b="b"/>
              <a:pathLst>
                <a:path w="3364" h="3311" fill="none" extrusionOk="0">
                  <a:moveTo>
                    <a:pt x="0" y="3311"/>
                  </a:moveTo>
                  <a:lnTo>
                    <a:pt x="3364" y="1"/>
                  </a:lnTo>
                </a:path>
              </a:pathLst>
            </a:custGeom>
            <a:noFill/>
            <a:ln w="9375" cap="flat" cmpd="sng">
              <a:solidFill>
                <a:srgbClr val="38353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4;p54">
              <a:extLst>
                <a:ext uri="{FF2B5EF4-FFF2-40B4-BE49-F238E27FC236}">
                  <a16:creationId xmlns:a16="http://schemas.microsoft.com/office/drawing/2014/main" id="{B022F777-091B-4B44-BCBF-EE84AF1916B8}"/>
                </a:ext>
              </a:extLst>
            </p:cNvPr>
            <p:cNvSpPr/>
            <p:nvPr/>
          </p:nvSpPr>
          <p:spPr>
            <a:xfrm>
              <a:off x="6192525" y="1705963"/>
              <a:ext cx="29850" cy="28875"/>
            </a:xfrm>
            <a:custGeom>
              <a:avLst/>
              <a:gdLst/>
              <a:ahLst/>
              <a:cxnLst/>
              <a:rect l="l" t="t" r="r" b="b"/>
              <a:pathLst>
                <a:path w="1194" h="1155" extrusionOk="0">
                  <a:moveTo>
                    <a:pt x="576" y="1"/>
                  </a:moveTo>
                  <a:cubicBezTo>
                    <a:pt x="282" y="1"/>
                    <a:pt x="1" y="229"/>
                    <a:pt x="1" y="573"/>
                  </a:cubicBezTo>
                  <a:cubicBezTo>
                    <a:pt x="1" y="920"/>
                    <a:pt x="287" y="1155"/>
                    <a:pt x="584" y="1155"/>
                  </a:cubicBezTo>
                  <a:cubicBezTo>
                    <a:pt x="723" y="1155"/>
                    <a:pt x="864" y="1103"/>
                    <a:pt x="979" y="988"/>
                  </a:cubicBezTo>
                  <a:cubicBezTo>
                    <a:pt x="1193" y="760"/>
                    <a:pt x="1193" y="399"/>
                    <a:pt x="979" y="171"/>
                  </a:cubicBezTo>
                  <a:cubicBezTo>
                    <a:pt x="862" y="53"/>
                    <a:pt x="717" y="1"/>
                    <a:pt x="576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75;p54">
              <a:extLst>
                <a:ext uri="{FF2B5EF4-FFF2-40B4-BE49-F238E27FC236}">
                  <a16:creationId xmlns:a16="http://schemas.microsoft.com/office/drawing/2014/main" id="{178095C1-53A4-4CF3-97E2-02854DF22D83}"/>
                </a:ext>
              </a:extLst>
            </p:cNvPr>
            <p:cNvSpPr/>
            <p:nvPr/>
          </p:nvSpPr>
          <p:spPr>
            <a:xfrm>
              <a:off x="6270600" y="1624463"/>
              <a:ext cx="38200" cy="28500"/>
            </a:xfrm>
            <a:custGeom>
              <a:avLst/>
              <a:gdLst/>
              <a:ahLst/>
              <a:cxnLst/>
              <a:rect l="l" t="t" r="r" b="b"/>
              <a:pathLst>
                <a:path w="1528" h="1140" extrusionOk="0">
                  <a:moveTo>
                    <a:pt x="764" y="0"/>
                  </a:moveTo>
                  <a:cubicBezTo>
                    <a:pt x="255" y="0"/>
                    <a:pt x="0" y="617"/>
                    <a:pt x="362" y="978"/>
                  </a:cubicBezTo>
                  <a:cubicBezTo>
                    <a:pt x="476" y="1086"/>
                    <a:pt x="623" y="1139"/>
                    <a:pt x="769" y="1139"/>
                  </a:cubicBezTo>
                  <a:cubicBezTo>
                    <a:pt x="915" y="1139"/>
                    <a:pt x="1059" y="1086"/>
                    <a:pt x="1166" y="978"/>
                  </a:cubicBezTo>
                  <a:cubicBezTo>
                    <a:pt x="1528" y="617"/>
                    <a:pt x="1273" y="0"/>
                    <a:pt x="764" y="0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76;p54">
              <a:extLst>
                <a:ext uri="{FF2B5EF4-FFF2-40B4-BE49-F238E27FC236}">
                  <a16:creationId xmlns:a16="http://schemas.microsoft.com/office/drawing/2014/main" id="{5FE03B45-2714-4EF6-BFF6-77DE2D481E7A}"/>
                </a:ext>
              </a:extLst>
            </p:cNvPr>
            <p:cNvSpPr/>
            <p:nvPr/>
          </p:nvSpPr>
          <p:spPr>
            <a:xfrm>
              <a:off x="6163725" y="1707113"/>
              <a:ext cx="56200" cy="53550"/>
            </a:xfrm>
            <a:custGeom>
              <a:avLst/>
              <a:gdLst/>
              <a:ahLst/>
              <a:cxnLst/>
              <a:rect l="l" t="t" r="r" b="b"/>
              <a:pathLst>
                <a:path w="2248" h="2142" extrusionOk="0">
                  <a:moveTo>
                    <a:pt x="1170" y="1"/>
                  </a:moveTo>
                  <a:cubicBezTo>
                    <a:pt x="909" y="1"/>
                    <a:pt x="644" y="97"/>
                    <a:pt x="429" y="312"/>
                  </a:cubicBezTo>
                  <a:cubicBezTo>
                    <a:pt x="0" y="728"/>
                    <a:pt x="0" y="1398"/>
                    <a:pt x="416" y="1827"/>
                  </a:cubicBezTo>
                  <a:cubicBezTo>
                    <a:pt x="629" y="2044"/>
                    <a:pt x="894" y="2142"/>
                    <a:pt x="1156" y="2142"/>
                  </a:cubicBezTo>
                  <a:cubicBezTo>
                    <a:pt x="1700" y="2142"/>
                    <a:pt x="2229" y="1719"/>
                    <a:pt x="2238" y="1076"/>
                  </a:cubicBezTo>
                  <a:cubicBezTo>
                    <a:pt x="2247" y="430"/>
                    <a:pt x="1719" y="1"/>
                    <a:pt x="1170" y="1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77;p54">
              <a:extLst>
                <a:ext uri="{FF2B5EF4-FFF2-40B4-BE49-F238E27FC236}">
                  <a16:creationId xmlns:a16="http://schemas.microsoft.com/office/drawing/2014/main" id="{022E3CC5-2D8C-4B4F-9275-F3DFFE449A25}"/>
                </a:ext>
              </a:extLst>
            </p:cNvPr>
            <p:cNvSpPr/>
            <p:nvPr/>
          </p:nvSpPr>
          <p:spPr>
            <a:xfrm>
              <a:off x="6189175" y="1510888"/>
              <a:ext cx="96525" cy="68700"/>
            </a:xfrm>
            <a:custGeom>
              <a:avLst/>
              <a:gdLst/>
              <a:ahLst/>
              <a:cxnLst/>
              <a:rect l="l" t="t" r="r" b="b"/>
              <a:pathLst>
                <a:path w="3861" h="2748" fill="none" extrusionOk="0">
                  <a:moveTo>
                    <a:pt x="1" y="0"/>
                  </a:moveTo>
                  <a:lnTo>
                    <a:pt x="3860" y="2747"/>
                  </a:lnTo>
                </a:path>
              </a:pathLst>
            </a:custGeom>
            <a:noFill/>
            <a:ln w="9375" cap="flat" cmpd="sng">
              <a:solidFill>
                <a:srgbClr val="38353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78;p54">
              <a:extLst>
                <a:ext uri="{FF2B5EF4-FFF2-40B4-BE49-F238E27FC236}">
                  <a16:creationId xmlns:a16="http://schemas.microsoft.com/office/drawing/2014/main" id="{4583A1E9-D0D1-4700-A18E-DF3D9B66AC83}"/>
                </a:ext>
              </a:extLst>
            </p:cNvPr>
            <p:cNvSpPr/>
            <p:nvPr/>
          </p:nvSpPr>
          <p:spPr>
            <a:xfrm>
              <a:off x="6171100" y="1496963"/>
              <a:ext cx="37400" cy="28675"/>
            </a:xfrm>
            <a:custGeom>
              <a:avLst/>
              <a:gdLst/>
              <a:ahLst/>
              <a:cxnLst/>
              <a:rect l="l" t="t" r="r" b="b"/>
              <a:pathLst>
                <a:path w="1496" h="1147" extrusionOk="0">
                  <a:moveTo>
                    <a:pt x="754" y="0"/>
                  </a:moveTo>
                  <a:cubicBezTo>
                    <a:pt x="722" y="0"/>
                    <a:pt x="690" y="3"/>
                    <a:pt x="657" y="8"/>
                  </a:cubicBezTo>
                  <a:cubicBezTo>
                    <a:pt x="147" y="88"/>
                    <a:pt x="0" y="745"/>
                    <a:pt x="416" y="1040"/>
                  </a:cubicBezTo>
                  <a:cubicBezTo>
                    <a:pt x="514" y="1113"/>
                    <a:pt x="629" y="1147"/>
                    <a:pt x="744" y="1147"/>
                  </a:cubicBezTo>
                  <a:cubicBezTo>
                    <a:pt x="925" y="1147"/>
                    <a:pt x="1105" y="1061"/>
                    <a:pt x="1220" y="906"/>
                  </a:cubicBezTo>
                  <a:cubicBezTo>
                    <a:pt x="1495" y="517"/>
                    <a:pt x="1209" y="0"/>
                    <a:pt x="754" y="0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79;p54">
              <a:extLst>
                <a:ext uri="{FF2B5EF4-FFF2-40B4-BE49-F238E27FC236}">
                  <a16:creationId xmlns:a16="http://schemas.microsoft.com/office/drawing/2014/main" id="{1874416C-A99B-4413-97BC-98EF3B8FEA0F}"/>
                </a:ext>
              </a:extLst>
            </p:cNvPr>
            <p:cNvSpPr/>
            <p:nvPr/>
          </p:nvSpPr>
          <p:spPr>
            <a:xfrm>
              <a:off x="6268925" y="1564813"/>
              <a:ext cx="32000" cy="28825"/>
            </a:xfrm>
            <a:custGeom>
              <a:avLst/>
              <a:gdLst/>
              <a:ahLst/>
              <a:cxnLst/>
              <a:rect l="l" t="t" r="r" b="b"/>
              <a:pathLst>
                <a:path w="1280" h="1153" extrusionOk="0">
                  <a:moveTo>
                    <a:pt x="648" y="1"/>
                  </a:moveTo>
                  <a:cubicBezTo>
                    <a:pt x="477" y="1"/>
                    <a:pt x="305" y="77"/>
                    <a:pt x="188" y="242"/>
                  </a:cubicBezTo>
                  <a:cubicBezTo>
                    <a:pt x="0" y="497"/>
                    <a:pt x="54" y="858"/>
                    <a:pt x="322" y="1046"/>
                  </a:cubicBezTo>
                  <a:cubicBezTo>
                    <a:pt x="425" y="1120"/>
                    <a:pt x="538" y="1152"/>
                    <a:pt x="648" y="1152"/>
                  </a:cubicBezTo>
                  <a:cubicBezTo>
                    <a:pt x="978" y="1152"/>
                    <a:pt x="1280" y="855"/>
                    <a:pt x="1220" y="483"/>
                  </a:cubicBezTo>
                  <a:cubicBezTo>
                    <a:pt x="1163" y="176"/>
                    <a:pt x="907" y="1"/>
                    <a:pt x="648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80;p54">
              <a:extLst>
                <a:ext uri="{FF2B5EF4-FFF2-40B4-BE49-F238E27FC236}">
                  <a16:creationId xmlns:a16="http://schemas.microsoft.com/office/drawing/2014/main" id="{541BEF5F-5411-45E8-8641-F2CB72A1EE9A}"/>
                </a:ext>
              </a:extLst>
            </p:cNvPr>
            <p:cNvSpPr/>
            <p:nvPr/>
          </p:nvSpPr>
          <p:spPr>
            <a:xfrm>
              <a:off x="6139875" y="1473613"/>
              <a:ext cx="69425" cy="53450"/>
            </a:xfrm>
            <a:custGeom>
              <a:avLst/>
              <a:gdLst/>
              <a:ahLst/>
              <a:cxnLst/>
              <a:rect l="l" t="t" r="r" b="b"/>
              <a:pathLst>
                <a:path w="2777" h="2138" extrusionOk="0">
                  <a:moveTo>
                    <a:pt x="1374" y="0"/>
                  </a:moveTo>
                  <a:cubicBezTo>
                    <a:pt x="1045" y="0"/>
                    <a:pt x="722" y="155"/>
                    <a:pt x="512" y="446"/>
                  </a:cubicBezTo>
                  <a:cubicBezTo>
                    <a:pt x="0" y="1170"/>
                    <a:pt x="535" y="2137"/>
                    <a:pt x="1368" y="2137"/>
                  </a:cubicBezTo>
                  <a:cubicBezTo>
                    <a:pt x="1429" y="2137"/>
                    <a:pt x="1493" y="2132"/>
                    <a:pt x="1557" y="2121"/>
                  </a:cubicBezTo>
                  <a:cubicBezTo>
                    <a:pt x="2495" y="1960"/>
                    <a:pt x="2777" y="754"/>
                    <a:pt x="2000" y="205"/>
                  </a:cubicBezTo>
                  <a:cubicBezTo>
                    <a:pt x="1808" y="67"/>
                    <a:pt x="1590" y="0"/>
                    <a:pt x="1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81;p54">
              <a:extLst>
                <a:ext uri="{FF2B5EF4-FFF2-40B4-BE49-F238E27FC236}">
                  <a16:creationId xmlns:a16="http://schemas.microsoft.com/office/drawing/2014/main" id="{C4C134B1-395B-4E90-9105-41086B849A7C}"/>
                </a:ext>
              </a:extLst>
            </p:cNvPr>
            <p:cNvSpPr/>
            <p:nvPr/>
          </p:nvSpPr>
          <p:spPr>
            <a:xfrm>
              <a:off x="6342625" y="1458963"/>
              <a:ext cx="50275" cy="105875"/>
            </a:xfrm>
            <a:custGeom>
              <a:avLst/>
              <a:gdLst/>
              <a:ahLst/>
              <a:cxnLst/>
              <a:rect l="l" t="t" r="r" b="b"/>
              <a:pathLst>
                <a:path w="2011" h="4235" fill="none" extrusionOk="0">
                  <a:moveTo>
                    <a:pt x="2010" y="0"/>
                  </a:moveTo>
                  <a:lnTo>
                    <a:pt x="0" y="4235"/>
                  </a:lnTo>
                </a:path>
              </a:pathLst>
            </a:custGeom>
            <a:noFill/>
            <a:ln w="9375" cap="flat" cmpd="sng">
              <a:solidFill>
                <a:srgbClr val="38353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82;p54">
              <a:extLst>
                <a:ext uri="{FF2B5EF4-FFF2-40B4-BE49-F238E27FC236}">
                  <a16:creationId xmlns:a16="http://schemas.microsoft.com/office/drawing/2014/main" id="{2347BE8E-3FF0-42C6-8FEA-D24D9F81DDA8}"/>
                </a:ext>
              </a:extLst>
            </p:cNvPr>
            <p:cNvSpPr/>
            <p:nvPr/>
          </p:nvSpPr>
          <p:spPr>
            <a:xfrm>
              <a:off x="6376450" y="1445113"/>
              <a:ext cx="33150" cy="28650"/>
            </a:xfrm>
            <a:custGeom>
              <a:avLst/>
              <a:gdLst/>
              <a:ahLst/>
              <a:cxnLst/>
              <a:rect l="l" t="t" r="r" b="b"/>
              <a:pathLst>
                <a:path w="1326" h="1146" extrusionOk="0">
                  <a:moveTo>
                    <a:pt x="651" y="1"/>
                  </a:moveTo>
                  <a:cubicBezTo>
                    <a:pt x="444" y="1"/>
                    <a:pt x="237" y="108"/>
                    <a:pt x="135" y="326"/>
                  </a:cubicBezTo>
                  <a:cubicBezTo>
                    <a:pt x="1" y="608"/>
                    <a:pt x="121" y="956"/>
                    <a:pt x="403" y="1090"/>
                  </a:cubicBezTo>
                  <a:cubicBezTo>
                    <a:pt x="486" y="1128"/>
                    <a:pt x="570" y="1146"/>
                    <a:pt x="651" y="1146"/>
                  </a:cubicBezTo>
                  <a:cubicBezTo>
                    <a:pt x="1023" y="1146"/>
                    <a:pt x="1326" y="776"/>
                    <a:pt x="1194" y="380"/>
                  </a:cubicBezTo>
                  <a:cubicBezTo>
                    <a:pt x="1103" y="128"/>
                    <a:pt x="877" y="1"/>
                    <a:pt x="651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83;p54">
              <a:extLst>
                <a:ext uri="{FF2B5EF4-FFF2-40B4-BE49-F238E27FC236}">
                  <a16:creationId xmlns:a16="http://schemas.microsoft.com/office/drawing/2014/main" id="{EA5BCA29-60A3-4D56-A571-366CBC5E1056}"/>
                </a:ext>
              </a:extLst>
            </p:cNvPr>
            <p:cNvSpPr/>
            <p:nvPr/>
          </p:nvSpPr>
          <p:spPr>
            <a:xfrm>
              <a:off x="6325275" y="1549713"/>
              <a:ext cx="35450" cy="28750"/>
            </a:xfrm>
            <a:custGeom>
              <a:avLst/>
              <a:gdLst/>
              <a:ahLst/>
              <a:cxnLst/>
              <a:rect l="l" t="t" r="r" b="b"/>
              <a:pathLst>
                <a:path w="1418" h="1150" extrusionOk="0">
                  <a:moveTo>
                    <a:pt x="707" y="1"/>
                  </a:moveTo>
                  <a:cubicBezTo>
                    <a:pt x="492" y="1"/>
                    <a:pt x="282" y="123"/>
                    <a:pt x="185" y="337"/>
                  </a:cubicBezTo>
                  <a:cubicBezTo>
                    <a:pt x="1" y="728"/>
                    <a:pt x="302" y="1150"/>
                    <a:pt x="696" y="1150"/>
                  </a:cubicBezTo>
                  <a:cubicBezTo>
                    <a:pt x="761" y="1150"/>
                    <a:pt x="828" y="1138"/>
                    <a:pt x="895" y="1114"/>
                  </a:cubicBezTo>
                  <a:cubicBezTo>
                    <a:pt x="1378" y="953"/>
                    <a:pt x="1418" y="283"/>
                    <a:pt x="949" y="55"/>
                  </a:cubicBezTo>
                  <a:cubicBezTo>
                    <a:pt x="872" y="18"/>
                    <a:pt x="789" y="1"/>
                    <a:pt x="707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84;p54">
              <a:extLst>
                <a:ext uri="{FF2B5EF4-FFF2-40B4-BE49-F238E27FC236}">
                  <a16:creationId xmlns:a16="http://schemas.microsoft.com/office/drawing/2014/main" id="{01E8AD0D-411E-4045-AA64-23EA40F03780}"/>
                </a:ext>
              </a:extLst>
            </p:cNvPr>
            <p:cNvSpPr/>
            <p:nvPr/>
          </p:nvSpPr>
          <p:spPr>
            <a:xfrm>
              <a:off x="6369550" y="1414663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256" y="0"/>
                  </a:moveTo>
                  <a:cubicBezTo>
                    <a:pt x="571" y="0"/>
                    <a:pt x="0" y="690"/>
                    <a:pt x="263" y="1424"/>
                  </a:cubicBezTo>
                  <a:cubicBezTo>
                    <a:pt x="432" y="1895"/>
                    <a:pt x="852" y="2137"/>
                    <a:pt x="1273" y="2137"/>
                  </a:cubicBezTo>
                  <a:cubicBezTo>
                    <a:pt x="1654" y="2137"/>
                    <a:pt x="2036" y="1938"/>
                    <a:pt x="2233" y="1531"/>
                  </a:cubicBezTo>
                  <a:cubicBezTo>
                    <a:pt x="2488" y="995"/>
                    <a:pt x="2260" y="365"/>
                    <a:pt x="1724" y="110"/>
                  </a:cubicBezTo>
                  <a:cubicBezTo>
                    <a:pt x="1568" y="35"/>
                    <a:pt x="1409" y="0"/>
                    <a:pt x="1256" y="0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85;p54">
              <a:extLst>
                <a:ext uri="{FF2B5EF4-FFF2-40B4-BE49-F238E27FC236}">
                  <a16:creationId xmlns:a16="http://schemas.microsoft.com/office/drawing/2014/main" id="{E1398053-36BF-4A3D-854C-447B39EF71C9}"/>
                </a:ext>
              </a:extLst>
            </p:cNvPr>
            <p:cNvSpPr/>
            <p:nvPr/>
          </p:nvSpPr>
          <p:spPr>
            <a:xfrm>
              <a:off x="6351325" y="1963488"/>
              <a:ext cx="30850" cy="111250"/>
            </a:xfrm>
            <a:custGeom>
              <a:avLst/>
              <a:gdLst/>
              <a:ahLst/>
              <a:cxnLst/>
              <a:rect l="l" t="t" r="r" b="b"/>
              <a:pathLst>
                <a:path w="1234" h="4450" fill="none" extrusionOk="0">
                  <a:moveTo>
                    <a:pt x="1" y="4450"/>
                  </a:moveTo>
                  <a:lnTo>
                    <a:pt x="1234" y="1"/>
                  </a:lnTo>
                </a:path>
              </a:pathLst>
            </a:custGeom>
            <a:noFill/>
            <a:ln w="9375" cap="flat" cmpd="sng">
              <a:solidFill>
                <a:srgbClr val="38353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86;p54">
              <a:extLst>
                <a:ext uri="{FF2B5EF4-FFF2-40B4-BE49-F238E27FC236}">
                  <a16:creationId xmlns:a16="http://schemas.microsoft.com/office/drawing/2014/main" id="{7F8C6317-5822-4E28-B2D8-A1CE5431C93B}"/>
                </a:ext>
              </a:extLst>
            </p:cNvPr>
            <p:cNvSpPr/>
            <p:nvPr/>
          </p:nvSpPr>
          <p:spPr>
            <a:xfrm>
              <a:off x="6333575" y="2059463"/>
              <a:ext cx="33850" cy="28875"/>
            </a:xfrm>
            <a:custGeom>
              <a:avLst/>
              <a:gdLst/>
              <a:ahLst/>
              <a:cxnLst/>
              <a:rect l="l" t="t" r="r" b="b"/>
              <a:pathLst>
                <a:path w="1354" h="1155" extrusionOk="0">
                  <a:moveTo>
                    <a:pt x="717" y="0"/>
                  </a:moveTo>
                  <a:cubicBezTo>
                    <a:pt x="298" y="0"/>
                    <a:pt x="1" y="470"/>
                    <a:pt x="228" y="866"/>
                  </a:cubicBezTo>
                  <a:cubicBezTo>
                    <a:pt x="335" y="1062"/>
                    <a:pt x="526" y="1155"/>
                    <a:pt x="718" y="1155"/>
                  </a:cubicBezTo>
                  <a:cubicBezTo>
                    <a:pt x="958" y="1155"/>
                    <a:pt x="1199" y="1008"/>
                    <a:pt x="1274" y="732"/>
                  </a:cubicBezTo>
                  <a:cubicBezTo>
                    <a:pt x="1354" y="423"/>
                    <a:pt x="1180" y="115"/>
                    <a:pt x="872" y="21"/>
                  </a:cubicBezTo>
                  <a:cubicBezTo>
                    <a:pt x="819" y="7"/>
                    <a:pt x="767" y="0"/>
                    <a:pt x="717" y="0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87;p54">
              <a:extLst>
                <a:ext uri="{FF2B5EF4-FFF2-40B4-BE49-F238E27FC236}">
                  <a16:creationId xmlns:a16="http://schemas.microsoft.com/office/drawing/2014/main" id="{625F4EDF-5DA6-4995-8D2F-5FD1EBD16F68}"/>
                </a:ext>
              </a:extLst>
            </p:cNvPr>
            <p:cNvSpPr/>
            <p:nvPr/>
          </p:nvSpPr>
          <p:spPr>
            <a:xfrm>
              <a:off x="6363725" y="1949838"/>
              <a:ext cx="34850" cy="28575"/>
            </a:xfrm>
            <a:custGeom>
              <a:avLst/>
              <a:gdLst/>
              <a:ahLst/>
              <a:cxnLst/>
              <a:rect l="l" t="t" r="r" b="b"/>
              <a:pathLst>
                <a:path w="1394" h="1143" extrusionOk="0">
                  <a:moveTo>
                    <a:pt x="731" y="1"/>
                  </a:moveTo>
                  <a:cubicBezTo>
                    <a:pt x="636" y="1"/>
                    <a:pt x="538" y="25"/>
                    <a:pt x="443" y="78"/>
                  </a:cubicBezTo>
                  <a:cubicBezTo>
                    <a:pt x="1" y="332"/>
                    <a:pt x="81" y="989"/>
                    <a:pt x="577" y="1123"/>
                  </a:cubicBezTo>
                  <a:cubicBezTo>
                    <a:pt x="628" y="1136"/>
                    <a:pt x="679" y="1143"/>
                    <a:pt x="729" y="1143"/>
                  </a:cubicBezTo>
                  <a:cubicBezTo>
                    <a:pt x="981" y="1143"/>
                    <a:pt x="1209" y="981"/>
                    <a:pt x="1287" y="734"/>
                  </a:cubicBezTo>
                  <a:cubicBezTo>
                    <a:pt x="1393" y="342"/>
                    <a:pt x="1088" y="1"/>
                    <a:pt x="731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88;p54">
              <a:extLst>
                <a:ext uri="{FF2B5EF4-FFF2-40B4-BE49-F238E27FC236}">
                  <a16:creationId xmlns:a16="http://schemas.microsoft.com/office/drawing/2014/main" id="{4E5FCC28-57EE-4814-94CD-E51A77A3BC78}"/>
                </a:ext>
              </a:extLst>
            </p:cNvPr>
            <p:cNvSpPr/>
            <p:nvPr/>
          </p:nvSpPr>
          <p:spPr>
            <a:xfrm>
              <a:off x="6316150" y="2068388"/>
              <a:ext cx="63400" cy="53600"/>
            </a:xfrm>
            <a:custGeom>
              <a:avLst/>
              <a:gdLst/>
              <a:ahLst/>
              <a:cxnLst/>
              <a:rect l="l" t="t" r="r" b="b"/>
              <a:pathLst>
                <a:path w="2536" h="2144" extrusionOk="0">
                  <a:moveTo>
                    <a:pt x="1193" y="1"/>
                  </a:moveTo>
                  <a:cubicBezTo>
                    <a:pt x="743" y="1"/>
                    <a:pt x="296" y="275"/>
                    <a:pt x="161" y="790"/>
                  </a:cubicBezTo>
                  <a:cubicBezTo>
                    <a:pt x="1" y="1353"/>
                    <a:pt x="336" y="1942"/>
                    <a:pt x="899" y="2103"/>
                  </a:cubicBezTo>
                  <a:cubicBezTo>
                    <a:pt x="999" y="2131"/>
                    <a:pt x="1098" y="2144"/>
                    <a:pt x="1193" y="2144"/>
                  </a:cubicBezTo>
                  <a:cubicBezTo>
                    <a:pt x="1975" y="2144"/>
                    <a:pt x="2536" y="1276"/>
                    <a:pt x="2118" y="535"/>
                  </a:cubicBezTo>
                  <a:cubicBezTo>
                    <a:pt x="1910" y="174"/>
                    <a:pt x="1550" y="1"/>
                    <a:pt x="1193" y="1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89;p54">
              <a:extLst>
                <a:ext uri="{FF2B5EF4-FFF2-40B4-BE49-F238E27FC236}">
                  <a16:creationId xmlns:a16="http://schemas.microsoft.com/office/drawing/2014/main" id="{3F32B6F7-8052-41ED-89FD-FB98B6D415BC}"/>
                </a:ext>
              </a:extLst>
            </p:cNvPr>
            <p:cNvSpPr/>
            <p:nvPr/>
          </p:nvSpPr>
          <p:spPr>
            <a:xfrm>
              <a:off x="6426375" y="1952113"/>
              <a:ext cx="81100" cy="82100"/>
            </a:xfrm>
            <a:custGeom>
              <a:avLst/>
              <a:gdLst/>
              <a:ahLst/>
              <a:cxnLst/>
              <a:rect l="l" t="t" r="r" b="b"/>
              <a:pathLst>
                <a:path w="3244" h="3284" fill="none" extrusionOk="0">
                  <a:moveTo>
                    <a:pt x="3244" y="3283"/>
                  </a:moveTo>
                  <a:lnTo>
                    <a:pt x="1" y="0"/>
                  </a:lnTo>
                </a:path>
              </a:pathLst>
            </a:custGeom>
            <a:noFill/>
            <a:ln w="9375" cap="flat" cmpd="sng">
              <a:solidFill>
                <a:srgbClr val="38353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90;p54">
              <a:extLst>
                <a:ext uri="{FF2B5EF4-FFF2-40B4-BE49-F238E27FC236}">
                  <a16:creationId xmlns:a16="http://schemas.microsoft.com/office/drawing/2014/main" id="{38948FE6-6459-4813-9C4F-83748B26220F}"/>
                </a:ext>
              </a:extLst>
            </p:cNvPr>
            <p:cNvSpPr/>
            <p:nvPr/>
          </p:nvSpPr>
          <p:spPr>
            <a:xfrm>
              <a:off x="6487675" y="2019538"/>
              <a:ext cx="38575" cy="28750"/>
            </a:xfrm>
            <a:custGeom>
              <a:avLst/>
              <a:gdLst/>
              <a:ahLst/>
              <a:cxnLst/>
              <a:rect l="l" t="t" r="r" b="b"/>
              <a:pathLst>
                <a:path w="1543" h="1150" extrusionOk="0">
                  <a:moveTo>
                    <a:pt x="771" y="0"/>
                  </a:moveTo>
                  <a:cubicBezTo>
                    <a:pt x="624" y="0"/>
                    <a:pt x="477" y="57"/>
                    <a:pt x="363" y="171"/>
                  </a:cubicBezTo>
                  <a:cubicBezTo>
                    <a:pt x="1" y="533"/>
                    <a:pt x="256" y="1149"/>
                    <a:pt x="778" y="1149"/>
                  </a:cubicBezTo>
                  <a:cubicBezTo>
                    <a:pt x="1287" y="1149"/>
                    <a:pt x="1542" y="533"/>
                    <a:pt x="1180" y="171"/>
                  </a:cubicBezTo>
                  <a:cubicBezTo>
                    <a:pt x="1066" y="57"/>
                    <a:pt x="919" y="0"/>
                    <a:pt x="771" y="0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91;p54">
              <a:extLst>
                <a:ext uri="{FF2B5EF4-FFF2-40B4-BE49-F238E27FC236}">
                  <a16:creationId xmlns:a16="http://schemas.microsoft.com/office/drawing/2014/main" id="{BC4C2BEB-DDB0-4222-8FAC-C022DD88E102}"/>
                </a:ext>
              </a:extLst>
            </p:cNvPr>
            <p:cNvSpPr/>
            <p:nvPr/>
          </p:nvSpPr>
          <p:spPr>
            <a:xfrm>
              <a:off x="6412650" y="1938138"/>
              <a:ext cx="30175" cy="28950"/>
            </a:xfrm>
            <a:custGeom>
              <a:avLst/>
              <a:gdLst/>
              <a:ahLst/>
              <a:cxnLst/>
              <a:rect l="l" t="t" r="r" b="b"/>
              <a:pathLst>
                <a:path w="1207" h="1158" extrusionOk="0">
                  <a:moveTo>
                    <a:pt x="586" y="1"/>
                  </a:moveTo>
                  <a:cubicBezTo>
                    <a:pt x="288" y="1"/>
                    <a:pt x="0" y="229"/>
                    <a:pt x="0" y="573"/>
                  </a:cubicBezTo>
                  <a:cubicBezTo>
                    <a:pt x="0" y="926"/>
                    <a:pt x="289" y="1157"/>
                    <a:pt x="588" y="1157"/>
                  </a:cubicBezTo>
                  <a:cubicBezTo>
                    <a:pt x="730" y="1157"/>
                    <a:pt x="875" y="1105"/>
                    <a:pt x="992" y="988"/>
                  </a:cubicBezTo>
                  <a:cubicBezTo>
                    <a:pt x="1206" y="760"/>
                    <a:pt x="1206" y="398"/>
                    <a:pt x="992" y="171"/>
                  </a:cubicBezTo>
                  <a:cubicBezTo>
                    <a:pt x="874" y="53"/>
                    <a:pt x="729" y="1"/>
                    <a:pt x="586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92;p54">
              <a:extLst>
                <a:ext uri="{FF2B5EF4-FFF2-40B4-BE49-F238E27FC236}">
                  <a16:creationId xmlns:a16="http://schemas.microsoft.com/office/drawing/2014/main" id="{D008B274-BB79-4688-8703-9BEC0ED7B3E7}"/>
                </a:ext>
              </a:extLst>
            </p:cNvPr>
            <p:cNvSpPr/>
            <p:nvPr/>
          </p:nvSpPr>
          <p:spPr>
            <a:xfrm>
              <a:off x="6486450" y="2022788"/>
              <a:ext cx="71275" cy="53225"/>
            </a:xfrm>
            <a:custGeom>
              <a:avLst/>
              <a:gdLst/>
              <a:ahLst/>
              <a:cxnLst/>
              <a:rect l="l" t="t" r="r" b="b"/>
              <a:pathLst>
                <a:path w="2851" h="2129" extrusionOk="0">
                  <a:moveTo>
                    <a:pt x="1414" y="1"/>
                  </a:moveTo>
                  <a:cubicBezTo>
                    <a:pt x="473" y="1"/>
                    <a:pt x="0" y="1144"/>
                    <a:pt x="666" y="1810"/>
                  </a:cubicBezTo>
                  <a:cubicBezTo>
                    <a:pt x="877" y="2021"/>
                    <a:pt x="1154" y="2128"/>
                    <a:pt x="1432" y="2128"/>
                  </a:cubicBezTo>
                  <a:cubicBezTo>
                    <a:pt x="1700" y="2128"/>
                    <a:pt x="1970" y="2028"/>
                    <a:pt x="2181" y="1823"/>
                  </a:cubicBezTo>
                  <a:cubicBezTo>
                    <a:pt x="2851" y="1153"/>
                    <a:pt x="2382" y="1"/>
                    <a:pt x="1430" y="1"/>
                  </a:cubicBezTo>
                  <a:cubicBezTo>
                    <a:pt x="1425" y="1"/>
                    <a:pt x="1419" y="1"/>
                    <a:pt x="1414" y="1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93;p54">
              <a:extLst>
                <a:ext uri="{FF2B5EF4-FFF2-40B4-BE49-F238E27FC236}">
                  <a16:creationId xmlns:a16="http://schemas.microsoft.com/office/drawing/2014/main" id="{C042C644-FD06-4D8F-A6A0-3C4B2D22FA4B}"/>
                </a:ext>
              </a:extLst>
            </p:cNvPr>
            <p:cNvSpPr/>
            <p:nvPr/>
          </p:nvSpPr>
          <p:spPr>
            <a:xfrm>
              <a:off x="6280650" y="1803688"/>
              <a:ext cx="81750" cy="83125"/>
            </a:xfrm>
            <a:custGeom>
              <a:avLst/>
              <a:gdLst/>
              <a:ahLst/>
              <a:cxnLst/>
              <a:rect l="l" t="t" r="r" b="b"/>
              <a:pathLst>
                <a:path w="3270" h="3325" fill="none" extrusionOk="0">
                  <a:moveTo>
                    <a:pt x="0" y="1"/>
                  </a:moveTo>
                  <a:lnTo>
                    <a:pt x="3270" y="3324"/>
                  </a:lnTo>
                </a:path>
              </a:pathLst>
            </a:custGeom>
            <a:noFill/>
            <a:ln w="9375" cap="flat" cmpd="sng">
              <a:solidFill>
                <a:srgbClr val="383536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94;p54">
              <a:extLst>
                <a:ext uri="{FF2B5EF4-FFF2-40B4-BE49-F238E27FC236}">
                  <a16:creationId xmlns:a16="http://schemas.microsoft.com/office/drawing/2014/main" id="{BEA6DE8C-5961-476D-B3A8-055A2CF54E8F}"/>
                </a:ext>
              </a:extLst>
            </p:cNvPr>
            <p:cNvSpPr/>
            <p:nvPr/>
          </p:nvSpPr>
          <p:spPr>
            <a:xfrm>
              <a:off x="6261875" y="1789963"/>
              <a:ext cx="38225" cy="28500"/>
            </a:xfrm>
            <a:custGeom>
              <a:avLst/>
              <a:gdLst/>
              <a:ahLst/>
              <a:cxnLst/>
              <a:rect l="l" t="t" r="r" b="b"/>
              <a:pathLst>
                <a:path w="1529" h="1140" extrusionOk="0">
                  <a:moveTo>
                    <a:pt x="765" y="0"/>
                  </a:moveTo>
                  <a:cubicBezTo>
                    <a:pt x="255" y="0"/>
                    <a:pt x="1" y="617"/>
                    <a:pt x="363" y="978"/>
                  </a:cubicBezTo>
                  <a:cubicBezTo>
                    <a:pt x="470" y="1086"/>
                    <a:pt x="614" y="1139"/>
                    <a:pt x="760" y="1139"/>
                  </a:cubicBezTo>
                  <a:cubicBezTo>
                    <a:pt x="905" y="1139"/>
                    <a:pt x="1053" y="1086"/>
                    <a:pt x="1167" y="978"/>
                  </a:cubicBezTo>
                  <a:cubicBezTo>
                    <a:pt x="1528" y="617"/>
                    <a:pt x="1274" y="0"/>
                    <a:pt x="765" y="0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95;p54">
              <a:extLst>
                <a:ext uri="{FF2B5EF4-FFF2-40B4-BE49-F238E27FC236}">
                  <a16:creationId xmlns:a16="http://schemas.microsoft.com/office/drawing/2014/main" id="{47FE9989-B8EB-4FAC-9B42-FD0D7BCC7C68}"/>
                </a:ext>
              </a:extLst>
            </p:cNvPr>
            <p:cNvSpPr/>
            <p:nvPr/>
          </p:nvSpPr>
          <p:spPr>
            <a:xfrm>
              <a:off x="6345975" y="1871813"/>
              <a:ext cx="30175" cy="28950"/>
            </a:xfrm>
            <a:custGeom>
              <a:avLst/>
              <a:gdLst/>
              <a:ahLst/>
              <a:cxnLst/>
              <a:rect l="l" t="t" r="r" b="b"/>
              <a:pathLst>
                <a:path w="1207" h="1158" extrusionOk="0">
                  <a:moveTo>
                    <a:pt x="629" y="1"/>
                  </a:moveTo>
                  <a:cubicBezTo>
                    <a:pt x="488" y="1"/>
                    <a:pt x="345" y="53"/>
                    <a:pt x="228" y="170"/>
                  </a:cubicBezTo>
                  <a:cubicBezTo>
                    <a:pt x="0" y="398"/>
                    <a:pt x="0" y="760"/>
                    <a:pt x="228" y="988"/>
                  </a:cubicBezTo>
                  <a:cubicBezTo>
                    <a:pt x="346" y="1105"/>
                    <a:pt x="490" y="1158"/>
                    <a:pt x="631" y="1158"/>
                  </a:cubicBezTo>
                  <a:cubicBezTo>
                    <a:pt x="925" y="1158"/>
                    <a:pt x="1206" y="930"/>
                    <a:pt x="1206" y="586"/>
                  </a:cubicBezTo>
                  <a:cubicBezTo>
                    <a:pt x="1206" y="232"/>
                    <a:pt x="924" y="1"/>
                    <a:pt x="629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96;p54">
              <a:extLst>
                <a:ext uri="{FF2B5EF4-FFF2-40B4-BE49-F238E27FC236}">
                  <a16:creationId xmlns:a16="http://schemas.microsoft.com/office/drawing/2014/main" id="{B2B5DF3F-262D-4C2A-BEBA-74A6B7D1F4AB}"/>
                </a:ext>
              </a:extLst>
            </p:cNvPr>
            <p:cNvSpPr/>
            <p:nvPr/>
          </p:nvSpPr>
          <p:spPr>
            <a:xfrm>
              <a:off x="6230725" y="1762888"/>
              <a:ext cx="71275" cy="53225"/>
            </a:xfrm>
            <a:custGeom>
              <a:avLst/>
              <a:gdLst/>
              <a:ahLst/>
              <a:cxnLst/>
              <a:rect l="l" t="t" r="r" b="b"/>
              <a:pathLst>
                <a:path w="2851" h="2129" extrusionOk="0">
                  <a:moveTo>
                    <a:pt x="1426" y="1"/>
                  </a:moveTo>
                  <a:cubicBezTo>
                    <a:pt x="1157" y="1"/>
                    <a:pt x="888" y="102"/>
                    <a:pt x="684" y="306"/>
                  </a:cubicBezTo>
                  <a:cubicBezTo>
                    <a:pt x="0" y="976"/>
                    <a:pt x="469" y="2128"/>
                    <a:pt x="1421" y="2128"/>
                  </a:cubicBezTo>
                  <a:cubicBezTo>
                    <a:pt x="1426" y="2129"/>
                    <a:pt x="1432" y="2129"/>
                    <a:pt x="1437" y="2129"/>
                  </a:cubicBezTo>
                  <a:cubicBezTo>
                    <a:pt x="2378" y="2129"/>
                    <a:pt x="2851" y="986"/>
                    <a:pt x="2185" y="319"/>
                  </a:cubicBezTo>
                  <a:cubicBezTo>
                    <a:pt x="1981" y="108"/>
                    <a:pt x="1704" y="1"/>
                    <a:pt x="1426" y="1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97;p54">
              <a:extLst>
                <a:ext uri="{FF2B5EF4-FFF2-40B4-BE49-F238E27FC236}">
                  <a16:creationId xmlns:a16="http://schemas.microsoft.com/office/drawing/2014/main" id="{C0C43A94-123F-4CDD-B147-7C760FC9EF98}"/>
                </a:ext>
              </a:extLst>
            </p:cNvPr>
            <p:cNvSpPr/>
            <p:nvPr/>
          </p:nvSpPr>
          <p:spPr>
            <a:xfrm>
              <a:off x="6000900" y="1951338"/>
              <a:ext cx="126775" cy="107025"/>
            </a:xfrm>
            <a:custGeom>
              <a:avLst/>
              <a:gdLst/>
              <a:ahLst/>
              <a:cxnLst/>
              <a:rect l="l" t="t" r="r" b="b"/>
              <a:pathLst>
                <a:path w="5071" h="4281" extrusionOk="0">
                  <a:moveTo>
                    <a:pt x="2393" y="1"/>
                  </a:moveTo>
                  <a:cubicBezTo>
                    <a:pt x="1497" y="1"/>
                    <a:pt x="606" y="549"/>
                    <a:pt x="322" y="1572"/>
                  </a:cubicBezTo>
                  <a:cubicBezTo>
                    <a:pt x="0" y="2698"/>
                    <a:pt x="670" y="3877"/>
                    <a:pt x="1810" y="4199"/>
                  </a:cubicBezTo>
                  <a:cubicBezTo>
                    <a:pt x="2010" y="4255"/>
                    <a:pt x="2208" y="4281"/>
                    <a:pt x="2398" y="4281"/>
                  </a:cubicBezTo>
                  <a:cubicBezTo>
                    <a:pt x="3950" y="4281"/>
                    <a:pt x="5071" y="2556"/>
                    <a:pt x="4235" y="1077"/>
                  </a:cubicBezTo>
                  <a:cubicBezTo>
                    <a:pt x="3820" y="347"/>
                    <a:pt x="3105" y="1"/>
                    <a:pt x="2393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98;p54">
              <a:extLst>
                <a:ext uri="{FF2B5EF4-FFF2-40B4-BE49-F238E27FC236}">
                  <a16:creationId xmlns:a16="http://schemas.microsoft.com/office/drawing/2014/main" id="{5DFC965C-F6C4-44E1-88E3-CFA82AE304EA}"/>
                </a:ext>
              </a:extLst>
            </p:cNvPr>
            <p:cNvSpPr/>
            <p:nvPr/>
          </p:nvSpPr>
          <p:spPr>
            <a:xfrm>
              <a:off x="6017975" y="1980063"/>
              <a:ext cx="29575" cy="24450"/>
            </a:xfrm>
            <a:custGeom>
              <a:avLst/>
              <a:gdLst/>
              <a:ahLst/>
              <a:cxnLst/>
              <a:rect l="l" t="t" r="r" b="b"/>
              <a:pathLst>
                <a:path w="1183" h="978" extrusionOk="0">
                  <a:moveTo>
                    <a:pt x="619" y="0"/>
                  </a:moveTo>
                  <a:cubicBezTo>
                    <a:pt x="574" y="0"/>
                    <a:pt x="528" y="7"/>
                    <a:pt x="483" y="21"/>
                  </a:cubicBezTo>
                  <a:cubicBezTo>
                    <a:pt x="68" y="142"/>
                    <a:pt x="1" y="705"/>
                    <a:pt x="376" y="919"/>
                  </a:cubicBezTo>
                  <a:cubicBezTo>
                    <a:pt x="454" y="960"/>
                    <a:pt x="534" y="978"/>
                    <a:pt x="611" y="978"/>
                  </a:cubicBezTo>
                  <a:cubicBezTo>
                    <a:pt x="919" y="978"/>
                    <a:pt x="1183" y="688"/>
                    <a:pt x="1086" y="356"/>
                  </a:cubicBezTo>
                  <a:cubicBezTo>
                    <a:pt x="1031" y="147"/>
                    <a:pt x="830" y="0"/>
                    <a:pt x="619" y="0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99;p54">
              <a:extLst>
                <a:ext uri="{FF2B5EF4-FFF2-40B4-BE49-F238E27FC236}">
                  <a16:creationId xmlns:a16="http://schemas.microsoft.com/office/drawing/2014/main" id="{52126E9B-FF36-4F9E-BFE7-75020D3AE320}"/>
                </a:ext>
              </a:extLst>
            </p:cNvPr>
            <p:cNvSpPr/>
            <p:nvPr/>
          </p:nvSpPr>
          <p:spPr>
            <a:xfrm>
              <a:off x="6158700" y="1911813"/>
              <a:ext cx="126425" cy="107025"/>
            </a:xfrm>
            <a:custGeom>
              <a:avLst/>
              <a:gdLst/>
              <a:ahLst/>
              <a:cxnLst/>
              <a:rect l="l" t="t" r="r" b="b"/>
              <a:pathLst>
                <a:path w="5057" h="4281" extrusionOk="0">
                  <a:moveTo>
                    <a:pt x="2380" y="0"/>
                  </a:moveTo>
                  <a:cubicBezTo>
                    <a:pt x="1484" y="0"/>
                    <a:pt x="592" y="549"/>
                    <a:pt x="308" y="1572"/>
                  </a:cubicBezTo>
                  <a:cubicBezTo>
                    <a:pt x="0" y="2698"/>
                    <a:pt x="657" y="3877"/>
                    <a:pt x="1796" y="4199"/>
                  </a:cubicBezTo>
                  <a:cubicBezTo>
                    <a:pt x="1997" y="4254"/>
                    <a:pt x="2194" y="4280"/>
                    <a:pt x="2385" y="4280"/>
                  </a:cubicBezTo>
                  <a:cubicBezTo>
                    <a:pt x="3937" y="4280"/>
                    <a:pt x="5057" y="2556"/>
                    <a:pt x="4222" y="1076"/>
                  </a:cubicBezTo>
                  <a:cubicBezTo>
                    <a:pt x="3806" y="346"/>
                    <a:pt x="3092" y="0"/>
                    <a:pt x="2380" y="0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400;p54">
              <a:extLst>
                <a:ext uri="{FF2B5EF4-FFF2-40B4-BE49-F238E27FC236}">
                  <a16:creationId xmlns:a16="http://schemas.microsoft.com/office/drawing/2014/main" id="{FA631016-4562-4A5E-A0B1-9A4AA973390A}"/>
                </a:ext>
              </a:extLst>
            </p:cNvPr>
            <p:cNvSpPr/>
            <p:nvPr/>
          </p:nvSpPr>
          <p:spPr>
            <a:xfrm>
              <a:off x="6180475" y="1932938"/>
              <a:ext cx="29550" cy="24500"/>
            </a:xfrm>
            <a:custGeom>
              <a:avLst/>
              <a:gdLst/>
              <a:ahLst/>
              <a:cxnLst/>
              <a:rect l="l" t="t" r="r" b="b"/>
              <a:pathLst>
                <a:path w="1182" h="980" extrusionOk="0">
                  <a:moveTo>
                    <a:pt x="608" y="1"/>
                  </a:moveTo>
                  <a:cubicBezTo>
                    <a:pt x="566" y="1"/>
                    <a:pt x="524" y="6"/>
                    <a:pt x="483" y="17"/>
                  </a:cubicBezTo>
                  <a:cubicBezTo>
                    <a:pt x="67" y="137"/>
                    <a:pt x="0" y="700"/>
                    <a:pt x="376" y="915"/>
                  </a:cubicBezTo>
                  <a:cubicBezTo>
                    <a:pt x="457" y="960"/>
                    <a:pt x="541" y="980"/>
                    <a:pt x="621" y="980"/>
                  </a:cubicBezTo>
                  <a:cubicBezTo>
                    <a:pt x="925" y="980"/>
                    <a:pt x="1181" y="691"/>
                    <a:pt x="1086" y="352"/>
                  </a:cubicBezTo>
                  <a:cubicBezTo>
                    <a:pt x="1030" y="139"/>
                    <a:pt x="823" y="1"/>
                    <a:pt x="608" y="1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401;p54">
              <a:extLst>
                <a:ext uri="{FF2B5EF4-FFF2-40B4-BE49-F238E27FC236}">
                  <a16:creationId xmlns:a16="http://schemas.microsoft.com/office/drawing/2014/main" id="{827591A9-76E2-4FCD-88B4-5A8B7C07312A}"/>
                </a:ext>
              </a:extLst>
            </p:cNvPr>
            <p:cNvSpPr/>
            <p:nvPr/>
          </p:nvSpPr>
          <p:spPr>
            <a:xfrm>
              <a:off x="6334925" y="1865838"/>
              <a:ext cx="118625" cy="106900"/>
            </a:xfrm>
            <a:custGeom>
              <a:avLst/>
              <a:gdLst/>
              <a:ahLst/>
              <a:cxnLst/>
              <a:rect l="l" t="t" r="r" b="b"/>
              <a:pathLst>
                <a:path w="4745" h="4276" extrusionOk="0">
                  <a:moveTo>
                    <a:pt x="2367" y="0"/>
                  </a:moveTo>
                  <a:cubicBezTo>
                    <a:pt x="1849" y="0"/>
                    <a:pt x="1331" y="189"/>
                    <a:pt x="925" y="570"/>
                  </a:cubicBezTo>
                  <a:cubicBezTo>
                    <a:pt x="54" y="1374"/>
                    <a:pt x="0" y="2728"/>
                    <a:pt x="804" y="3585"/>
                  </a:cubicBezTo>
                  <a:cubicBezTo>
                    <a:pt x="1227" y="4043"/>
                    <a:pt x="1802" y="4275"/>
                    <a:pt x="2377" y="4275"/>
                  </a:cubicBezTo>
                  <a:cubicBezTo>
                    <a:pt x="2895" y="4275"/>
                    <a:pt x="3413" y="4087"/>
                    <a:pt x="3819" y="3706"/>
                  </a:cubicBezTo>
                  <a:cubicBezTo>
                    <a:pt x="4690" y="2902"/>
                    <a:pt x="4744" y="1548"/>
                    <a:pt x="3940" y="691"/>
                  </a:cubicBezTo>
                  <a:cubicBezTo>
                    <a:pt x="3517" y="232"/>
                    <a:pt x="2942" y="0"/>
                    <a:pt x="2367" y="0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402;p54">
              <a:extLst>
                <a:ext uri="{FF2B5EF4-FFF2-40B4-BE49-F238E27FC236}">
                  <a16:creationId xmlns:a16="http://schemas.microsoft.com/office/drawing/2014/main" id="{FE7546A6-5059-4BDE-BA54-F242BA68C520}"/>
                </a:ext>
              </a:extLst>
            </p:cNvPr>
            <p:cNvSpPr/>
            <p:nvPr/>
          </p:nvSpPr>
          <p:spPr>
            <a:xfrm>
              <a:off x="6354000" y="1882538"/>
              <a:ext cx="29550" cy="24325"/>
            </a:xfrm>
            <a:custGeom>
              <a:avLst/>
              <a:gdLst/>
              <a:ahLst/>
              <a:cxnLst/>
              <a:rect l="l" t="t" r="r" b="b"/>
              <a:pathLst>
                <a:path w="1182" h="973" extrusionOk="0">
                  <a:moveTo>
                    <a:pt x="630" y="1"/>
                  </a:moveTo>
                  <a:cubicBezTo>
                    <a:pt x="582" y="1"/>
                    <a:pt x="533" y="8"/>
                    <a:pt x="483" y="23"/>
                  </a:cubicBezTo>
                  <a:cubicBezTo>
                    <a:pt x="68" y="130"/>
                    <a:pt x="1" y="706"/>
                    <a:pt x="390" y="907"/>
                  </a:cubicBezTo>
                  <a:cubicBezTo>
                    <a:pt x="468" y="952"/>
                    <a:pt x="550" y="972"/>
                    <a:pt x="629" y="972"/>
                  </a:cubicBezTo>
                  <a:cubicBezTo>
                    <a:pt x="926" y="972"/>
                    <a:pt x="1182" y="686"/>
                    <a:pt x="1086" y="358"/>
                  </a:cubicBezTo>
                  <a:cubicBezTo>
                    <a:pt x="1032" y="139"/>
                    <a:pt x="843" y="1"/>
                    <a:pt x="630" y="1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403;p54">
              <a:extLst>
                <a:ext uri="{FF2B5EF4-FFF2-40B4-BE49-F238E27FC236}">
                  <a16:creationId xmlns:a16="http://schemas.microsoft.com/office/drawing/2014/main" id="{83F61232-8CB7-49C7-A812-ED2C0E6D3E0C}"/>
                </a:ext>
              </a:extLst>
            </p:cNvPr>
            <p:cNvSpPr/>
            <p:nvPr/>
          </p:nvSpPr>
          <p:spPr>
            <a:xfrm>
              <a:off x="6385500" y="1682838"/>
              <a:ext cx="126775" cy="106850"/>
            </a:xfrm>
            <a:custGeom>
              <a:avLst/>
              <a:gdLst/>
              <a:ahLst/>
              <a:cxnLst/>
              <a:rect l="l" t="t" r="r" b="b"/>
              <a:pathLst>
                <a:path w="5071" h="4274" extrusionOk="0">
                  <a:moveTo>
                    <a:pt x="2384" y="1"/>
                  </a:moveTo>
                  <a:cubicBezTo>
                    <a:pt x="1492" y="1"/>
                    <a:pt x="605" y="545"/>
                    <a:pt x="322" y="1565"/>
                  </a:cubicBezTo>
                  <a:cubicBezTo>
                    <a:pt x="1" y="2704"/>
                    <a:pt x="671" y="3883"/>
                    <a:pt x="1810" y="4191"/>
                  </a:cubicBezTo>
                  <a:cubicBezTo>
                    <a:pt x="2012" y="4247"/>
                    <a:pt x="2210" y="4274"/>
                    <a:pt x="2402" y="4274"/>
                  </a:cubicBezTo>
                  <a:cubicBezTo>
                    <a:pt x="3952" y="4274"/>
                    <a:pt x="5070" y="2561"/>
                    <a:pt x="4235" y="1082"/>
                  </a:cubicBezTo>
                  <a:cubicBezTo>
                    <a:pt x="3818" y="350"/>
                    <a:pt x="3099" y="1"/>
                    <a:pt x="2384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404;p54">
              <a:extLst>
                <a:ext uri="{FF2B5EF4-FFF2-40B4-BE49-F238E27FC236}">
                  <a16:creationId xmlns:a16="http://schemas.microsoft.com/office/drawing/2014/main" id="{95212831-8E1E-428E-9D48-B1272EC15AA6}"/>
                </a:ext>
              </a:extLst>
            </p:cNvPr>
            <p:cNvSpPr/>
            <p:nvPr/>
          </p:nvSpPr>
          <p:spPr>
            <a:xfrm>
              <a:off x="6404600" y="1735938"/>
              <a:ext cx="29550" cy="24500"/>
            </a:xfrm>
            <a:custGeom>
              <a:avLst/>
              <a:gdLst/>
              <a:ahLst/>
              <a:cxnLst/>
              <a:rect l="l" t="t" r="r" b="b"/>
              <a:pathLst>
                <a:path w="1182" h="980" extrusionOk="0">
                  <a:moveTo>
                    <a:pt x="608" y="1"/>
                  </a:moveTo>
                  <a:cubicBezTo>
                    <a:pt x="566" y="1"/>
                    <a:pt x="524" y="6"/>
                    <a:pt x="483" y="17"/>
                  </a:cubicBezTo>
                  <a:cubicBezTo>
                    <a:pt x="68" y="138"/>
                    <a:pt x="1" y="701"/>
                    <a:pt x="376" y="915"/>
                  </a:cubicBezTo>
                  <a:cubicBezTo>
                    <a:pt x="454" y="960"/>
                    <a:pt x="536" y="980"/>
                    <a:pt x="616" y="980"/>
                  </a:cubicBezTo>
                  <a:cubicBezTo>
                    <a:pt x="916" y="980"/>
                    <a:pt x="1181" y="691"/>
                    <a:pt x="1086" y="352"/>
                  </a:cubicBezTo>
                  <a:cubicBezTo>
                    <a:pt x="1019" y="139"/>
                    <a:pt x="820" y="1"/>
                    <a:pt x="608" y="1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405;p54">
              <a:extLst>
                <a:ext uri="{FF2B5EF4-FFF2-40B4-BE49-F238E27FC236}">
                  <a16:creationId xmlns:a16="http://schemas.microsoft.com/office/drawing/2014/main" id="{645CAC2B-C506-4C49-9304-DBBA51B0C00E}"/>
                </a:ext>
              </a:extLst>
            </p:cNvPr>
            <p:cNvSpPr/>
            <p:nvPr/>
          </p:nvSpPr>
          <p:spPr>
            <a:xfrm>
              <a:off x="6255525" y="1552513"/>
              <a:ext cx="129050" cy="107025"/>
            </a:xfrm>
            <a:custGeom>
              <a:avLst/>
              <a:gdLst/>
              <a:ahLst/>
              <a:cxnLst/>
              <a:rect l="l" t="t" r="r" b="b"/>
              <a:pathLst>
                <a:path w="5162" h="4281" extrusionOk="0">
                  <a:moveTo>
                    <a:pt x="2695" y="0"/>
                  </a:moveTo>
                  <a:cubicBezTo>
                    <a:pt x="2350" y="0"/>
                    <a:pt x="1993" y="87"/>
                    <a:pt x="1648" y="278"/>
                  </a:cubicBezTo>
                  <a:cubicBezTo>
                    <a:pt x="0" y="1216"/>
                    <a:pt x="295" y="3696"/>
                    <a:pt x="2131" y="4205"/>
                  </a:cubicBezTo>
                  <a:cubicBezTo>
                    <a:pt x="2321" y="4256"/>
                    <a:pt x="2511" y="4281"/>
                    <a:pt x="2699" y="4281"/>
                  </a:cubicBezTo>
                  <a:cubicBezTo>
                    <a:pt x="3635" y="4281"/>
                    <a:pt x="4489" y="3667"/>
                    <a:pt x="4757" y="2717"/>
                  </a:cubicBezTo>
                  <a:cubicBezTo>
                    <a:pt x="5161" y="1262"/>
                    <a:pt x="4015" y="0"/>
                    <a:pt x="2695" y="0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406;p54">
              <a:extLst>
                <a:ext uri="{FF2B5EF4-FFF2-40B4-BE49-F238E27FC236}">
                  <a16:creationId xmlns:a16="http://schemas.microsoft.com/office/drawing/2014/main" id="{5815850F-75F2-4944-82E6-A30F70B8F033}"/>
                </a:ext>
              </a:extLst>
            </p:cNvPr>
            <p:cNvSpPr/>
            <p:nvPr/>
          </p:nvSpPr>
          <p:spPr>
            <a:xfrm>
              <a:off x="6277625" y="1603838"/>
              <a:ext cx="29575" cy="24450"/>
            </a:xfrm>
            <a:custGeom>
              <a:avLst/>
              <a:gdLst/>
              <a:ahLst/>
              <a:cxnLst/>
              <a:rect l="l" t="t" r="r" b="b"/>
              <a:pathLst>
                <a:path w="1183" h="978" extrusionOk="0">
                  <a:moveTo>
                    <a:pt x="619" y="0"/>
                  </a:moveTo>
                  <a:cubicBezTo>
                    <a:pt x="574" y="0"/>
                    <a:pt x="528" y="7"/>
                    <a:pt x="483" y="21"/>
                  </a:cubicBezTo>
                  <a:cubicBezTo>
                    <a:pt x="68" y="142"/>
                    <a:pt x="1" y="705"/>
                    <a:pt x="376" y="919"/>
                  </a:cubicBezTo>
                  <a:cubicBezTo>
                    <a:pt x="454" y="959"/>
                    <a:pt x="534" y="977"/>
                    <a:pt x="611" y="977"/>
                  </a:cubicBezTo>
                  <a:cubicBezTo>
                    <a:pt x="919" y="977"/>
                    <a:pt x="1182" y="688"/>
                    <a:pt x="1086" y="356"/>
                  </a:cubicBezTo>
                  <a:cubicBezTo>
                    <a:pt x="1031" y="146"/>
                    <a:pt x="830" y="0"/>
                    <a:pt x="619" y="0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30"/>
          <p:cNvSpPr txBox="1">
            <a:spLocks noGrp="1"/>
          </p:cNvSpPr>
          <p:nvPr>
            <p:ph type="title"/>
          </p:nvPr>
        </p:nvSpPr>
        <p:spPr>
          <a:xfrm>
            <a:off x="180000" y="-259694"/>
            <a:ext cx="8784000" cy="2114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سؤال البحث</a:t>
            </a:r>
            <a:r>
              <a:rPr lang="he-IL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he-IL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2800" dirty="0">
                <a:solidFill>
                  <a:srgbClr val="C0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اكتبوا هنا</a:t>
            </a:r>
            <a:r>
              <a:rPr lang="he-IL" sz="2800" dirty="0">
                <a:solidFill>
                  <a:srgbClr val="C0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AE" sz="2800" dirty="0">
                <a:solidFill>
                  <a:srgbClr val="C0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سؤال البحث عن العلاقة بين تأثير العامل الثابت على العامل المتغير</a:t>
            </a:r>
            <a:br>
              <a:rPr lang="en-US" altLang="he-IL" sz="2800" b="1" dirty="0">
                <a:solidFill>
                  <a:srgbClr val="C0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4" name="Google Shape;864;p30"/>
          <p:cNvSpPr/>
          <p:nvPr/>
        </p:nvSpPr>
        <p:spPr>
          <a:xfrm>
            <a:off x="5994410" y="4122776"/>
            <a:ext cx="1886216" cy="45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AE" sz="1200" dirty="0"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سجلوا هنا العامل المتغير</a:t>
            </a:r>
            <a:endParaRPr sz="1200" dirty="0"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867" name="Google Shape;867;p30"/>
          <p:cNvSpPr txBox="1"/>
          <p:nvPr/>
        </p:nvSpPr>
        <p:spPr>
          <a:xfrm>
            <a:off x="5929909" y="2151256"/>
            <a:ext cx="1923528" cy="39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7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العامل الثابت</a:t>
            </a:r>
            <a:r>
              <a:rPr lang="he-IL" sz="1700" b="1" dirty="0">
                <a:solidFill>
                  <a:schemeClr val="accent2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:</a:t>
            </a:r>
            <a:endParaRPr sz="1700" b="1" dirty="0">
              <a:solidFill>
                <a:schemeClr val="accent2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868" name="Google Shape;868;p30"/>
          <p:cNvSpPr txBox="1"/>
          <p:nvPr/>
        </p:nvSpPr>
        <p:spPr>
          <a:xfrm>
            <a:off x="5933305" y="3730194"/>
            <a:ext cx="1910637" cy="39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ar-AE" sz="1700" b="1" dirty="0">
                <a:solidFill>
                  <a:srgbClr val="2D838E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العامل المتغير:</a:t>
            </a:r>
            <a:endParaRPr lang="he-IL" sz="1700" b="1" dirty="0">
              <a:solidFill>
                <a:srgbClr val="2D838E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cxnSp>
        <p:nvCxnSpPr>
          <p:cNvPr id="870" name="Google Shape;870;p30"/>
          <p:cNvCxnSpPr/>
          <p:nvPr/>
        </p:nvCxnSpPr>
        <p:spPr>
          <a:xfrm>
            <a:off x="2327066" y="2640035"/>
            <a:ext cx="3384003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1" name="Google Shape;871;p30"/>
          <p:cNvCxnSpPr/>
          <p:nvPr/>
        </p:nvCxnSpPr>
        <p:spPr>
          <a:xfrm>
            <a:off x="2555217" y="4196813"/>
            <a:ext cx="3155918" cy="0"/>
          </a:xfrm>
          <a:prstGeom prst="straightConnector1">
            <a:avLst/>
          </a:prstGeom>
          <a:noFill/>
          <a:ln w="38100" cap="flat" cmpd="sng">
            <a:solidFill>
              <a:srgbClr val="08738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73" name="Google Shape;873;p30"/>
          <p:cNvGrpSpPr/>
          <p:nvPr/>
        </p:nvGrpSpPr>
        <p:grpSpPr>
          <a:xfrm>
            <a:off x="1189462" y="2364274"/>
            <a:ext cx="1622406" cy="2564827"/>
            <a:chOff x="1064425" y="1552099"/>
            <a:chExt cx="1828801" cy="2806673"/>
          </a:xfrm>
        </p:grpSpPr>
        <p:sp>
          <p:nvSpPr>
            <p:cNvPr id="874" name="Google Shape;874;p30"/>
            <p:cNvSpPr/>
            <p:nvPr/>
          </p:nvSpPr>
          <p:spPr>
            <a:xfrm flipH="1">
              <a:off x="1980606" y="3616724"/>
              <a:ext cx="23826" cy="59811"/>
            </a:xfrm>
            <a:custGeom>
              <a:avLst/>
              <a:gdLst/>
              <a:ahLst/>
              <a:cxnLst/>
              <a:rect l="l" t="t" r="r" b="b"/>
              <a:pathLst>
                <a:path w="194" h="487" extrusionOk="0">
                  <a:moveTo>
                    <a:pt x="0" y="1"/>
                  </a:moveTo>
                  <a:lnTo>
                    <a:pt x="0" y="487"/>
                  </a:lnTo>
                  <a:lnTo>
                    <a:pt x="193" y="487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0"/>
            <p:cNvSpPr/>
            <p:nvPr/>
          </p:nvSpPr>
          <p:spPr>
            <a:xfrm flipH="1">
              <a:off x="2173913" y="3616724"/>
              <a:ext cx="23826" cy="59811"/>
            </a:xfrm>
            <a:custGeom>
              <a:avLst/>
              <a:gdLst/>
              <a:ahLst/>
              <a:cxnLst/>
              <a:rect l="l" t="t" r="r" b="b"/>
              <a:pathLst>
                <a:path w="194" h="487" extrusionOk="0">
                  <a:moveTo>
                    <a:pt x="0" y="1"/>
                  </a:moveTo>
                  <a:lnTo>
                    <a:pt x="0" y="487"/>
                  </a:lnTo>
                  <a:lnTo>
                    <a:pt x="193" y="487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0"/>
            <p:cNvSpPr/>
            <p:nvPr/>
          </p:nvSpPr>
          <p:spPr>
            <a:xfrm flipH="1">
              <a:off x="2225126" y="3829929"/>
              <a:ext cx="165920" cy="39915"/>
            </a:xfrm>
            <a:custGeom>
              <a:avLst/>
              <a:gdLst/>
              <a:ahLst/>
              <a:cxnLst/>
              <a:rect l="l" t="t" r="r" b="b"/>
              <a:pathLst>
                <a:path w="1351" h="325" extrusionOk="0">
                  <a:moveTo>
                    <a:pt x="1" y="0"/>
                  </a:moveTo>
                  <a:lnTo>
                    <a:pt x="1" y="324"/>
                  </a:lnTo>
                  <a:lnTo>
                    <a:pt x="1351" y="324"/>
                  </a:lnTo>
                  <a:lnTo>
                    <a:pt x="135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0"/>
            <p:cNvSpPr/>
            <p:nvPr/>
          </p:nvSpPr>
          <p:spPr>
            <a:xfrm flipH="1">
              <a:off x="2241215" y="1552099"/>
              <a:ext cx="229414" cy="379130"/>
            </a:xfrm>
            <a:custGeom>
              <a:avLst/>
              <a:gdLst/>
              <a:ahLst/>
              <a:cxnLst/>
              <a:rect l="l" t="t" r="r" b="b"/>
              <a:pathLst>
                <a:path w="1868" h="3087" extrusionOk="0">
                  <a:moveTo>
                    <a:pt x="1" y="1"/>
                  </a:moveTo>
                  <a:lnTo>
                    <a:pt x="1" y="3087"/>
                  </a:lnTo>
                  <a:lnTo>
                    <a:pt x="1868" y="3087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0"/>
            <p:cNvSpPr/>
            <p:nvPr/>
          </p:nvSpPr>
          <p:spPr>
            <a:xfrm flipH="1">
              <a:off x="2221319" y="1903716"/>
              <a:ext cx="269205" cy="78724"/>
            </a:xfrm>
            <a:custGeom>
              <a:avLst/>
              <a:gdLst/>
              <a:ahLst/>
              <a:cxnLst/>
              <a:rect l="l" t="t" r="r" b="b"/>
              <a:pathLst>
                <a:path w="2192" h="641" extrusionOk="0">
                  <a:moveTo>
                    <a:pt x="1" y="0"/>
                  </a:moveTo>
                  <a:lnTo>
                    <a:pt x="1" y="641"/>
                  </a:lnTo>
                  <a:lnTo>
                    <a:pt x="2192" y="641"/>
                  </a:lnTo>
                  <a:lnTo>
                    <a:pt x="219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0"/>
            <p:cNvSpPr/>
            <p:nvPr/>
          </p:nvSpPr>
          <p:spPr>
            <a:xfrm flipH="1">
              <a:off x="2221319" y="1958613"/>
              <a:ext cx="269205" cy="734434"/>
            </a:xfrm>
            <a:custGeom>
              <a:avLst/>
              <a:gdLst/>
              <a:ahLst/>
              <a:cxnLst/>
              <a:rect l="l" t="t" r="r" b="b"/>
              <a:pathLst>
                <a:path w="2192" h="5980" extrusionOk="0">
                  <a:moveTo>
                    <a:pt x="1" y="1"/>
                  </a:moveTo>
                  <a:lnTo>
                    <a:pt x="1" y="5980"/>
                  </a:lnTo>
                  <a:lnTo>
                    <a:pt x="2192" y="5980"/>
                  </a:lnTo>
                  <a:lnTo>
                    <a:pt x="2192" y="1"/>
                  </a:lnTo>
                  <a:close/>
                </a:path>
              </a:pathLst>
            </a:custGeom>
            <a:solidFill>
              <a:srgbClr val="2D83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0"/>
            <p:cNvSpPr/>
            <p:nvPr/>
          </p:nvSpPr>
          <p:spPr>
            <a:xfrm flipH="1">
              <a:off x="1064425" y="2479713"/>
              <a:ext cx="1184527" cy="1496255"/>
            </a:xfrm>
            <a:custGeom>
              <a:avLst/>
              <a:gdLst/>
              <a:ahLst/>
              <a:cxnLst/>
              <a:rect l="l" t="t" r="r" b="b"/>
              <a:pathLst>
                <a:path w="9645" h="12183" extrusionOk="0">
                  <a:moveTo>
                    <a:pt x="225" y="1"/>
                  </a:moveTo>
                  <a:lnTo>
                    <a:pt x="225" y="2670"/>
                  </a:lnTo>
                  <a:lnTo>
                    <a:pt x="3534" y="2670"/>
                  </a:lnTo>
                  <a:cubicBezTo>
                    <a:pt x="5432" y="2670"/>
                    <a:pt x="6975" y="4213"/>
                    <a:pt x="6975" y="6080"/>
                  </a:cubicBezTo>
                  <a:cubicBezTo>
                    <a:pt x="6975" y="7970"/>
                    <a:pt x="5432" y="9513"/>
                    <a:pt x="3534" y="9513"/>
                  </a:cubicBezTo>
                  <a:lnTo>
                    <a:pt x="3534" y="9552"/>
                  </a:lnTo>
                  <a:lnTo>
                    <a:pt x="479" y="9552"/>
                  </a:lnTo>
                  <a:cubicBezTo>
                    <a:pt x="225" y="9552"/>
                    <a:pt x="1" y="9745"/>
                    <a:pt x="1" y="9999"/>
                  </a:cubicBezTo>
                  <a:lnTo>
                    <a:pt x="1" y="11735"/>
                  </a:lnTo>
                  <a:cubicBezTo>
                    <a:pt x="1" y="11990"/>
                    <a:pt x="225" y="12182"/>
                    <a:pt x="479" y="12182"/>
                  </a:cubicBezTo>
                  <a:lnTo>
                    <a:pt x="7777" y="12182"/>
                  </a:lnTo>
                  <a:cubicBezTo>
                    <a:pt x="8032" y="12182"/>
                    <a:pt x="8225" y="11990"/>
                    <a:pt x="8225" y="11735"/>
                  </a:cubicBezTo>
                  <a:lnTo>
                    <a:pt x="8225" y="9999"/>
                  </a:lnTo>
                  <a:cubicBezTo>
                    <a:pt x="9097" y="8935"/>
                    <a:pt x="9644" y="7554"/>
                    <a:pt x="9644" y="6080"/>
                  </a:cubicBezTo>
                  <a:cubicBezTo>
                    <a:pt x="9644" y="2732"/>
                    <a:pt x="6906" y="1"/>
                    <a:pt x="3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0"/>
            <p:cNvSpPr/>
            <p:nvPr/>
          </p:nvSpPr>
          <p:spPr>
            <a:xfrm flipH="1">
              <a:off x="1163904" y="3652709"/>
              <a:ext cx="1729323" cy="706063"/>
            </a:xfrm>
            <a:custGeom>
              <a:avLst/>
              <a:gdLst/>
              <a:ahLst/>
              <a:cxnLst/>
              <a:rect l="l" t="t" r="r" b="b"/>
              <a:pathLst>
                <a:path w="14081" h="5749" extrusionOk="0">
                  <a:moveTo>
                    <a:pt x="8140" y="1"/>
                  </a:moveTo>
                  <a:cubicBezTo>
                    <a:pt x="7461" y="1"/>
                    <a:pt x="6913" y="541"/>
                    <a:pt x="6913" y="1251"/>
                  </a:cubicBezTo>
                  <a:lnTo>
                    <a:pt x="6913" y="2732"/>
                  </a:lnTo>
                  <a:cubicBezTo>
                    <a:pt x="6913" y="3017"/>
                    <a:pt x="6690" y="3341"/>
                    <a:pt x="6466" y="3596"/>
                  </a:cubicBezTo>
                  <a:lnTo>
                    <a:pt x="1" y="3596"/>
                  </a:lnTo>
                  <a:lnTo>
                    <a:pt x="1" y="5748"/>
                  </a:lnTo>
                  <a:lnTo>
                    <a:pt x="14080" y="5748"/>
                  </a:lnTo>
                  <a:lnTo>
                    <a:pt x="14080" y="3596"/>
                  </a:lnTo>
                  <a:lnTo>
                    <a:pt x="10647" y="3596"/>
                  </a:lnTo>
                  <a:lnTo>
                    <a:pt x="9390" y="1251"/>
                  </a:lnTo>
                  <a:cubicBezTo>
                    <a:pt x="9390" y="541"/>
                    <a:pt x="8811" y="1"/>
                    <a:pt x="8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0"/>
            <p:cNvSpPr/>
            <p:nvPr/>
          </p:nvSpPr>
          <p:spPr>
            <a:xfrm flipH="1">
              <a:off x="2304709" y="2894701"/>
              <a:ext cx="114707" cy="220944"/>
            </a:xfrm>
            <a:custGeom>
              <a:avLst/>
              <a:gdLst/>
              <a:ahLst/>
              <a:cxnLst/>
              <a:rect l="l" t="t" r="r" b="b"/>
              <a:pathLst>
                <a:path w="934" h="1799" extrusionOk="0">
                  <a:moveTo>
                    <a:pt x="0" y="1"/>
                  </a:moveTo>
                  <a:lnTo>
                    <a:pt x="0" y="1798"/>
                  </a:lnTo>
                  <a:lnTo>
                    <a:pt x="934" y="1798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0"/>
            <p:cNvSpPr/>
            <p:nvPr/>
          </p:nvSpPr>
          <p:spPr>
            <a:xfrm flipH="1">
              <a:off x="2288620" y="2874805"/>
              <a:ext cx="146024" cy="23826"/>
            </a:xfrm>
            <a:custGeom>
              <a:avLst/>
              <a:gdLst/>
              <a:ahLst/>
              <a:cxnLst/>
              <a:rect l="l" t="t" r="r" b="b"/>
              <a:pathLst>
                <a:path w="1189" h="194" extrusionOk="0">
                  <a:moveTo>
                    <a:pt x="1" y="1"/>
                  </a:moveTo>
                  <a:lnTo>
                    <a:pt x="1" y="194"/>
                  </a:lnTo>
                  <a:lnTo>
                    <a:pt x="1189" y="194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0"/>
            <p:cNvSpPr/>
            <p:nvPr/>
          </p:nvSpPr>
          <p:spPr>
            <a:xfrm flipH="1">
              <a:off x="2272532" y="2838821"/>
              <a:ext cx="182008" cy="39915"/>
            </a:xfrm>
            <a:custGeom>
              <a:avLst/>
              <a:gdLst/>
              <a:ahLst/>
              <a:cxnLst/>
              <a:rect l="l" t="t" r="r" b="b"/>
              <a:pathLst>
                <a:path w="1482" h="325" extrusionOk="0">
                  <a:moveTo>
                    <a:pt x="1" y="1"/>
                  </a:moveTo>
                  <a:lnTo>
                    <a:pt x="1" y="325"/>
                  </a:lnTo>
                  <a:lnTo>
                    <a:pt x="1482" y="325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0"/>
            <p:cNvSpPr/>
            <p:nvPr/>
          </p:nvSpPr>
          <p:spPr>
            <a:xfrm flipH="1">
              <a:off x="2304709" y="2898508"/>
              <a:ext cx="58827" cy="217137"/>
            </a:xfrm>
            <a:custGeom>
              <a:avLst/>
              <a:gdLst/>
              <a:ahLst/>
              <a:cxnLst/>
              <a:rect l="l" t="t" r="r" b="b"/>
              <a:pathLst>
                <a:path w="479" h="1768" extrusionOk="0">
                  <a:moveTo>
                    <a:pt x="0" y="1"/>
                  </a:moveTo>
                  <a:lnTo>
                    <a:pt x="0" y="1767"/>
                  </a:lnTo>
                  <a:lnTo>
                    <a:pt x="479" y="1767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0"/>
            <p:cNvSpPr/>
            <p:nvPr/>
          </p:nvSpPr>
          <p:spPr>
            <a:xfrm flipH="1">
              <a:off x="2272532" y="2838821"/>
              <a:ext cx="91004" cy="59811"/>
            </a:xfrm>
            <a:custGeom>
              <a:avLst/>
              <a:gdLst/>
              <a:ahLst/>
              <a:cxnLst/>
              <a:rect l="l" t="t" r="r" b="b"/>
              <a:pathLst>
                <a:path w="741" h="487" extrusionOk="0">
                  <a:moveTo>
                    <a:pt x="0" y="1"/>
                  </a:moveTo>
                  <a:lnTo>
                    <a:pt x="0" y="294"/>
                  </a:lnTo>
                  <a:lnTo>
                    <a:pt x="0" y="325"/>
                  </a:lnTo>
                  <a:lnTo>
                    <a:pt x="0" y="456"/>
                  </a:lnTo>
                  <a:lnTo>
                    <a:pt x="0" y="487"/>
                  </a:lnTo>
                  <a:lnTo>
                    <a:pt x="610" y="487"/>
                  </a:lnTo>
                  <a:lnTo>
                    <a:pt x="610" y="325"/>
                  </a:lnTo>
                  <a:lnTo>
                    <a:pt x="741" y="32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0"/>
            <p:cNvSpPr/>
            <p:nvPr/>
          </p:nvSpPr>
          <p:spPr>
            <a:xfrm flipH="1">
              <a:off x="2580423" y="2894701"/>
              <a:ext cx="110900" cy="142343"/>
            </a:xfrm>
            <a:custGeom>
              <a:avLst/>
              <a:gdLst/>
              <a:ahLst/>
              <a:cxnLst/>
              <a:rect l="l" t="t" r="r" b="b"/>
              <a:pathLst>
                <a:path w="903" h="1159" extrusionOk="0">
                  <a:moveTo>
                    <a:pt x="0" y="1"/>
                  </a:moveTo>
                  <a:lnTo>
                    <a:pt x="0" y="1158"/>
                  </a:lnTo>
                  <a:lnTo>
                    <a:pt x="903" y="1158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 flipH="1">
              <a:off x="2565194" y="2870998"/>
              <a:ext cx="142340" cy="23826"/>
            </a:xfrm>
            <a:custGeom>
              <a:avLst/>
              <a:gdLst/>
              <a:ahLst/>
              <a:cxnLst/>
              <a:rect l="l" t="t" r="r" b="b"/>
              <a:pathLst>
                <a:path w="1159" h="194" extrusionOk="0">
                  <a:moveTo>
                    <a:pt x="1" y="1"/>
                  </a:moveTo>
                  <a:lnTo>
                    <a:pt x="1" y="194"/>
                  </a:lnTo>
                  <a:lnTo>
                    <a:pt x="1158" y="194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 flipH="1">
              <a:off x="2549106" y="2838821"/>
              <a:ext cx="173534" cy="36108"/>
            </a:xfrm>
            <a:custGeom>
              <a:avLst/>
              <a:gdLst/>
              <a:ahLst/>
              <a:cxnLst/>
              <a:rect l="l" t="t" r="r" b="b"/>
              <a:pathLst>
                <a:path w="1413" h="294" extrusionOk="0">
                  <a:moveTo>
                    <a:pt x="0" y="1"/>
                  </a:moveTo>
                  <a:lnTo>
                    <a:pt x="0" y="294"/>
                  </a:lnTo>
                  <a:lnTo>
                    <a:pt x="1412" y="294"/>
                  </a:lnTo>
                  <a:lnTo>
                    <a:pt x="1412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 flipH="1">
              <a:off x="2580423" y="2894701"/>
              <a:ext cx="52195" cy="142343"/>
            </a:xfrm>
            <a:custGeom>
              <a:avLst/>
              <a:gdLst/>
              <a:ahLst/>
              <a:cxnLst/>
              <a:rect l="l" t="t" r="r" b="b"/>
              <a:pathLst>
                <a:path w="425" h="1159" extrusionOk="0">
                  <a:moveTo>
                    <a:pt x="0" y="1"/>
                  </a:moveTo>
                  <a:lnTo>
                    <a:pt x="0" y="1158"/>
                  </a:lnTo>
                  <a:lnTo>
                    <a:pt x="425" y="1158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 flipH="1">
              <a:off x="2549106" y="2838821"/>
              <a:ext cx="83513" cy="56004"/>
            </a:xfrm>
            <a:custGeom>
              <a:avLst/>
              <a:gdLst/>
              <a:ahLst/>
              <a:cxnLst/>
              <a:rect l="l" t="t" r="r" b="b"/>
              <a:pathLst>
                <a:path w="680" h="456" extrusionOk="0">
                  <a:moveTo>
                    <a:pt x="0" y="1"/>
                  </a:moveTo>
                  <a:lnTo>
                    <a:pt x="0" y="263"/>
                  </a:lnTo>
                  <a:lnTo>
                    <a:pt x="0" y="294"/>
                  </a:lnTo>
                  <a:lnTo>
                    <a:pt x="0" y="456"/>
                  </a:lnTo>
                  <a:lnTo>
                    <a:pt x="548" y="456"/>
                  </a:lnTo>
                  <a:lnTo>
                    <a:pt x="548" y="294"/>
                  </a:lnTo>
                  <a:lnTo>
                    <a:pt x="679" y="294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 flipH="1">
              <a:off x="2213705" y="2803819"/>
              <a:ext cx="572429" cy="35125"/>
            </a:xfrm>
            <a:custGeom>
              <a:avLst/>
              <a:gdLst/>
              <a:ahLst/>
              <a:cxnLst/>
              <a:rect l="l" t="t" r="r" b="b"/>
              <a:pathLst>
                <a:path w="4661" h="286" extrusionOk="0">
                  <a:moveTo>
                    <a:pt x="1" y="0"/>
                  </a:moveTo>
                  <a:lnTo>
                    <a:pt x="1" y="286"/>
                  </a:lnTo>
                  <a:lnTo>
                    <a:pt x="4660" y="286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 flipH="1">
              <a:off x="1842319" y="3719028"/>
              <a:ext cx="142217" cy="142220"/>
            </a:xfrm>
            <a:custGeom>
              <a:avLst/>
              <a:gdLst/>
              <a:ahLst/>
              <a:cxnLst/>
              <a:rect l="l" t="t" r="r" b="b"/>
              <a:pathLst>
                <a:path w="1158" h="1158" extrusionOk="0">
                  <a:moveTo>
                    <a:pt x="579" y="1"/>
                  </a:moveTo>
                  <a:cubicBezTo>
                    <a:pt x="255" y="1"/>
                    <a:pt x="0" y="263"/>
                    <a:pt x="0" y="579"/>
                  </a:cubicBezTo>
                  <a:cubicBezTo>
                    <a:pt x="0" y="903"/>
                    <a:pt x="255" y="1158"/>
                    <a:pt x="579" y="1158"/>
                  </a:cubicBezTo>
                  <a:cubicBezTo>
                    <a:pt x="895" y="1158"/>
                    <a:pt x="1158" y="903"/>
                    <a:pt x="1158" y="579"/>
                  </a:cubicBezTo>
                  <a:cubicBezTo>
                    <a:pt x="1158" y="263"/>
                    <a:pt x="895" y="1"/>
                    <a:pt x="57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 flipH="1">
              <a:off x="2213705" y="2720428"/>
              <a:ext cx="552533" cy="83514"/>
            </a:xfrm>
            <a:custGeom>
              <a:avLst/>
              <a:gdLst/>
              <a:ahLst/>
              <a:cxnLst/>
              <a:rect l="l" t="t" r="r" b="b"/>
              <a:pathLst>
                <a:path w="4499" h="680" extrusionOk="0">
                  <a:moveTo>
                    <a:pt x="2246" y="0"/>
                  </a:moveTo>
                  <a:lnTo>
                    <a:pt x="1" y="679"/>
                  </a:lnTo>
                  <a:lnTo>
                    <a:pt x="4498" y="679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rgbClr val="2D83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 flipH="1">
              <a:off x="2221319" y="2692918"/>
              <a:ext cx="269205" cy="27633"/>
            </a:xfrm>
            <a:custGeom>
              <a:avLst/>
              <a:gdLst/>
              <a:ahLst/>
              <a:cxnLst/>
              <a:rect l="l" t="t" r="r" b="b"/>
              <a:pathLst>
                <a:path w="2192" h="225" extrusionOk="0">
                  <a:moveTo>
                    <a:pt x="1" y="1"/>
                  </a:moveTo>
                  <a:lnTo>
                    <a:pt x="1" y="224"/>
                  </a:lnTo>
                  <a:lnTo>
                    <a:pt x="2192" y="224"/>
                  </a:lnTo>
                  <a:lnTo>
                    <a:pt x="2192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 flipH="1">
              <a:off x="1945605" y="2432429"/>
              <a:ext cx="390421" cy="391411"/>
            </a:xfrm>
            <a:custGeom>
              <a:avLst/>
              <a:gdLst/>
              <a:ahLst/>
              <a:cxnLst/>
              <a:rect l="l" t="t" r="r" b="b"/>
              <a:pathLst>
                <a:path w="3179" h="3187" extrusionOk="0">
                  <a:moveTo>
                    <a:pt x="1605" y="0"/>
                  </a:moveTo>
                  <a:cubicBezTo>
                    <a:pt x="741" y="0"/>
                    <a:pt x="0" y="710"/>
                    <a:pt x="0" y="1574"/>
                  </a:cubicBezTo>
                  <a:cubicBezTo>
                    <a:pt x="0" y="2476"/>
                    <a:pt x="741" y="3186"/>
                    <a:pt x="1605" y="3186"/>
                  </a:cubicBezTo>
                  <a:cubicBezTo>
                    <a:pt x="2477" y="3186"/>
                    <a:pt x="3179" y="2476"/>
                    <a:pt x="3179" y="1574"/>
                  </a:cubicBezTo>
                  <a:cubicBezTo>
                    <a:pt x="3179" y="710"/>
                    <a:pt x="2477" y="0"/>
                    <a:pt x="1605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 flipH="1">
              <a:off x="2047908" y="2534733"/>
              <a:ext cx="182008" cy="182012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1" y="0"/>
                  </a:moveTo>
                  <a:cubicBezTo>
                    <a:pt x="324" y="0"/>
                    <a:pt x="0" y="355"/>
                    <a:pt x="0" y="741"/>
                  </a:cubicBezTo>
                  <a:cubicBezTo>
                    <a:pt x="0" y="1157"/>
                    <a:pt x="324" y="1481"/>
                    <a:pt x="741" y="1481"/>
                  </a:cubicBezTo>
                  <a:cubicBezTo>
                    <a:pt x="1157" y="1481"/>
                    <a:pt x="1481" y="1157"/>
                    <a:pt x="1481" y="741"/>
                  </a:cubicBezTo>
                  <a:cubicBezTo>
                    <a:pt x="1481" y="355"/>
                    <a:pt x="1157" y="0"/>
                    <a:pt x="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 flipH="1">
              <a:off x="1902007" y="3510613"/>
              <a:ext cx="991220" cy="113850"/>
            </a:xfrm>
            <a:custGeom>
              <a:avLst/>
              <a:gdLst/>
              <a:ahLst/>
              <a:cxnLst/>
              <a:rect l="l" t="t" r="r" b="b"/>
              <a:pathLst>
                <a:path w="8071" h="927" extrusionOk="0">
                  <a:moveTo>
                    <a:pt x="1" y="0"/>
                  </a:moveTo>
                  <a:lnTo>
                    <a:pt x="1" y="926"/>
                  </a:lnTo>
                  <a:lnTo>
                    <a:pt x="7623" y="926"/>
                  </a:lnTo>
                  <a:cubicBezTo>
                    <a:pt x="7878" y="926"/>
                    <a:pt x="8071" y="703"/>
                    <a:pt x="8071" y="448"/>
                  </a:cubicBezTo>
                  <a:cubicBezTo>
                    <a:pt x="8071" y="193"/>
                    <a:pt x="7878" y="0"/>
                    <a:pt x="7623" y="0"/>
                  </a:cubicBezTo>
                  <a:close/>
                </a:path>
              </a:pathLst>
            </a:custGeom>
            <a:solidFill>
              <a:srgbClr val="087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 flipH="1">
              <a:off x="2284813" y="3794804"/>
              <a:ext cx="366718" cy="110042"/>
            </a:xfrm>
            <a:custGeom>
              <a:avLst/>
              <a:gdLst/>
              <a:ahLst/>
              <a:cxnLst/>
              <a:rect l="l" t="t" r="r" b="b"/>
              <a:pathLst>
                <a:path w="2986" h="896" extrusionOk="0">
                  <a:moveTo>
                    <a:pt x="0" y="1"/>
                  </a:moveTo>
                  <a:lnTo>
                    <a:pt x="0" y="896"/>
                  </a:lnTo>
                  <a:lnTo>
                    <a:pt x="2986" y="896"/>
                  </a:lnTo>
                  <a:lnTo>
                    <a:pt x="298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 flipH="1">
              <a:off x="1925709" y="3534316"/>
              <a:ext cx="67424" cy="66443"/>
            </a:xfrm>
            <a:custGeom>
              <a:avLst/>
              <a:gdLst/>
              <a:ahLst/>
              <a:cxnLst/>
              <a:rect l="l" t="t" r="r" b="b"/>
              <a:pathLst>
                <a:path w="549" h="541" extrusionOk="0">
                  <a:moveTo>
                    <a:pt x="263" y="0"/>
                  </a:moveTo>
                  <a:cubicBezTo>
                    <a:pt x="132" y="0"/>
                    <a:pt x="1" y="124"/>
                    <a:pt x="1" y="255"/>
                  </a:cubicBezTo>
                  <a:cubicBezTo>
                    <a:pt x="1" y="417"/>
                    <a:pt x="132" y="540"/>
                    <a:pt x="263" y="540"/>
                  </a:cubicBezTo>
                  <a:cubicBezTo>
                    <a:pt x="425" y="540"/>
                    <a:pt x="549" y="417"/>
                    <a:pt x="549" y="255"/>
                  </a:cubicBezTo>
                  <a:cubicBezTo>
                    <a:pt x="549" y="124"/>
                    <a:pt x="425" y="0"/>
                    <a:pt x="26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30"/>
          <p:cNvSpPr/>
          <p:nvPr/>
        </p:nvSpPr>
        <p:spPr>
          <a:xfrm>
            <a:off x="3857563" y="2312015"/>
            <a:ext cx="636879" cy="6560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1900" b="1" dirty="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02" name="Google Shape;902;p30"/>
          <p:cNvSpPr/>
          <p:nvPr/>
        </p:nvSpPr>
        <p:spPr>
          <a:xfrm>
            <a:off x="3857563" y="3868782"/>
            <a:ext cx="636879" cy="6560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0873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>
                <a:solidFill>
                  <a:srgbClr val="2D838E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dirty="0">
              <a:solidFill>
                <a:srgbClr val="2D838E"/>
              </a:solidFill>
            </a:endParaRPr>
          </a:p>
        </p:txBody>
      </p:sp>
      <p:sp>
        <p:nvSpPr>
          <p:cNvPr id="904" name="Google Shape;904;p30"/>
          <p:cNvSpPr/>
          <p:nvPr/>
        </p:nvSpPr>
        <p:spPr>
          <a:xfrm>
            <a:off x="5897391" y="2141039"/>
            <a:ext cx="1967591" cy="92595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0"/>
          <p:cNvSpPr/>
          <p:nvPr/>
        </p:nvSpPr>
        <p:spPr>
          <a:xfrm>
            <a:off x="5954345" y="3730194"/>
            <a:ext cx="1910637" cy="8909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873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864;p30">
            <a:extLst>
              <a:ext uri="{FF2B5EF4-FFF2-40B4-BE49-F238E27FC236}">
                <a16:creationId xmlns:a16="http://schemas.microsoft.com/office/drawing/2014/main" id="{FA65E28D-61A1-44E4-8F9B-4A03FA783791}"/>
              </a:ext>
            </a:extLst>
          </p:cNvPr>
          <p:cNvSpPr/>
          <p:nvPr/>
        </p:nvSpPr>
        <p:spPr>
          <a:xfrm>
            <a:off x="5965890" y="2543838"/>
            <a:ext cx="1899092" cy="45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AE" sz="1200" dirty="0"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سجلوا هنا العامل الثابت</a:t>
            </a:r>
            <a:endParaRPr sz="1200" dirty="0"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156387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24"/>
          <p:cNvGrpSpPr/>
          <p:nvPr/>
        </p:nvGrpSpPr>
        <p:grpSpPr>
          <a:xfrm flipH="1">
            <a:off x="710275" y="1325475"/>
            <a:ext cx="1659300" cy="2862400"/>
            <a:chOff x="710275" y="1325475"/>
            <a:chExt cx="1659300" cy="2862400"/>
          </a:xfrm>
        </p:grpSpPr>
        <p:cxnSp>
          <p:nvCxnSpPr>
            <p:cNvPr id="517" name="Google Shape;517;p24"/>
            <p:cNvCxnSpPr>
              <a:stCxn id="518" idx="0"/>
            </p:cNvCxnSpPr>
            <p:nvPr/>
          </p:nvCxnSpPr>
          <p:spPr>
            <a:xfrm>
              <a:off x="1539925" y="1806675"/>
              <a:ext cx="0" cy="843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518" name="Google Shape;518;p24"/>
            <p:cNvSpPr/>
            <p:nvPr/>
          </p:nvSpPr>
          <p:spPr>
            <a:xfrm rot="10800000">
              <a:off x="1299325" y="1325475"/>
              <a:ext cx="481200" cy="481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 txBox="1"/>
            <p:nvPr/>
          </p:nvSpPr>
          <p:spPr>
            <a:xfrm>
              <a:off x="736525" y="3454375"/>
              <a:ext cx="16068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AE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شرح/وصف الخطوة</a:t>
              </a: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710275" y="2500575"/>
              <a:ext cx="1659300" cy="800400"/>
            </a:xfrm>
            <a:prstGeom prst="notchedRightArrow">
              <a:avLst>
                <a:gd name="adj1" fmla="val 74710"/>
                <a:gd name="adj2" fmla="val 5172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ar-AE" sz="17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Fira Sans Extra Condensed Medium"/>
                </a:rPr>
                <a:t>مرحلة</a:t>
              </a:r>
              <a:r>
                <a:rPr lang="he-IL" sz="17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Fira Sans Extra Condensed Medium"/>
                </a:rPr>
                <a:t> 5</a:t>
              </a:r>
              <a:endParaRPr lang="he-IL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21" name="Google Shape;521;p24"/>
          <p:cNvGrpSpPr/>
          <p:nvPr/>
        </p:nvGrpSpPr>
        <p:grpSpPr>
          <a:xfrm flipH="1">
            <a:off x="2226325" y="1325475"/>
            <a:ext cx="1659300" cy="2862400"/>
            <a:chOff x="2226325" y="1325475"/>
            <a:chExt cx="1659300" cy="2862400"/>
          </a:xfrm>
        </p:grpSpPr>
        <p:cxnSp>
          <p:nvCxnSpPr>
            <p:cNvPr id="522" name="Google Shape;522;p24"/>
            <p:cNvCxnSpPr>
              <a:cxnSpLocks/>
              <a:stCxn id="523" idx="0"/>
            </p:cNvCxnSpPr>
            <p:nvPr/>
          </p:nvCxnSpPr>
          <p:spPr>
            <a:xfrm>
              <a:off x="3055975" y="1806675"/>
              <a:ext cx="0" cy="843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523" name="Google Shape;523;p24"/>
            <p:cNvSpPr/>
            <p:nvPr/>
          </p:nvSpPr>
          <p:spPr>
            <a:xfrm rot="10800000">
              <a:off x="2815375" y="1325475"/>
              <a:ext cx="481200" cy="481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2226325" y="2500575"/>
              <a:ext cx="1659300" cy="800400"/>
            </a:xfrm>
            <a:prstGeom prst="notchedRightArrow">
              <a:avLst>
                <a:gd name="adj1" fmla="val 74710"/>
                <a:gd name="adj2" fmla="val 5172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ar-AE" sz="17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Fira Sans Extra Condensed Medium"/>
                </a:rPr>
                <a:t>مرحلة</a:t>
              </a:r>
              <a:r>
                <a:rPr lang="he-IL" sz="17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Fira Sans Extra Condensed Medium"/>
                </a:rPr>
                <a:t> 4</a:t>
              </a:r>
              <a:endParaRPr lang="he-IL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5" name="Google Shape;525;p24"/>
            <p:cNvSpPr txBox="1"/>
            <p:nvPr/>
          </p:nvSpPr>
          <p:spPr>
            <a:xfrm>
              <a:off x="2285275" y="3454375"/>
              <a:ext cx="15414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AE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شرح/وصف الخطوة</a:t>
              </a:r>
            </a:p>
          </p:txBody>
        </p:sp>
      </p:grpSp>
      <p:grpSp>
        <p:nvGrpSpPr>
          <p:cNvPr id="526" name="Google Shape;526;p24"/>
          <p:cNvGrpSpPr/>
          <p:nvPr/>
        </p:nvGrpSpPr>
        <p:grpSpPr>
          <a:xfrm flipH="1">
            <a:off x="3742375" y="1325475"/>
            <a:ext cx="1659300" cy="2862400"/>
            <a:chOff x="3742375" y="1325475"/>
            <a:chExt cx="1659300" cy="2862400"/>
          </a:xfrm>
        </p:grpSpPr>
        <p:cxnSp>
          <p:nvCxnSpPr>
            <p:cNvPr id="527" name="Google Shape;527;p24"/>
            <p:cNvCxnSpPr>
              <a:stCxn id="528" idx="0"/>
            </p:cNvCxnSpPr>
            <p:nvPr/>
          </p:nvCxnSpPr>
          <p:spPr>
            <a:xfrm>
              <a:off x="4572025" y="1806675"/>
              <a:ext cx="0" cy="843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528" name="Google Shape;528;p24"/>
            <p:cNvSpPr/>
            <p:nvPr/>
          </p:nvSpPr>
          <p:spPr>
            <a:xfrm rot="10800000">
              <a:off x="4331425" y="1325475"/>
              <a:ext cx="481200" cy="481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3742375" y="2500575"/>
              <a:ext cx="1659300" cy="800400"/>
            </a:xfrm>
            <a:prstGeom prst="notchedRightArrow">
              <a:avLst>
                <a:gd name="adj1" fmla="val 74710"/>
                <a:gd name="adj2" fmla="val 517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ar-AE" sz="17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Fira Sans Extra Condensed Medium"/>
                </a:rPr>
                <a:t>مرحلة</a:t>
              </a:r>
              <a:r>
                <a:rPr lang="he-IL" sz="17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Fira Sans Extra Condensed Medium"/>
                </a:rPr>
                <a:t> 3</a:t>
              </a:r>
              <a:endParaRPr lang="he-IL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0" name="Google Shape;530;p24"/>
            <p:cNvSpPr txBox="1"/>
            <p:nvPr/>
          </p:nvSpPr>
          <p:spPr>
            <a:xfrm>
              <a:off x="3801325" y="3454375"/>
              <a:ext cx="15414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AE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شرح/وصف الخطوة</a:t>
              </a:r>
            </a:p>
          </p:txBody>
        </p:sp>
      </p:grpSp>
      <p:grpSp>
        <p:nvGrpSpPr>
          <p:cNvPr id="531" name="Google Shape;531;p24"/>
          <p:cNvGrpSpPr/>
          <p:nvPr/>
        </p:nvGrpSpPr>
        <p:grpSpPr>
          <a:xfrm flipH="1">
            <a:off x="5258425" y="1325475"/>
            <a:ext cx="1659300" cy="2862400"/>
            <a:chOff x="5258425" y="1325475"/>
            <a:chExt cx="1659300" cy="2862400"/>
          </a:xfrm>
        </p:grpSpPr>
        <p:cxnSp>
          <p:nvCxnSpPr>
            <p:cNvPr id="532" name="Google Shape;532;p24"/>
            <p:cNvCxnSpPr>
              <a:cxnSpLocks/>
              <a:stCxn id="533" idx="0"/>
            </p:cNvCxnSpPr>
            <p:nvPr/>
          </p:nvCxnSpPr>
          <p:spPr>
            <a:xfrm>
              <a:off x="6088075" y="1806675"/>
              <a:ext cx="0" cy="843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533" name="Google Shape;533;p24"/>
            <p:cNvSpPr/>
            <p:nvPr/>
          </p:nvSpPr>
          <p:spPr>
            <a:xfrm rot="10800000">
              <a:off x="5847475" y="1325475"/>
              <a:ext cx="481200" cy="481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5258425" y="2500575"/>
              <a:ext cx="1659300" cy="800400"/>
            </a:xfrm>
            <a:prstGeom prst="notchedRightArrow">
              <a:avLst>
                <a:gd name="adj1" fmla="val 74710"/>
                <a:gd name="adj2" fmla="val 5172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ar-AE" sz="17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Fira Sans Extra Condensed Medium"/>
                </a:rPr>
                <a:t>مرحلة</a:t>
              </a:r>
              <a:r>
                <a:rPr lang="he-IL" sz="17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Fira Sans Extra Condensed Medium"/>
                </a:rPr>
                <a:t> 2</a:t>
              </a:r>
              <a:endParaRPr lang="he-IL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5" name="Google Shape;535;p24"/>
            <p:cNvSpPr txBox="1"/>
            <p:nvPr/>
          </p:nvSpPr>
          <p:spPr>
            <a:xfrm>
              <a:off x="5317375" y="3454375"/>
              <a:ext cx="15414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AE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شرح/وصف الخطوة</a:t>
              </a:r>
            </a:p>
          </p:txBody>
        </p:sp>
      </p:grpSp>
      <p:grpSp>
        <p:nvGrpSpPr>
          <p:cNvPr id="536" name="Google Shape;536;p24"/>
          <p:cNvGrpSpPr/>
          <p:nvPr/>
        </p:nvGrpSpPr>
        <p:grpSpPr>
          <a:xfrm flipH="1">
            <a:off x="6774475" y="1325475"/>
            <a:ext cx="1659300" cy="2862400"/>
            <a:chOff x="6774475" y="1325475"/>
            <a:chExt cx="1659300" cy="2862400"/>
          </a:xfrm>
        </p:grpSpPr>
        <p:cxnSp>
          <p:nvCxnSpPr>
            <p:cNvPr id="537" name="Google Shape;537;p24"/>
            <p:cNvCxnSpPr>
              <a:stCxn id="538" idx="0"/>
            </p:cNvCxnSpPr>
            <p:nvPr/>
          </p:nvCxnSpPr>
          <p:spPr>
            <a:xfrm>
              <a:off x="7604125" y="1806675"/>
              <a:ext cx="0" cy="843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538" name="Google Shape;538;p24"/>
            <p:cNvSpPr/>
            <p:nvPr/>
          </p:nvSpPr>
          <p:spPr>
            <a:xfrm rot="10800000">
              <a:off x="7363525" y="1325475"/>
              <a:ext cx="481200" cy="481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6774475" y="2500575"/>
              <a:ext cx="1659300" cy="800400"/>
            </a:xfrm>
            <a:prstGeom prst="notchedRightArrow">
              <a:avLst>
                <a:gd name="adj1" fmla="val 74710"/>
                <a:gd name="adj2" fmla="val 51726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ar-AE" sz="17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Fira Sans Extra Condensed Medium"/>
                </a:rPr>
                <a:t>مرحلة</a:t>
              </a:r>
              <a:r>
                <a:rPr lang="he-IL" sz="17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Fira Sans Extra Condensed Medium"/>
                </a:rPr>
                <a:t> 1</a:t>
              </a:r>
              <a:endParaRPr lang="he-IL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0" name="Google Shape;540;p24"/>
            <p:cNvSpPr txBox="1"/>
            <p:nvPr/>
          </p:nvSpPr>
          <p:spPr>
            <a:xfrm>
              <a:off x="6833425" y="3454375"/>
              <a:ext cx="15414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AE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شرح</a:t>
              </a:r>
              <a:r>
                <a:rPr lang="he-IL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/</a:t>
              </a:r>
              <a:r>
                <a:rPr lang="ar-AE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وصف</a:t>
              </a:r>
              <a:r>
                <a:rPr lang="he-IL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 </a:t>
              </a:r>
              <a:r>
                <a:rPr lang="ar-AE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الخطوة</a:t>
              </a:r>
              <a:endParaRPr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grpSp>
        <p:nvGrpSpPr>
          <p:cNvPr id="574" name="Google Shape;574;p24"/>
          <p:cNvGrpSpPr/>
          <p:nvPr/>
        </p:nvGrpSpPr>
        <p:grpSpPr>
          <a:xfrm flipH="1">
            <a:off x="1408145" y="1429715"/>
            <a:ext cx="275387" cy="272727"/>
            <a:chOff x="5049725" y="1435050"/>
            <a:chExt cx="486550" cy="481850"/>
          </a:xfrm>
        </p:grpSpPr>
        <p:sp>
          <p:nvSpPr>
            <p:cNvPr id="575" name="Google Shape;575;p24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" name="Google Shape;151;p17">
            <a:extLst>
              <a:ext uri="{FF2B5EF4-FFF2-40B4-BE49-F238E27FC236}">
                <a16:creationId xmlns:a16="http://schemas.microsoft.com/office/drawing/2014/main" id="{9D85F04A-F2E2-4CAD-8543-41C8FF4E31D3}"/>
              </a:ext>
            </a:extLst>
          </p:cNvPr>
          <p:cNvGrpSpPr/>
          <p:nvPr/>
        </p:nvGrpSpPr>
        <p:grpSpPr>
          <a:xfrm>
            <a:off x="7448015" y="1407413"/>
            <a:ext cx="312220" cy="303262"/>
            <a:chOff x="4150600" y="2374438"/>
            <a:chExt cx="726600" cy="726600"/>
          </a:xfrm>
        </p:grpSpPr>
        <p:sp>
          <p:nvSpPr>
            <p:cNvPr id="75" name="Google Shape;152;p17">
              <a:extLst>
                <a:ext uri="{FF2B5EF4-FFF2-40B4-BE49-F238E27FC236}">
                  <a16:creationId xmlns:a16="http://schemas.microsoft.com/office/drawing/2014/main" id="{6EFC3557-29E3-4848-9959-C60224A7DC5F}"/>
                </a:ext>
              </a:extLst>
            </p:cNvPr>
            <p:cNvSpPr/>
            <p:nvPr/>
          </p:nvSpPr>
          <p:spPr>
            <a:xfrm>
              <a:off x="4150600" y="2374438"/>
              <a:ext cx="726600" cy="726600"/>
            </a:xfrm>
            <a:prstGeom prst="ellipse">
              <a:avLst/>
            </a:prstGeom>
            <a:solidFill>
              <a:srgbClr val="F2AEA4">
                <a:alpha val="35690"/>
              </a:srgbClr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6" name="Google Shape;153;p17">
              <a:extLst>
                <a:ext uri="{FF2B5EF4-FFF2-40B4-BE49-F238E27FC236}">
                  <a16:creationId xmlns:a16="http://schemas.microsoft.com/office/drawing/2014/main" id="{8F37CB01-9235-49C3-9A92-9A73B57F8241}"/>
                </a:ext>
              </a:extLst>
            </p:cNvPr>
            <p:cNvGrpSpPr/>
            <p:nvPr/>
          </p:nvGrpSpPr>
          <p:grpSpPr>
            <a:xfrm>
              <a:off x="4326146" y="2529002"/>
              <a:ext cx="379345" cy="442670"/>
              <a:chOff x="2708175" y="3804762"/>
              <a:chExt cx="416725" cy="486290"/>
            </a:xfrm>
          </p:grpSpPr>
          <p:sp>
            <p:nvSpPr>
              <p:cNvPr id="77" name="Google Shape;154;p17">
                <a:extLst>
                  <a:ext uri="{FF2B5EF4-FFF2-40B4-BE49-F238E27FC236}">
                    <a16:creationId xmlns:a16="http://schemas.microsoft.com/office/drawing/2014/main" id="{B4B4756A-25DB-4719-A470-99067147DC7F}"/>
                  </a:ext>
                </a:extLst>
              </p:cNvPr>
              <p:cNvSpPr/>
              <p:nvPr/>
            </p:nvSpPr>
            <p:spPr>
              <a:xfrm>
                <a:off x="2708175" y="4147227"/>
                <a:ext cx="41672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16669" h="5753" extrusionOk="0">
                    <a:moveTo>
                      <a:pt x="2313" y="1"/>
                    </a:moveTo>
                    <a:lnTo>
                      <a:pt x="260" y="3590"/>
                    </a:lnTo>
                    <a:cubicBezTo>
                      <a:pt x="1" y="4039"/>
                      <a:pt x="1" y="4590"/>
                      <a:pt x="266" y="5036"/>
                    </a:cubicBezTo>
                    <a:cubicBezTo>
                      <a:pt x="517" y="5479"/>
                      <a:pt x="986" y="5752"/>
                      <a:pt x="1495" y="5752"/>
                    </a:cubicBezTo>
                    <a:cubicBezTo>
                      <a:pt x="1498" y="5752"/>
                      <a:pt x="1501" y="5752"/>
                      <a:pt x="1503" y="5752"/>
                    </a:cubicBezTo>
                    <a:lnTo>
                      <a:pt x="15165" y="5752"/>
                    </a:lnTo>
                    <a:cubicBezTo>
                      <a:pt x="15168" y="5752"/>
                      <a:pt x="15171" y="5752"/>
                      <a:pt x="15174" y="5752"/>
                    </a:cubicBezTo>
                    <a:cubicBezTo>
                      <a:pt x="15682" y="5752"/>
                      <a:pt x="16151" y="5479"/>
                      <a:pt x="16403" y="5036"/>
                    </a:cubicBezTo>
                    <a:cubicBezTo>
                      <a:pt x="16668" y="4590"/>
                      <a:pt x="16668" y="4039"/>
                      <a:pt x="16409" y="3590"/>
                    </a:cubicBezTo>
                    <a:lnTo>
                      <a:pt x="143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8" name="Google Shape;155;p17">
                <a:extLst>
                  <a:ext uri="{FF2B5EF4-FFF2-40B4-BE49-F238E27FC236}">
                    <a16:creationId xmlns:a16="http://schemas.microsoft.com/office/drawing/2014/main" id="{F8EB5402-D8BB-4247-8720-BB82CD5BF537}"/>
                  </a:ext>
                </a:extLst>
              </p:cNvPr>
              <p:cNvSpPr/>
              <p:nvPr/>
            </p:nvSpPr>
            <p:spPr>
              <a:xfrm>
                <a:off x="2787380" y="3804762"/>
                <a:ext cx="26885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10754" h="12392" extrusionOk="0">
                    <a:moveTo>
                      <a:pt x="5379" y="8113"/>
                    </a:moveTo>
                    <a:cubicBezTo>
                      <a:pt x="5882" y="8113"/>
                      <a:pt x="6132" y="8721"/>
                      <a:pt x="5776" y="9076"/>
                    </a:cubicBezTo>
                    <a:cubicBezTo>
                      <a:pt x="5661" y="9192"/>
                      <a:pt x="5519" y="9244"/>
                      <a:pt x="5380" y="9244"/>
                    </a:cubicBezTo>
                    <a:cubicBezTo>
                      <a:pt x="5091" y="9244"/>
                      <a:pt x="4813" y="9019"/>
                      <a:pt x="4813" y="8679"/>
                    </a:cubicBezTo>
                    <a:cubicBezTo>
                      <a:pt x="4813" y="8366"/>
                      <a:pt x="5066" y="8113"/>
                      <a:pt x="5379" y="8113"/>
                    </a:cubicBezTo>
                    <a:close/>
                    <a:moveTo>
                      <a:pt x="4280" y="9989"/>
                    </a:moveTo>
                    <a:cubicBezTo>
                      <a:pt x="4783" y="9989"/>
                      <a:pt x="5036" y="10597"/>
                      <a:pt x="4680" y="10952"/>
                    </a:cubicBezTo>
                    <a:cubicBezTo>
                      <a:pt x="4566" y="11067"/>
                      <a:pt x="4425" y="11118"/>
                      <a:pt x="4286" y="11118"/>
                    </a:cubicBezTo>
                    <a:cubicBezTo>
                      <a:pt x="3996" y="11118"/>
                      <a:pt x="3717" y="10892"/>
                      <a:pt x="3717" y="10552"/>
                    </a:cubicBezTo>
                    <a:cubicBezTo>
                      <a:pt x="3717" y="10242"/>
                      <a:pt x="3970" y="9989"/>
                      <a:pt x="4280" y="9989"/>
                    </a:cubicBezTo>
                    <a:close/>
                    <a:moveTo>
                      <a:pt x="6475" y="9989"/>
                    </a:moveTo>
                    <a:cubicBezTo>
                      <a:pt x="6978" y="9989"/>
                      <a:pt x="7231" y="10597"/>
                      <a:pt x="6875" y="10952"/>
                    </a:cubicBezTo>
                    <a:cubicBezTo>
                      <a:pt x="6761" y="11067"/>
                      <a:pt x="6620" y="11118"/>
                      <a:pt x="6481" y="11118"/>
                    </a:cubicBezTo>
                    <a:cubicBezTo>
                      <a:pt x="6191" y="11118"/>
                      <a:pt x="5912" y="10892"/>
                      <a:pt x="5912" y="10552"/>
                    </a:cubicBezTo>
                    <a:cubicBezTo>
                      <a:pt x="5912" y="10242"/>
                      <a:pt x="6162" y="9989"/>
                      <a:pt x="6475" y="9989"/>
                    </a:cubicBezTo>
                    <a:close/>
                    <a:moveTo>
                      <a:pt x="1744" y="0"/>
                    </a:moveTo>
                    <a:cubicBezTo>
                      <a:pt x="1434" y="0"/>
                      <a:pt x="1181" y="253"/>
                      <a:pt x="1181" y="566"/>
                    </a:cubicBezTo>
                    <a:cubicBezTo>
                      <a:pt x="1181" y="877"/>
                      <a:pt x="1434" y="1130"/>
                      <a:pt x="1744" y="1130"/>
                    </a:cubicBezTo>
                    <a:lnTo>
                      <a:pt x="2259" y="1130"/>
                    </a:lnTo>
                    <a:lnTo>
                      <a:pt x="2259" y="8444"/>
                    </a:lnTo>
                    <a:lnTo>
                      <a:pt x="1" y="12392"/>
                    </a:lnTo>
                    <a:lnTo>
                      <a:pt x="10754" y="12392"/>
                    </a:lnTo>
                    <a:lnTo>
                      <a:pt x="8496" y="8444"/>
                    </a:lnTo>
                    <a:lnTo>
                      <a:pt x="8496" y="1130"/>
                    </a:lnTo>
                    <a:lnTo>
                      <a:pt x="9010" y="1130"/>
                    </a:lnTo>
                    <a:cubicBezTo>
                      <a:pt x="9321" y="1130"/>
                      <a:pt x="9574" y="877"/>
                      <a:pt x="9574" y="566"/>
                    </a:cubicBezTo>
                    <a:cubicBezTo>
                      <a:pt x="9574" y="253"/>
                      <a:pt x="9321" y="0"/>
                      <a:pt x="90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98" name="קבוצה 97">
            <a:extLst>
              <a:ext uri="{FF2B5EF4-FFF2-40B4-BE49-F238E27FC236}">
                <a16:creationId xmlns:a16="http://schemas.microsoft.com/office/drawing/2014/main" id="{4B62D1A4-7DC7-4019-AACD-8CCF5469762D}"/>
              </a:ext>
            </a:extLst>
          </p:cNvPr>
          <p:cNvGrpSpPr/>
          <p:nvPr/>
        </p:nvGrpSpPr>
        <p:grpSpPr>
          <a:xfrm>
            <a:off x="4486526" y="1398474"/>
            <a:ext cx="167249" cy="316660"/>
            <a:chOff x="3295916" y="2524140"/>
            <a:chExt cx="564795" cy="1888735"/>
          </a:xfrm>
        </p:grpSpPr>
        <p:sp>
          <p:nvSpPr>
            <p:cNvPr id="99" name="Google Shape;226;p19">
              <a:extLst>
                <a:ext uri="{FF2B5EF4-FFF2-40B4-BE49-F238E27FC236}">
                  <a16:creationId xmlns:a16="http://schemas.microsoft.com/office/drawing/2014/main" id="{C94713B5-274B-4636-B0C4-11B90F0E1067}"/>
                </a:ext>
              </a:extLst>
            </p:cNvPr>
            <p:cNvSpPr/>
            <p:nvPr/>
          </p:nvSpPr>
          <p:spPr>
            <a:xfrm>
              <a:off x="3295916" y="2524140"/>
              <a:ext cx="564795" cy="1888735"/>
            </a:xfrm>
            <a:custGeom>
              <a:avLst/>
              <a:gdLst/>
              <a:ahLst/>
              <a:cxnLst/>
              <a:rect l="l" t="t" r="r" b="b"/>
              <a:pathLst>
                <a:path w="7797" h="26074" extrusionOk="0">
                  <a:moveTo>
                    <a:pt x="7245" y="552"/>
                  </a:moveTo>
                  <a:lnTo>
                    <a:pt x="7245" y="1347"/>
                  </a:lnTo>
                  <a:lnTo>
                    <a:pt x="6317" y="1347"/>
                  </a:lnTo>
                  <a:lnTo>
                    <a:pt x="6317" y="12009"/>
                  </a:lnTo>
                  <a:lnTo>
                    <a:pt x="1506" y="12009"/>
                  </a:lnTo>
                  <a:lnTo>
                    <a:pt x="1506" y="1347"/>
                  </a:lnTo>
                  <a:lnTo>
                    <a:pt x="578" y="1347"/>
                  </a:lnTo>
                  <a:lnTo>
                    <a:pt x="578" y="552"/>
                  </a:lnTo>
                  <a:close/>
                  <a:moveTo>
                    <a:pt x="1" y="1"/>
                  </a:moveTo>
                  <a:lnTo>
                    <a:pt x="1" y="1919"/>
                  </a:lnTo>
                  <a:lnTo>
                    <a:pt x="928" y="1919"/>
                  </a:lnTo>
                  <a:lnTo>
                    <a:pt x="928" y="23117"/>
                  </a:lnTo>
                  <a:cubicBezTo>
                    <a:pt x="928" y="24749"/>
                    <a:pt x="2274" y="26074"/>
                    <a:pt x="3912" y="26074"/>
                  </a:cubicBezTo>
                  <a:cubicBezTo>
                    <a:pt x="5544" y="26074"/>
                    <a:pt x="6869" y="24749"/>
                    <a:pt x="6869" y="23117"/>
                  </a:cubicBezTo>
                  <a:lnTo>
                    <a:pt x="6869" y="1919"/>
                  </a:lnTo>
                  <a:lnTo>
                    <a:pt x="7796" y="1919"/>
                  </a:lnTo>
                  <a:lnTo>
                    <a:pt x="7796" y="1"/>
                  </a:lnTo>
                  <a:close/>
                </a:path>
              </a:pathLst>
            </a:custGeom>
            <a:solidFill>
              <a:srgbClr val="F5BC5A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227;p19">
              <a:extLst>
                <a:ext uri="{FF2B5EF4-FFF2-40B4-BE49-F238E27FC236}">
                  <a16:creationId xmlns:a16="http://schemas.microsoft.com/office/drawing/2014/main" id="{7031E0D2-18F6-4276-B178-64123C06AF44}"/>
                </a:ext>
              </a:extLst>
            </p:cNvPr>
            <p:cNvSpPr/>
            <p:nvPr/>
          </p:nvSpPr>
          <p:spPr>
            <a:xfrm>
              <a:off x="3404935" y="3581372"/>
              <a:ext cx="347120" cy="370880"/>
            </a:xfrm>
            <a:custGeom>
              <a:avLst/>
              <a:gdLst/>
              <a:ahLst/>
              <a:cxnLst/>
              <a:rect l="l" t="t" r="r" b="b"/>
              <a:pathLst>
                <a:path w="4792" h="5120" extrusionOk="0">
                  <a:moveTo>
                    <a:pt x="1" y="0"/>
                  </a:moveTo>
                  <a:lnTo>
                    <a:pt x="1" y="5119"/>
                  </a:lnTo>
                  <a:lnTo>
                    <a:pt x="4791" y="5119"/>
                  </a:lnTo>
                  <a:lnTo>
                    <a:pt x="4791" y="0"/>
                  </a:lnTo>
                  <a:close/>
                </a:path>
              </a:pathLst>
            </a:custGeom>
            <a:solidFill>
              <a:srgbClr val="15AAB5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28;p19">
              <a:extLst>
                <a:ext uri="{FF2B5EF4-FFF2-40B4-BE49-F238E27FC236}">
                  <a16:creationId xmlns:a16="http://schemas.microsoft.com/office/drawing/2014/main" id="{D8C042BC-3F3D-4D1D-9653-DDF4B977BF02}"/>
                </a:ext>
              </a:extLst>
            </p:cNvPr>
            <p:cNvSpPr/>
            <p:nvPr/>
          </p:nvSpPr>
          <p:spPr>
            <a:xfrm>
              <a:off x="3404935" y="3378256"/>
              <a:ext cx="347120" cy="203187"/>
            </a:xfrm>
            <a:custGeom>
              <a:avLst/>
              <a:gdLst/>
              <a:ahLst/>
              <a:cxnLst/>
              <a:rect l="l" t="t" r="r" b="b"/>
              <a:pathLst>
                <a:path w="4792" h="2805" extrusionOk="0">
                  <a:moveTo>
                    <a:pt x="1" y="1"/>
                  </a:moveTo>
                  <a:lnTo>
                    <a:pt x="1" y="2804"/>
                  </a:lnTo>
                  <a:lnTo>
                    <a:pt x="4791" y="2804"/>
                  </a:lnTo>
                  <a:lnTo>
                    <a:pt x="4791" y="1"/>
                  </a:lnTo>
                  <a:close/>
                </a:path>
              </a:pathLst>
            </a:custGeom>
            <a:solidFill>
              <a:srgbClr val="8BC2CB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29;p19">
              <a:extLst>
                <a:ext uri="{FF2B5EF4-FFF2-40B4-BE49-F238E27FC236}">
                  <a16:creationId xmlns:a16="http://schemas.microsoft.com/office/drawing/2014/main" id="{60A572F3-8333-48FD-A38F-03C6A0E84692}"/>
                </a:ext>
              </a:extLst>
            </p:cNvPr>
            <p:cNvSpPr/>
            <p:nvPr/>
          </p:nvSpPr>
          <p:spPr>
            <a:xfrm>
              <a:off x="3404935" y="3952182"/>
              <a:ext cx="347120" cy="185875"/>
            </a:xfrm>
            <a:custGeom>
              <a:avLst/>
              <a:gdLst/>
              <a:ahLst/>
              <a:cxnLst/>
              <a:rect l="l" t="t" r="r" b="b"/>
              <a:pathLst>
                <a:path w="4792" h="2566" extrusionOk="0">
                  <a:moveTo>
                    <a:pt x="1" y="0"/>
                  </a:moveTo>
                  <a:lnTo>
                    <a:pt x="1" y="2565"/>
                  </a:lnTo>
                  <a:lnTo>
                    <a:pt x="4791" y="2565"/>
                  </a:lnTo>
                  <a:lnTo>
                    <a:pt x="4791" y="0"/>
                  </a:lnTo>
                  <a:close/>
                </a:path>
              </a:pathLst>
            </a:custGeom>
            <a:solidFill>
              <a:srgbClr val="2D838E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0;p19">
              <a:extLst>
                <a:ext uri="{FF2B5EF4-FFF2-40B4-BE49-F238E27FC236}">
                  <a16:creationId xmlns:a16="http://schemas.microsoft.com/office/drawing/2014/main" id="{799C32EC-8682-485A-8739-2039D0761A71}"/>
                </a:ext>
              </a:extLst>
            </p:cNvPr>
            <p:cNvSpPr/>
            <p:nvPr/>
          </p:nvSpPr>
          <p:spPr>
            <a:xfrm>
              <a:off x="3404935" y="4137985"/>
              <a:ext cx="347120" cy="225425"/>
            </a:xfrm>
            <a:custGeom>
              <a:avLst/>
              <a:gdLst/>
              <a:ahLst/>
              <a:cxnLst/>
              <a:rect l="l" t="t" r="r" b="b"/>
              <a:pathLst>
                <a:path w="4792" h="3112" extrusionOk="0">
                  <a:moveTo>
                    <a:pt x="1" y="0"/>
                  </a:moveTo>
                  <a:lnTo>
                    <a:pt x="1" y="795"/>
                  </a:lnTo>
                  <a:cubicBezTo>
                    <a:pt x="1" y="2072"/>
                    <a:pt x="1034" y="3111"/>
                    <a:pt x="2316" y="3111"/>
                  </a:cubicBezTo>
                  <a:lnTo>
                    <a:pt x="2470" y="3111"/>
                  </a:lnTo>
                  <a:cubicBezTo>
                    <a:pt x="3753" y="3111"/>
                    <a:pt x="4791" y="2072"/>
                    <a:pt x="4791" y="795"/>
                  </a:cubicBezTo>
                  <a:lnTo>
                    <a:pt x="4791" y="0"/>
                  </a:lnTo>
                  <a:close/>
                </a:path>
              </a:pathLst>
            </a:custGeom>
            <a:solidFill>
              <a:srgbClr val="08738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קבוצה 105">
            <a:extLst>
              <a:ext uri="{FF2B5EF4-FFF2-40B4-BE49-F238E27FC236}">
                <a16:creationId xmlns:a16="http://schemas.microsoft.com/office/drawing/2014/main" id="{2358782F-1224-4C37-8FD2-143ACBFE17F9}"/>
              </a:ext>
            </a:extLst>
          </p:cNvPr>
          <p:cNvGrpSpPr/>
          <p:nvPr/>
        </p:nvGrpSpPr>
        <p:grpSpPr>
          <a:xfrm>
            <a:off x="2944113" y="1383606"/>
            <a:ext cx="219720" cy="341294"/>
            <a:chOff x="1905632" y="706765"/>
            <a:chExt cx="315024" cy="459989"/>
          </a:xfrm>
        </p:grpSpPr>
        <p:sp>
          <p:nvSpPr>
            <p:cNvPr id="107" name="Google Shape;605;p24">
              <a:extLst>
                <a:ext uri="{FF2B5EF4-FFF2-40B4-BE49-F238E27FC236}">
                  <a16:creationId xmlns:a16="http://schemas.microsoft.com/office/drawing/2014/main" id="{0A625890-6AA0-4200-AB9F-D05787115E6E}"/>
                </a:ext>
              </a:extLst>
            </p:cNvPr>
            <p:cNvSpPr/>
            <p:nvPr/>
          </p:nvSpPr>
          <p:spPr>
            <a:xfrm>
              <a:off x="1930479" y="706765"/>
              <a:ext cx="290177" cy="380552"/>
            </a:xfrm>
            <a:custGeom>
              <a:avLst/>
              <a:gdLst/>
              <a:ahLst/>
              <a:cxnLst/>
              <a:rect l="l" t="t" r="r" b="b"/>
              <a:pathLst>
                <a:path w="2254" h="2956" extrusionOk="0">
                  <a:moveTo>
                    <a:pt x="1158" y="903"/>
                  </a:moveTo>
                  <a:cubicBezTo>
                    <a:pt x="1227" y="903"/>
                    <a:pt x="1258" y="934"/>
                    <a:pt x="1258" y="996"/>
                  </a:cubicBezTo>
                  <a:cubicBezTo>
                    <a:pt x="1258" y="1065"/>
                    <a:pt x="1227" y="1096"/>
                    <a:pt x="1158" y="1096"/>
                  </a:cubicBezTo>
                  <a:cubicBezTo>
                    <a:pt x="1127" y="1096"/>
                    <a:pt x="1096" y="1065"/>
                    <a:pt x="1065" y="1027"/>
                  </a:cubicBezTo>
                  <a:lnTo>
                    <a:pt x="1065" y="996"/>
                  </a:lnTo>
                  <a:cubicBezTo>
                    <a:pt x="1065" y="965"/>
                    <a:pt x="1096" y="903"/>
                    <a:pt x="1158" y="903"/>
                  </a:cubicBezTo>
                  <a:close/>
                  <a:moveTo>
                    <a:pt x="1837" y="2608"/>
                  </a:moveTo>
                  <a:lnTo>
                    <a:pt x="1868" y="2639"/>
                  </a:lnTo>
                  <a:cubicBezTo>
                    <a:pt x="1868" y="2639"/>
                    <a:pt x="1899" y="2670"/>
                    <a:pt x="1899" y="2701"/>
                  </a:cubicBezTo>
                  <a:cubicBezTo>
                    <a:pt x="1899" y="2732"/>
                    <a:pt x="1868" y="2762"/>
                    <a:pt x="1837" y="2801"/>
                  </a:cubicBezTo>
                  <a:lnTo>
                    <a:pt x="1806" y="2801"/>
                  </a:lnTo>
                  <a:cubicBezTo>
                    <a:pt x="1775" y="2801"/>
                    <a:pt x="1736" y="2762"/>
                    <a:pt x="1706" y="2732"/>
                  </a:cubicBezTo>
                  <a:lnTo>
                    <a:pt x="1706" y="2701"/>
                  </a:lnTo>
                  <a:cubicBezTo>
                    <a:pt x="1706" y="2639"/>
                    <a:pt x="1736" y="2608"/>
                    <a:pt x="1806" y="2608"/>
                  </a:cubicBezTo>
                  <a:close/>
                  <a:moveTo>
                    <a:pt x="811" y="1"/>
                  </a:moveTo>
                  <a:cubicBezTo>
                    <a:pt x="772" y="1"/>
                    <a:pt x="741" y="1"/>
                    <a:pt x="710" y="31"/>
                  </a:cubicBezTo>
                  <a:lnTo>
                    <a:pt x="39" y="1127"/>
                  </a:lnTo>
                  <a:cubicBezTo>
                    <a:pt x="1" y="1189"/>
                    <a:pt x="1" y="1258"/>
                    <a:pt x="70" y="1289"/>
                  </a:cubicBezTo>
                  <a:lnTo>
                    <a:pt x="132" y="1351"/>
                  </a:lnTo>
                  <a:lnTo>
                    <a:pt x="101" y="1381"/>
                  </a:lnTo>
                  <a:lnTo>
                    <a:pt x="70" y="1451"/>
                  </a:lnTo>
                  <a:lnTo>
                    <a:pt x="39" y="1482"/>
                  </a:lnTo>
                  <a:cubicBezTo>
                    <a:pt x="1" y="1543"/>
                    <a:pt x="39" y="1605"/>
                    <a:pt x="70" y="1644"/>
                  </a:cubicBezTo>
                  <a:lnTo>
                    <a:pt x="132" y="1675"/>
                  </a:lnTo>
                  <a:cubicBezTo>
                    <a:pt x="157" y="1687"/>
                    <a:pt x="184" y="1695"/>
                    <a:pt x="209" y="1695"/>
                  </a:cubicBezTo>
                  <a:cubicBezTo>
                    <a:pt x="244" y="1695"/>
                    <a:pt x="276" y="1680"/>
                    <a:pt x="294" y="1644"/>
                  </a:cubicBezTo>
                  <a:lnTo>
                    <a:pt x="325" y="1605"/>
                  </a:lnTo>
                  <a:lnTo>
                    <a:pt x="356" y="1543"/>
                  </a:lnTo>
                  <a:lnTo>
                    <a:pt x="386" y="1513"/>
                  </a:lnTo>
                  <a:lnTo>
                    <a:pt x="456" y="1543"/>
                  </a:lnTo>
                  <a:cubicBezTo>
                    <a:pt x="487" y="1543"/>
                    <a:pt x="487" y="1574"/>
                    <a:pt x="518" y="1574"/>
                  </a:cubicBezTo>
                  <a:cubicBezTo>
                    <a:pt x="548" y="1574"/>
                    <a:pt x="579" y="1543"/>
                    <a:pt x="618" y="1513"/>
                  </a:cubicBezTo>
                  <a:lnTo>
                    <a:pt x="903" y="1065"/>
                  </a:lnTo>
                  <a:cubicBezTo>
                    <a:pt x="903" y="1096"/>
                    <a:pt x="903" y="1127"/>
                    <a:pt x="934" y="1127"/>
                  </a:cubicBezTo>
                  <a:cubicBezTo>
                    <a:pt x="934" y="1158"/>
                    <a:pt x="965" y="1189"/>
                    <a:pt x="965" y="1189"/>
                  </a:cubicBezTo>
                  <a:cubicBezTo>
                    <a:pt x="1034" y="1258"/>
                    <a:pt x="1096" y="1289"/>
                    <a:pt x="1196" y="1289"/>
                  </a:cubicBezTo>
                  <a:cubicBezTo>
                    <a:pt x="1320" y="1289"/>
                    <a:pt x="1451" y="1158"/>
                    <a:pt x="1451" y="996"/>
                  </a:cubicBezTo>
                  <a:lnTo>
                    <a:pt x="1451" y="903"/>
                  </a:lnTo>
                  <a:cubicBezTo>
                    <a:pt x="1513" y="965"/>
                    <a:pt x="1582" y="996"/>
                    <a:pt x="1644" y="1065"/>
                  </a:cubicBezTo>
                  <a:cubicBezTo>
                    <a:pt x="1837" y="1258"/>
                    <a:pt x="1899" y="1482"/>
                    <a:pt x="1899" y="1705"/>
                  </a:cubicBezTo>
                  <a:cubicBezTo>
                    <a:pt x="1899" y="1960"/>
                    <a:pt x="1837" y="2184"/>
                    <a:pt x="1644" y="2377"/>
                  </a:cubicBezTo>
                  <a:cubicBezTo>
                    <a:pt x="1544" y="2477"/>
                    <a:pt x="1420" y="2570"/>
                    <a:pt x="1258" y="2608"/>
                  </a:cubicBezTo>
                  <a:lnTo>
                    <a:pt x="872" y="2608"/>
                  </a:lnTo>
                  <a:cubicBezTo>
                    <a:pt x="811" y="2608"/>
                    <a:pt x="772" y="2570"/>
                    <a:pt x="772" y="2508"/>
                  </a:cubicBezTo>
                  <a:lnTo>
                    <a:pt x="772" y="2477"/>
                  </a:lnTo>
                  <a:lnTo>
                    <a:pt x="232" y="2477"/>
                  </a:lnTo>
                  <a:lnTo>
                    <a:pt x="232" y="2955"/>
                  </a:lnTo>
                  <a:lnTo>
                    <a:pt x="1837" y="2955"/>
                  </a:lnTo>
                  <a:cubicBezTo>
                    <a:pt x="1968" y="2955"/>
                    <a:pt x="2061" y="2832"/>
                    <a:pt x="2061" y="2701"/>
                  </a:cubicBezTo>
                  <a:cubicBezTo>
                    <a:pt x="2061" y="2639"/>
                    <a:pt x="2030" y="2539"/>
                    <a:pt x="1968" y="2508"/>
                  </a:cubicBezTo>
                  <a:cubicBezTo>
                    <a:pt x="2030" y="2415"/>
                    <a:pt x="2091" y="2315"/>
                    <a:pt x="2161" y="2222"/>
                  </a:cubicBezTo>
                  <a:cubicBezTo>
                    <a:pt x="2223" y="2060"/>
                    <a:pt x="2253" y="1898"/>
                    <a:pt x="2253" y="1705"/>
                  </a:cubicBezTo>
                  <a:cubicBezTo>
                    <a:pt x="2253" y="1543"/>
                    <a:pt x="2223" y="1381"/>
                    <a:pt x="2161" y="1219"/>
                  </a:cubicBezTo>
                  <a:cubicBezTo>
                    <a:pt x="2091" y="1096"/>
                    <a:pt x="1999" y="934"/>
                    <a:pt x="1868" y="834"/>
                  </a:cubicBezTo>
                  <a:cubicBezTo>
                    <a:pt x="1775" y="710"/>
                    <a:pt x="1644" y="641"/>
                    <a:pt x="1482" y="579"/>
                  </a:cubicBezTo>
                  <a:cubicBezTo>
                    <a:pt x="1456" y="566"/>
                    <a:pt x="1436" y="559"/>
                    <a:pt x="1418" y="559"/>
                  </a:cubicBezTo>
                  <a:cubicBezTo>
                    <a:pt x="1393" y="559"/>
                    <a:pt x="1373" y="574"/>
                    <a:pt x="1351" y="610"/>
                  </a:cubicBezTo>
                  <a:lnTo>
                    <a:pt x="1258" y="741"/>
                  </a:lnTo>
                  <a:lnTo>
                    <a:pt x="1127" y="741"/>
                  </a:lnTo>
                  <a:lnTo>
                    <a:pt x="1258" y="487"/>
                  </a:lnTo>
                  <a:lnTo>
                    <a:pt x="1320" y="417"/>
                  </a:lnTo>
                  <a:cubicBezTo>
                    <a:pt x="1351" y="386"/>
                    <a:pt x="1320" y="294"/>
                    <a:pt x="1289" y="255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rgbClr val="087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606;p24">
              <a:extLst>
                <a:ext uri="{FF2B5EF4-FFF2-40B4-BE49-F238E27FC236}">
                  <a16:creationId xmlns:a16="http://schemas.microsoft.com/office/drawing/2014/main" id="{B1EB4030-6AE9-4F4E-A37A-1BE6713612BE}"/>
                </a:ext>
              </a:extLst>
            </p:cNvPr>
            <p:cNvSpPr/>
            <p:nvPr/>
          </p:nvSpPr>
          <p:spPr>
            <a:xfrm>
              <a:off x="1905632" y="1104058"/>
              <a:ext cx="261340" cy="62696"/>
            </a:xfrm>
            <a:custGeom>
              <a:avLst/>
              <a:gdLst/>
              <a:ahLst/>
              <a:cxnLst/>
              <a:rect l="l" t="t" r="r" b="b"/>
              <a:pathLst>
                <a:path w="2030" h="487" extrusionOk="0">
                  <a:moveTo>
                    <a:pt x="425" y="0"/>
                  </a:moveTo>
                  <a:cubicBezTo>
                    <a:pt x="194" y="31"/>
                    <a:pt x="1" y="224"/>
                    <a:pt x="1" y="486"/>
                  </a:cubicBezTo>
                  <a:lnTo>
                    <a:pt x="1929" y="486"/>
                  </a:lnTo>
                  <a:cubicBezTo>
                    <a:pt x="1999" y="486"/>
                    <a:pt x="2030" y="417"/>
                    <a:pt x="2030" y="355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087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600;p24">
            <a:extLst>
              <a:ext uri="{FF2B5EF4-FFF2-40B4-BE49-F238E27FC236}">
                <a16:creationId xmlns:a16="http://schemas.microsoft.com/office/drawing/2014/main" id="{9DA17189-298D-4610-B952-368B02E57AFB}"/>
              </a:ext>
            </a:extLst>
          </p:cNvPr>
          <p:cNvSpPr/>
          <p:nvPr/>
        </p:nvSpPr>
        <p:spPr>
          <a:xfrm>
            <a:off x="5926580" y="1368721"/>
            <a:ext cx="322989" cy="358984"/>
          </a:xfrm>
          <a:custGeom>
            <a:avLst/>
            <a:gdLst/>
            <a:ahLst/>
            <a:cxnLst/>
            <a:rect l="l" t="t" r="r" b="b"/>
            <a:pathLst>
              <a:path w="3920" h="3839" extrusionOk="0">
                <a:moveTo>
                  <a:pt x="2346" y="624"/>
                </a:moveTo>
                <a:cubicBezTo>
                  <a:pt x="2446" y="716"/>
                  <a:pt x="2863" y="1164"/>
                  <a:pt x="3148" y="1518"/>
                </a:cubicBezTo>
                <a:cubicBezTo>
                  <a:pt x="3086" y="1588"/>
                  <a:pt x="3025" y="1619"/>
                  <a:pt x="2924" y="1680"/>
                </a:cubicBezTo>
                <a:cubicBezTo>
                  <a:pt x="2508" y="1164"/>
                  <a:pt x="2284" y="940"/>
                  <a:pt x="2153" y="816"/>
                </a:cubicBezTo>
                <a:cubicBezTo>
                  <a:pt x="2215" y="716"/>
                  <a:pt x="2284" y="654"/>
                  <a:pt x="2346" y="624"/>
                </a:cubicBezTo>
                <a:close/>
                <a:moveTo>
                  <a:pt x="2091" y="940"/>
                </a:moveTo>
                <a:cubicBezTo>
                  <a:pt x="2253" y="1102"/>
                  <a:pt x="2570" y="1457"/>
                  <a:pt x="2793" y="1742"/>
                </a:cubicBezTo>
                <a:cubicBezTo>
                  <a:pt x="2701" y="1781"/>
                  <a:pt x="2600" y="1812"/>
                  <a:pt x="2508" y="1842"/>
                </a:cubicBezTo>
                <a:lnTo>
                  <a:pt x="1991" y="1233"/>
                </a:lnTo>
                <a:cubicBezTo>
                  <a:pt x="2022" y="1133"/>
                  <a:pt x="2060" y="1009"/>
                  <a:pt x="2091" y="940"/>
                </a:cubicBezTo>
                <a:close/>
                <a:moveTo>
                  <a:pt x="1960" y="1395"/>
                </a:moveTo>
                <a:lnTo>
                  <a:pt x="2346" y="1842"/>
                </a:lnTo>
                <a:cubicBezTo>
                  <a:pt x="2215" y="1873"/>
                  <a:pt x="2091" y="1873"/>
                  <a:pt x="1960" y="1873"/>
                </a:cubicBezTo>
                <a:cubicBezTo>
                  <a:pt x="1929" y="1711"/>
                  <a:pt x="1929" y="1549"/>
                  <a:pt x="1960" y="1395"/>
                </a:cubicBezTo>
                <a:close/>
                <a:moveTo>
                  <a:pt x="1736" y="2128"/>
                </a:moveTo>
                <a:lnTo>
                  <a:pt x="1736" y="2390"/>
                </a:lnTo>
                <a:lnTo>
                  <a:pt x="1513" y="2167"/>
                </a:lnTo>
                <a:cubicBezTo>
                  <a:pt x="1574" y="2167"/>
                  <a:pt x="1636" y="2128"/>
                  <a:pt x="1736" y="2128"/>
                </a:cubicBezTo>
                <a:close/>
                <a:moveTo>
                  <a:pt x="1351" y="2167"/>
                </a:moveTo>
                <a:lnTo>
                  <a:pt x="1736" y="2552"/>
                </a:lnTo>
                <a:cubicBezTo>
                  <a:pt x="1736" y="2707"/>
                  <a:pt x="1705" y="2838"/>
                  <a:pt x="1636" y="2938"/>
                </a:cubicBezTo>
                <a:lnTo>
                  <a:pt x="965" y="2259"/>
                </a:lnTo>
                <a:cubicBezTo>
                  <a:pt x="1057" y="2228"/>
                  <a:pt x="1189" y="2197"/>
                  <a:pt x="1351" y="2167"/>
                </a:cubicBezTo>
                <a:close/>
                <a:moveTo>
                  <a:pt x="834" y="2290"/>
                </a:moveTo>
                <a:lnTo>
                  <a:pt x="1605" y="3061"/>
                </a:lnTo>
                <a:cubicBezTo>
                  <a:pt x="1543" y="3131"/>
                  <a:pt x="1513" y="3193"/>
                  <a:pt x="1443" y="3254"/>
                </a:cubicBezTo>
                <a:lnTo>
                  <a:pt x="610" y="2390"/>
                </a:lnTo>
                <a:cubicBezTo>
                  <a:pt x="672" y="2359"/>
                  <a:pt x="741" y="2321"/>
                  <a:pt x="834" y="2290"/>
                </a:cubicBezTo>
                <a:close/>
                <a:moveTo>
                  <a:pt x="2728" y="1"/>
                </a:moveTo>
                <a:cubicBezTo>
                  <a:pt x="2709" y="1"/>
                  <a:pt x="2690" y="3"/>
                  <a:pt x="2670" y="6"/>
                </a:cubicBezTo>
                <a:cubicBezTo>
                  <a:pt x="2570" y="45"/>
                  <a:pt x="2508" y="138"/>
                  <a:pt x="2477" y="238"/>
                </a:cubicBezTo>
                <a:cubicBezTo>
                  <a:pt x="2284" y="330"/>
                  <a:pt x="1605" y="685"/>
                  <a:pt x="1705" y="1873"/>
                </a:cubicBezTo>
                <a:cubicBezTo>
                  <a:pt x="934" y="1904"/>
                  <a:pt x="548" y="2097"/>
                  <a:pt x="355" y="2228"/>
                </a:cubicBezTo>
                <a:lnTo>
                  <a:pt x="224" y="2228"/>
                </a:lnTo>
                <a:cubicBezTo>
                  <a:pt x="62" y="2259"/>
                  <a:pt x="1" y="2421"/>
                  <a:pt x="31" y="2552"/>
                </a:cubicBezTo>
                <a:cubicBezTo>
                  <a:pt x="57" y="2683"/>
                  <a:pt x="177" y="2752"/>
                  <a:pt x="293" y="2752"/>
                </a:cubicBezTo>
                <a:cubicBezTo>
                  <a:pt x="314" y="2752"/>
                  <a:pt x="335" y="2750"/>
                  <a:pt x="355" y="2745"/>
                </a:cubicBezTo>
                <a:cubicBezTo>
                  <a:pt x="479" y="2707"/>
                  <a:pt x="548" y="2614"/>
                  <a:pt x="548" y="2483"/>
                </a:cubicBezTo>
                <a:lnTo>
                  <a:pt x="1351" y="3324"/>
                </a:lnTo>
                <a:cubicBezTo>
                  <a:pt x="1320" y="3324"/>
                  <a:pt x="1320" y="3355"/>
                  <a:pt x="1289" y="3355"/>
                </a:cubicBezTo>
                <a:cubicBezTo>
                  <a:pt x="1240" y="3333"/>
                  <a:pt x="1195" y="3308"/>
                  <a:pt x="1138" y="3308"/>
                </a:cubicBezTo>
                <a:cubicBezTo>
                  <a:pt x="1114" y="3308"/>
                  <a:pt x="1087" y="3312"/>
                  <a:pt x="1057" y="3324"/>
                </a:cubicBezTo>
                <a:cubicBezTo>
                  <a:pt x="934" y="3355"/>
                  <a:pt x="834" y="3478"/>
                  <a:pt x="865" y="3640"/>
                </a:cubicBezTo>
                <a:cubicBezTo>
                  <a:pt x="898" y="3754"/>
                  <a:pt x="1019" y="3839"/>
                  <a:pt x="1136" y="3839"/>
                </a:cubicBezTo>
                <a:cubicBezTo>
                  <a:pt x="1154" y="3839"/>
                  <a:pt x="1171" y="3837"/>
                  <a:pt x="1189" y="3833"/>
                </a:cubicBezTo>
                <a:cubicBezTo>
                  <a:pt x="1320" y="3802"/>
                  <a:pt x="1381" y="3709"/>
                  <a:pt x="1381" y="3609"/>
                </a:cubicBezTo>
                <a:cubicBezTo>
                  <a:pt x="1767" y="3416"/>
                  <a:pt x="2060" y="2969"/>
                  <a:pt x="1991" y="2128"/>
                </a:cubicBezTo>
                <a:cubicBezTo>
                  <a:pt x="2215" y="2128"/>
                  <a:pt x="2446" y="2128"/>
                  <a:pt x="2639" y="2066"/>
                </a:cubicBezTo>
                <a:cubicBezTo>
                  <a:pt x="2924" y="2004"/>
                  <a:pt x="3179" y="1842"/>
                  <a:pt x="3372" y="1680"/>
                </a:cubicBezTo>
                <a:cubicBezTo>
                  <a:pt x="3603" y="1426"/>
                  <a:pt x="3727" y="1133"/>
                  <a:pt x="3758" y="778"/>
                </a:cubicBezTo>
                <a:cubicBezTo>
                  <a:pt x="3858" y="716"/>
                  <a:pt x="3920" y="585"/>
                  <a:pt x="3889" y="492"/>
                </a:cubicBezTo>
                <a:cubicBezTo>
                  <a:pt x="3864" y="365"/>
                  <a:pt x="3759" y="280"/>
                  <a:pt x="3651" y="280"/>
                </a:cubicBezTo>
                <a:cubicBezTo>
                  <a:pt x="3622" y="280"/>
                  <a:pt x="3593" y="286"/>
                  <a:pt x="3565" y="300"/>
                </a:cubicBezTo>
                <a:cubicBezTo>
                  <a:pt x="3410" y="330"/>
                  <a:pt x="3341" y="462"/>
                  <a:pt x="3372" y="624"/>
                </a:cubicBezTo>
                <a:cubicBezTo>
                  <a:pt x="3372" y="685"/>
                  <a:pt x="3441" y="747"/>
                  <a:pt x="3472" y="778"/>
                </a:cubicBezTo>
                <a:cubicBezTo>
                  <a:pt x="3472" y="971"/>
                  <a:pt x="3410" y="1202"/>
                  <a:pt x="3248" y="1426"/>
                </a:cubicBezTo>
                <a:cubicBezTo>
                  <a:pt x="2762" y="847"/>
                  <a:pt x="2539" y="624"/>
                  <a:pt x="2446" y="523"/>
                </a:cubicBezTo>
                <a:cubicBezTo>
                  <a:pt x="2508" y="492"/>
                  <a:pt x="2539" y="492"/>
                  <a:pt x="2570" y="462"/>
                </a:cubicBezTo>
                <a:cubicBezTo>
                  <a:pt x="2620" y="507"/>
                  <a:pt x="2684" y="535"/>
                  <a:pt x="2753" y="535"/>
                </a:cubicBezTo>
                <a:cubicBezTo>
                  <a:pt x="2779" y="535"/>
                  <a:pt x="2805" y="532"/>
                  <a:pt x="2832" y="523"/>
                </a:cubicBezTo>
                <a:cubicBezTo>
                  <a:pt x="2955" y="492"/>
                  <a:pt x="3056" y="330"/>
                  <a:pt x="3025" y="199"/>
                </a:cubicBezTo>
                <a:cubicBezTo>
                  <a:pt x="2964" y="91"/>
                  <a:pt x="2862" y="1"/>
                  <a:pt x="2728" y="1"/>
                </a:cubicBezTo>
                <a:close/>
              </a:path>
            </a:pathLst>
          </a:custGeom>
          <a:solidFill>
            <a:srgbClr val="0573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928;p32">
            <a:extLst>
              <a:ext uri="{FF2B5EF4-FFF2-40B4-BE49-F238E27FC236}">
                <a16:creationId xmlns:a16="http://schemas.microsoft.com/office/drawing/2014/main" id="{4349AC12-2C93-4F5A-9E0D-D7A0777C77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273" y="129188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dirty="0">
                <a:solidFill>
                  <a:srgbClr val="0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مجرى البحث</a:t>
            </a:r>
            <a:endParaRPr sz="4000" dirty="0">
              <a:solidFill>
                <a:srgbClr val="0873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תיבת טקסט 113">
            <a:extLst>
              <a:ext uri="{FF2B5EF4-FFF2-40B4-BE49-F238E27FC236}">
                <a16:creationId xmlns:a16="http://schemas.microsoft.com/office/drawing/2014/main" id="{62F65E43-F85F-4B1A-922D-455FFC1AF5BE}"/>
              </a:ext>
            </a:extLst>
          </p:cNvPr>
          <p:cNvSpPr txBox="1"/>
          <p:nvPr/>
        </p:nvSpPr>
        <p:spPr>
          <a:xfrm>
            <a:off x="3217422" y="618193"/>
            <a:ext cx="556802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 eaLnBrk="1" hangingPunct="1">
              <a:buFontTx/>
              <a:buChar char="•"/>
            </a:pPr>
            <a:r>
              <a:rPr lang="ar-A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وصف ملخص لمجرى البحث عن طريق مخطط</a:t>
            </a:r>
            <a:endParaRPr lang="he-IL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914400" rtl="1" eaLnBrk="1" hangingPunct="1">
              <a:buFontTx/>
              <a:buChar char="•"/>
            </a:pPr>
            <a:r>
              <a:rPr lang="he-IL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altLang="en-US" dirty="0">
                <a:latin typeface="Calibri" panose="020F0502020204030204" pitchFamily="34" charset="0"/>
                <a:cs typeface="Calibri" panose="020F0502020204030204" pitchFamily="34" charset="0"/>
              </a:rPr>
              <a:t>عند شرح البحث شفهيا اشرحوا عوامل البحث قيمها وكيفية قياسها</a:t>
            </a:r>
            <a:r>
              <a:rPr lang="he-IL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F340799-B755-49D7-A100-F9FD0CB53604}"/>
              </a:ext>
            </a:extLst>
          </p:cNvPr>
          <p:cNvSpPr txBox="1"/>
          <p:nvPr/>
        </p:nvSpPr>
        <p:spPr>
          <a:xfrm>
            <a:off x="6988098" y="4007005"/>
            <a:ext cx="127867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..</a:t>
            </a:r>
          </a:p>
          <a:p>
            <a:pPr algn="r" rtl="1"/>
            <a:r>
              <a:rPr lang="he-IL" dirty="0"/>
              <a:t>..</a:t>
            </a:r>
          </a:p>
          <a:p>
            <a:pPr algn="r" rtl="1"/>
            <a:r>
              <a:rPr lang="he-IL" dirty="0"/>
              <a:t>..</a:t>
            </a:r>
          </a:p>
        </p:txBody>
      </p:sp>
      <p:sp>
        <p:nvSpPr>
          <p:cNvPr id="116" name="תיבת טקסט 115">
            <a:extLst>
              <a:ext uri="{FF2B5EF4-FFF2-40B4-BE49-F238E27FC236}">
                <a16:creationId xmlns:a16="http://schemas.microsoft.com/office/drawing/2014/main" id="{7EE3F727-AA66-46B8-B6B0-E43075CD20C0}"/>
              </a:ext>
            </a:extLst>
          </p:cNvPr>
          <p:cNvSpPr txBox="1"/>
          <p:nvPr/>
        </p:nvSpPr>
        <p:spPr>
          <a:xfrm>
            <a:off x="2414598" y="4007005"/>
            <a:ext cx="127867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..</a:t>
            </a:r>
          </a:p>
          <a:p>
            <a:pPr algn="r" rtl="1"/>
            <a:r>
              <a:rPr lang="he-IL" dirty="0"/>
              <a:t>..</a:t>
            </a:r>
          </a:p>
          <a:p>
            <a:pPr algn="r" rtl="1"/>
            <a:r>
              <a:rPr lang="he-IL" dirty="0"/>
              <a:t>..</a:t>
            </a:r>
          </a:p>
        </p:txBody>
      </p:sp>
      <p:sp>
        <p:nvSpPr>
          <p:cNvPr id="117" name="תיבת טקסט 116">
            <a:extLst>
              <a:ext uri="{FF2B5EF4-FFF2-40B4-BE49-F238E27FC236}">
                <a16:creationId xmlns:a16="http://schemas.microsoft.com/office/drawing/2014/main" id="{45A7BA9D-6BBF-410D-A7CB-DBCB193ACEB6}"/>
              </a:ext>
            </a:extLst>
          </p:cNvPr>
          <p:cNvSpPr txBox="1"/>
          <p:nvPr/>
        </p:nvSpPr>
        <p:spPr>
          <a:xfrm>
            <a:off x="3806692" y="4007005"/>
            <a:ext cx="127867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..</a:t>
            </a:r>
          </a:p>
          <a:p>
            <a:pPr algn="r" rtl="1"/>
            <a:r>
              <a:rPr lang="he-IL" dirty="0"/>
              <a:t>..</a:t>
            </a:r>
          </a:p>
          <a:p>
            <a:pPr algn="r" rtl="1"/>
            <a:r>
              <a:rPr lang="he-IL" dirty="0"/>
              <a:t>..</a:t>
            </a:r>
          </a:p>
        </p:txBody>
      </p:sp>
      <p:sp>
        <p:nvSpPr>
          <p:cNvPr id="118" name="תיבת טקסט 117">
            <a:extLst>
              <a:ext uri="{FF2B5EF4-FFF2-40B4-BE49-F238E27FC236}">
                <a16:creationId xmlns:a16="http://schemas.microsoft.com/office/drawing/2014/main" id="{3BEB074B-5BC7-47EC-9352-A1B13E173064}"/>
              </a:ext>
            </a:extLst>
          </p:cNvPr>
          <p:cNvSpPr txBox="1"/>
          <p:nvPr/>
        </p:nvSpPr>
        <p:spPr>
          <a:xfrm>
            <a:off x="5477415" y="4007005"/>
            <a:ext cx="127867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..</a:t>
            </a:r>
          </a:p>
          <a:p>
            <a:pPr algn="r" rtl="1"/>
            <a:r>
              <a:rPr lang="he-IL" dirty="0"/>
              <a:t>..</a:t>
            </a:r>
          </a:p>
          <a:p>
            <a:pPr algn="r" rtl="1"/>
            <a:r>
              <a:rPr lang="he-IL" dirty="0"/>
              <a:t>..</a:t>
            </a:r>
          </a:p>
        </p:txBody>
      </p:sp>
      <p:sp>
        <p:nvSpPr>
          <p:cNvPr id="119" name="תיבת טקסט 118">
            <a:extLst>
              <a:ext uri="{FF2B5EF4-FFF2-40B4-BE49-F238E27FC236}">
                <a16:creationId xmlns:a16="http://schemas.microsoft.com/office/drawing/2014/main" id="{35588027-A626-49C4-A18F-F875C6D5D474}"/>
              </a:ext>
            </a:extLst>
          </p:cNvPr>
          <p:cNvSpPr txBox="1"/>
          <p:nvPr/>
        </p:nvSpPr>
        <p:spPr>
          <a:xfrm>
            <a:off x="967672" y="4027061"/>
            <a:ext cx="127867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..</a:t>
            </a:r>
          </a:p>
          <a:p>
            <a:pPr algn="r" rtl="1"/>
            <a:r>
              <a:rPr lang="he-IL" dirty="0"/>
              <a:t>..</a:t>
            </a:r>
          </a:p>
          <a:p>
            <a:pPr algn="r" rtl="1"/>
            <a:r>
              <a:rPr lang="he-IL" dirty="0"/>
              <a:t>..</a:t>
            </a:r>
          </a:p>
        </p:txBody>
      </p:sp>
      <p:grpSp>
        <p:nvGrpSpPr>
          <p:cNvPr id="120" name="Google Shape;171;p31">
            <a:extLst>
              <a:ext uri="{FF2B5EF4-FFF2-40B4-BE49-F238E27FC236}">
                <a16:creationId xmlns:a16="http://schemas.microsoft.com/office/drawing/2014/main" id="{BD42F260-4C5C-4692-ACB2-2D3C6D444691}"/>
              </a:ext>
            </a:extLst>
          </p:cNvPr>
          <p:cNvGrpSpPr/>
          <p:nvPr/>
        </p:nvGrpSpPr>
        <p:grpSpPr>
          <a:xfrm>
            <a:off x="164505" y="9557"/>
            <a:ext cx="2750838" cy="826145"/>
            <a:chOff x="3750675" y="1647300"/>
            <a:chExt cx="7125699" cy="2743119"/>
          </a:xfrm>
        </p:grpSpPr>
        <p:sp>
          <p:nvSpPr>
            <p:cNvPr id="121" name="Google Shape;172;p31">
              <a:extLst>
                <a:ext uri="{FF2B5EF4-FFF2-40B4-BE49-F238E27FC236}">
                  <a16:creationId xmlns:a16="http://schemas.microsoft.com/office/drawing/2014/main" id="{A79CB794-34D9-4AFB-B241-5BDA5801D797}"/>
                </a:ext>
              </a:extLst>
            </p:cNvPr>
            <p:cNvSpPr/>
            <p:nvPr/>
          </p:nvSpPr>
          <p:spPr>
            <a:xfrm>
              <a:off x="4417350" y="4125419"/>
              <a:ext cx="6459024" cy="265000"/>
            </a:xfrm>
            <a:custGeom>
              <a:avLst/>
              <a:gdLst/>
              <a:ahLst/>
              <a:cxnLst/>
              <a:rect l="l" t="t" r="r" b="b"/>
              <a:pathLst>
                <a:path w="284038" h="10600" extrusionOk="0">
                  <a:moveTo>
                    <a:pt x="1" y="1"/>
                  </a:moveTo>
                  <a:lnTo>
                    <a:pt x="1" y="10600"/>
                  </a:lnTo>
                  <a:lnTo>
                    <a:pt x="284038" y="10600"/>
                  </a:lnTo>
                  <a:lnTo>
                    <a:pt x="2840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3;p31">
              <a:extLst>
                <a:ext uri="{FF2B5EF4-FFF2-40B4-BE49-F238E27FC236}">
                  <a16:creationId xmlns:a16="http://schemas.microsoft.com/office/drawing/2014/main" id="{4C53E4D1-8AD6-433F-9A73-81A7162BA592}"/>
                </a:ext>
              </a:extLst>
            </p:cNvPr>
            <p:cNvSpPr/>
            <p:nvPr/>
          </p:nvSpPr>
          <p:spPr>
            <a:xfrm>
              <a:off x="5814975" y="2149825"/>
              <a:ext cx="1124175" cy="839125"/>
            </a:xfrm>
            <a:custGeom>
              <a:avLst/>
              <a:gdLst/>
              <a:ahLst/>
              <a:cxnLst/>
              <a:rect l="l" t="t" r="r" b="b"/>
              <a:pathLst>
                <a:path w="44967" h="33565" fill="none" extrusionOk="0">
                  <a:moveTo>
                    <a:pt x="42879" y="17505"/>
                  </a:moveTo>
                  <a:lnTo>
                    <a:pt x="42879" y="7709"/>
                  </a:lnTo>
                  <a:cubicBezTo>
                    <a:pt x="42879" y="7709"/>
                    <a:pt x="44967" y="1178"/>
                    <a:pt x="36322" y="1178"/>
                  </a:cubicBezTo>
                  <a:lnTo>
                    <a:pt x="8351" y="1178"/>
                  </a:lnTo>
                  <a:cubicBezTo>
                    <a:pt x="8351" y="1178"/>
                    <a:pt x="1" y="0"/>
                    <a:pt x="1" y="6825"/>
                  </a:cubicBezTo>
                  <a:lnTo>
                    <a:pt x="1" y="33564"/>
                  </a:lnTo>
                </a:path>
              </a:pathLst>
            </a:custGeom>
            <a:noFill/>
            <a:ln w="25425" cap="flat" cmpd="sng">
              <a:solidFill>
                <a:schemeClr val="accent6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4;p31">
              <a:extLst>
                <a:ext uri="{FF2B5EF4-FFF2-40B4-BE49-F238E27FC236}">
                  <a16:creationId xmlns:a16="http://schemas.microsoft.com/office/drawing/2014/main" id="{00DE71DA-B8D0-44AC-BF45-5E2A51B92EEE}"/>
                </a:ext>
              </a:extLst>
            </p:cNvPr>
            <p:cNvSpPr/>
            <p:nvPr/>
          </p:nvSpPr>
          <p:spPr>
            <a:xfrm>
              <a:off x="8177725" y="2843725"/>
              <a:ext cx="716000" cy="258975"/>
            </a:xfrm>
            <a:custGeom>
              <a:avLst/>
              <a:gdLst/>
              <a:ahLst/>
              <a:cxnLst/>
              <a:rect l="l" t="t" r="r" b="b"/>
              <a:pathLst>
                <a:path w="28640" h="10359" fill="none" extrusionOk="0">
                  <a:moveTo>
                    <a:pt x="28398" y="9448"/>
                  </a:moveTo>
                  <a:lnTo>
                    <a:pt x="28398" y="3801"/>
                  </a:lnTo>
                  <a:cubicBezTo>
                    <a:pt x="28398" y="3801"/>
                    <a:pt x="28639" y="562"/>
                    <a:pt x="24758" y="562"/>
                  </a:cubicBezTo>
                  <a:lnTo>
                    <a:pt x="5193" y="562"/>
                  </a:lnTo>
                  <a:cubicBezTo>
                    <a:pt x="5193" y="562"/>
                    <a:pt x="0" y="0"/>
                    <a:pt x="0" y="5193"/>
                  </a:cubicBezTo>
                  <a:lnTo>
                    <a:pt x="0" y="10358"/>
                  </a:lnTo>
                </a:path>
              </a:pathLst>
            </a:custGeom>
            <a:noFill/>
            <a:ln w="25425" cap="flat" cmpd="sng">
              <a:solidFill>
                <a:schemeClr val="accent6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5;p31">
              <a:extLst>
                <a:ext uri="{FF2B5EF4-FFF2-40B4-BE49-F238E27FC236}">
                  <a16:creationId xmlns:a16="http://schemas.microsoft.com/office/drawing/2014/main" id="{B2C0EE36-4059-47D0-9350-EB74F72CA2AE}"/>
                </a:ext>
              </a:extLst>
            </p:cNvPr>
            <p:cNvSpPr/>
            <p:nvPr/>
          </p:nvSpPr>
          <p:spPr>
            <a:xfrm>
              <a:off x="8502400" y="3013675"/>
              <a:ext cx="782100" cy="1108250"/>
            </a:xfrm>
            <a:custGeom>
              <a:avLst/>
              <a:gdLst/>
              <a:ahLst/>
              <a:cxnLst/>
              <a:rect l="l" t="t" r="r" b="b"/>
              <a:pathLst>
                <a:path w="31284" h="44330" extrusionOk="0">
                  <a:moveTo>
                    <a:pt x="9122" y="1"/>
                  </a:moveTo>
                  <a:lnTo>
                    <a:pt x="9122" y="1794"/>
                  </a:lnTo>
                  <a:lnTo>
                    <a:pt x="10915" y="1794"/>
                  </a:lnTo>
                  <a:lnTo>
                    <a:pt x="10995" y="13276"/>
                  </a:lnTo>
                  <a:cubicBezTo>
                    <a:pt x="10995" y="13276"/>
                    <a:pt x="4518" y="30915"/>
                    <a:pt x="2029" y="38035"/>
                  </a:cubicBezTo>
                  <a:cubicBezTo>
                    <a:pt x="1" y="43774"/>
                    <a:pt x="3868" y="44330"/>
                    <a:pt x="5444" y="44330"/>
                  </a:cubicBezTo>
                  <a:cubicBezTo>
                    <a:pt x="5824" y="44330"/>
                    <a:pt x="6070" y="44298"/>
                    <a:pt x="6070" y="44298"/>
                  </a:cubicBezTo>
                  <a:lnTo>
                    <a:pt x="24994" y="44298"/>
                  </a:lnTo>
                  <a:cubicBezTo>
                    <a:pt x="31283" y="44298"/>
                    <a:pt x="29062" y="37366"/>
                    <a:pt x="29062" y="37366"/>
                  </a:cubicBezTo>
                  <a:lnTo>
                    <a:pt x="21434" y="13464"/>
                  </a:lnTo>
                  <a:lnTo>
                    <a:pt x="21434" y="1794"/>
                  </a:lnTo>
                  <a:lnTo>
                    <a:pt x="23066" y="1794"/>
                  </a:lnTo>
                  <a:lnTo>
                    <a:pt x="230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6;p31">
              <a:extLst>
                <a:ext uri="{FF2B5EF4-FFF2-40B4-BE49-F238E27FC236}">
                  <a16:creationId xmlns:a16="http://schemas.microsoft.com/office/drawing/2014/main" id="{9B7AB25D-CC31-4891-B5EE-3E1285936630}"/>
                </a:ext>
              </a:extLst>
            </p:cNvPr>
            <p:cNvSpPr/>
            <p:nvPr/>
          </p:nvSpPr>
          <p:spPr>
            <a:xfrm>
              <a:off x="7317875" y="1959125"/>
              <a:ext cx="585525" cy="632350"/>
            </a:xfrm>
            <a:custGeom>
              <a:avLst/>
              <a:gdLst/>
              <a:ahLst/>
              <a:cxnLst/>
              <a:rect l="l" t="t" r="r" b="b"/>
              <a:pathLst>
                <a:path w="23421" h="25294" extrusionOk="0">
                  <a:moveTo>
                    <a:pt x="23420" y="16889"/>
                  </a:moveTo>
                  <a:cubicBezTo>
                    <a:pt x="23420" y="14373"/>
                    <a:pt x="21627" y="12232"/>
                    <a:pt x="19164" y="11777"/>
                  </a:cubicBezTo>
                  <a:cubicBezTo>
                    <a:pt x="19272" y="11242"/>
                    <a:pt x="19325" y="10706"/>
                    <a:pt x="19325" y="10171"/>
                  </a:cubicBezTo>
                  <a:cubicBezTo>
                    <a:pt x="19325" y="6076"/>
                    <a:pt x="16675" y="2436"/>
                    <a:pt x="12767" y="1231"/>
                  </a:cubicBezTo>
                  <a:cubicBezTo>
                    <a:pt x="8886" y="0"/>
                    <a:pt x="4631" y="1472"/>
                    <a:pt x="2302" y="4845"/>
                  </a:cubicBezTo>
                  <a:cubicBezTo>
                    <a:pt x="0" y="8217"/>
                    <a:pt x="134" y="12687"/>
                    <a:pt x="2677" y="15899"/>
                  </a:cubicBezTo>
                  <a:cubicBezTo>
                    <a:pt x="5220" y="19111"/>
                    <a:pt x="9556" y="20288"/>
                    <a:pt x="13356" y="18816"/>
                  </a:cubicBezTo>
                  <a:cubicBezTo>
                    <a:pt x="14079" y="20636"/>
                    <a:pt x="15765" y="21868"/>
                    <a:pt x="17719" y="22055"/>
                  </a:cubicBezTo>
                  <a:cubicBezTo>
                    <a:pt x="17559" y="22376"/>
                    <a:pt x="17478" y="22724"/>
                    <a:pt x="17478" y="23072"/>
                  </a:cubicBezTo>
                  <a:cubicBezTo>
                    <a:pt x="17505" y="24303"/>
                    <a:pt x="18522" y="25294"/>
                    <a:pt x="19780" y="25294"/>
                  </a:cubicBezTo>
                  <a:cubicBezTo>
                    <a:pt x="21011" y="25294"/>
                    <a:pt x="22028" y="24303"/>
                    <a:pt x="22082" y="23072"/>
                  </a:cubicBezTo>
                  <a:cubicBezTo>
                    <a:pt x="22082" y="22323"/>
                    <a:pt x="21734" y="21600"/>
                    <a:pt x="21118" y="21198"/>
                  </a:cubicBezTo>
                  <a:cubicBezTo>
                    <a:pt x="22537" y="20235"/>
                    <a:pt x="23420" y="18602"/>
                    <a:pt x="23420" y="168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7;p31">
              <a:extLst>
                <a:ext uri="{FF2B5EF4-FFF2-40B4-BE49-F238E27FC236}">
                  <a16:creationId xmlns:a16="http://schemas.microsoft.com/office/drawing/2014/main" id="{3127E5C9-4067-46DE-BC0B-4F60FC715B38}"/>
                </a:ext>
              </a:extLst>
            </p:cNvPr>
            <p:cNvSpPr/>
            <p:nvPr/>
          </p:nvSpPr>
          <p:spPr>
            <a:xfrm>
              <a:off x="8943875" y="2263575"/>
              <a:ext cx="551400" cy="689225"/>
            </a:xfrm>
            <a:custGeom>
              <a:avLst/>
              <a:gdLst/>
              <a:ahLst/>
              <a:cxnLst/>
              <a:rect l="l" t="t" r="r" b="b"/>
              <a:pathLst>
                <a:path w="22056" h="27569" extrusionOk="0">
                  <a:moveTo>
                    <a:pt x="22056" y="7789"/>
                  </a:moveTo>
                  <a:cubicBezTo>
                    <a:pt x="22056" y="3426"/>
                    <a:pt x="18228" y="0"/>
                    <a:pt x="13892" y="536"/>
                  </a:cubicBezTo>
                  <a:cubicBezTo>
                    <a:pt x="9529" y="1071"/>
                    <a:pt x="6639" y="5300"/>
                    <a:pt x="7736" y="9556"/>
                  </a:cubicBezTo>
                  <a:cubicBezTo>
                    <a:pt x="4283" y="8699"/>
                    <a:pt x="857" y="11055"/>
                    <a:pt x="429" y="14588"/>
                  </a:cubicBezTo>
                  <a:cubicBezTo>
                    <a:pt x="1" y="18147"/>
                    <a:pt x="2758" y="21252"/>
                    <a:pt x="6317" y="21252"/>
                  </a:cubicBezTo>
                  <a:cubicBezTo>
                    <a:pt x="7308" y="21252"/>
                    <a:pt x="8271" y="21011"/>
                    <a:pt x="9128" y="20530"/>
                  </a:cubicBezTo>
                  <a:cubicBezTo>
                    <a:pt x="9369" y="22243"/>
                    <a:pt x="10734" y="23581"/>
                    <a:pt x="12447" y="23849"/>
                  </a:cubicBezTo>
                  <a:cubicBezTo>
                    <a:pt x="12152" y="24170"/>
                    <a:pt x="11992" y="24625"/>
                    <a:pt x="11992" y="25053"/>
                  </a:cubicBezTo>
                  <a:cubicBezTo>
                    <a:pt x="11992" y="26605"/>
                    <a:pt x="13651" y="27569"/>
                    <a:pt x="14990" y="26793"/>
                  </a:cubicBezTo>
                  <a:cubicBezTo>
                    <a:pt x="16301" y="26017"/>
                    <a:pt x="16301" y="24089"/>
                    <a:pt x="14936" y="23340"/>
                  </a:cubicBezTo>
                  <a:cubicBezTo>
                    <a:pt x="18389" y="21359"/>
                    <a:pt x="16970" y="16087"/>
                    <a:pt x="12982" y="16113"/>
                  </a:cubicBezTo>
                  <a:cubicBezTo>
                    <a:pt x="12714" y="16113"/>
                    <a:pt x="12447" y="16140"/>
                    <a:pt x="12206" y="16194"/>
                  </a:cubicBezTo>
                  <a:cubicBezTo>
                    <a:pt x="12233" y="15899"/>
                    <a:pt x="12259" y="15605"/>
                    <a:pt x="12259" y="15310"/>
                  </a:cubicBezTo>
                  <a:cubicBezTo>
                    <a:pt x="12259" y="15069"/>
                    <a:pt x="12259" y="14829"/>
                    <a:pt x="12206" y="14588"/>
                  </a:cubicBezTo>
                  <a:cubicBezTo>
                    <a:pt x="16970" y="16381"/>
                    <a:pt x="22029" y="12875"/>
                    <a:pt x="22056" y="77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8;p31">
              <a:extLst>
                <a:ext uri="{FF2B5EF4-FFF2-40B4-BE49-F238E27FC236}">
                  <a16:creationId xmlns:a16="http://schemas.microsoft.com/office/drawing/2014/main" id="{07485237-98C0-43DE-9CBA-984110E1488C}"/>
                </a:ext>
              </a:extLst>
            </p:cNvPr>
            <p:cNvSpPr/>
            <p:nvPr/>
          </p:nvSpPr>
          <p:spPr>
            <a:xfrm>
              <a:off x="4599825" y="1647300"/>
              <a:ext cx="792275" cy="883275"/>
            </a:xfrm>
            <a:custGeom>
              <a:avLst/>
              <a:gdLst/>
              <a:ahLst/>
              <a:cxnLst/>
              <a:rect l="l" t="t" r="r" b="b"/>
              <a:pathLst>
                <a:path w="31691" h="35331" extrusionOk="0">
                  <a:moveTo>
                    <a:pt x="21520" y="27"/>
                  </a:moveTo>
                  <a:cubicBezTo>
                    <a:pt x="15578" y="0"/>
                    <a:pt x="11135" y="5487"/>
                    <a:pt x="12419" y="11295"/>
                  </a:cubicBezTo>
                  <a:cubicBezTo>
                    <a:pt x="8003" y="9770"/>
                    <a:pt x="3212" y="12072"/>
                    <a:pt x="1606" y="16461"/>
                  </a:cubicBezTo>
                  <a:cubicBezTo>
                    <a:pt x="0" y="20824"/>
                    <a:pt x="2222" y="25695"/>
                    <a:pt x="6558" y="27381"/>
                  </a:cubicBezTo>
                  <a:cubicBezTo>
                    <a:pt x="5139" y="29496"/>
                    <a:pt x="5942" y="32387"/>
                    <a:pt x="8244" y="33484"/>
                  </a:cubicBezTo>
                  <a:cubicBezTo>
                    <a:pt x="8351" y="35090"/>
                    <a:pt x="10626" y="35331"/>
                    <a:pt x="11081" y="33778"/>
                  </a:cubicBezTo>
                  <a:cubicBezTo>
                    <a:pt x="12982" y="33323"/>
                    <a:pt x="14320" y="31637"/>
                    <a:pt x="14320" y="29683"/>
                  </a:cubicBezTo>
                  <a:cubicBezTo>
                    <a:pt x="14320" y="28747"/>
                    <a:pt x="13999" y="27837"/>
                    <a:pt x="13437" y="27114"/>
                  </a:cubicBezTo>
                  <a:cubicBezTo>
                    <a:pt x="16381" y="25695"/>
                    <a:pt x="18281" y="22697"/>
                    <a:pt x="18281" y="19405"/>
                  </a:cubicBezTo>
                  <a:cubicBezTo>
                    <a:pt x="18281" y="18950"/>
                    <a:pt x="18228" y="18469"/>
                    <a:pt x="18147" y="17987"/>
                  </a:cubicBezTo>
                  <a:cubicBezTo>
                    <a:pt x="23554" y="20074"/>
                    <a:pt x="29549" y="16729"/>
                    <a:pt x="30620" y="11028"/>
                  </a:cubicBezTo>
                  <a:cubicBezTo>
                    <a:pt x="31691" y="5327"/>
                    <a:pt x="27328" y="54"/>
                    <a:pt x="21520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9;p31">
              <a:extLst>
                <a:ext uri="{FF2B5EF4-FFF2-40B4-BE49-F238E27FC236}">
                  <a16:creationId xmlns:a16="http://schemas.microsoft.com/office/drawing/2014/main" id="{82B0BE39-017E-4B8F-9469-5B3F17DE7A73}"/>
                </a:ext>
              </a:extLst>
            </p:cNvPr>
            <p:cNvSpPr/>
            <p:nvPr/>
          </p:nvSpPr>
          <p:spPr>
            <a:xfrm>
              <a:off x="8510275" y="3320800"/>
              <a:ext cx="113775" cy="60925"/>
            </a:xfrm>
            <a:custGeom>
              <a:avLst/>
              <a:gdLst/>
              <a:ahLst/>
              <a:cxnLst/>
              <a:rect l="l" t="t" r="r" b="b"/>
              <a:pathLst>
                <a:path w="4551" h="2437" extrusionOk="0">
                  <a:moveTo>
                    <a:pt x="1186" y="0"/>
                  </a:moveTo>
                  <a:cubicBezTo>
                    <a:pt x="537" y="0"/>
                    <a:pt x="1" y="552"/>
                    <a:pt x="1" y="1206"/>
                  </a:cubicBezTo>
                  <a:cubicBezTo>
                    <a:pt x="1" y="1901"/>
                    <a:pt x="563" y="2437"/>
                    <a:pt x="1232" y="2437"/>
                  </a:cubicBezTo>
                  <a:lnTo>
                    <a:pt x="3320" y="2437"/>
                  </a:lnTo>
                  <a:cubicBezTo>
                    <a:pt x="3989" y="2437"/>
                    <a:pt x="4551" y="1901"/>
                    <a:pt x="4551" y="1206"/>
                  </a:cubicBezTo>
                  <a:cubicBezTo>
                    <a:pt x="4551" y="552"/>
                    <a:pt x="4014" y="0"/>
                    <a:pt x="3365" y="0"/>
                  </a:cubicBezTo>
                  <a:cubicBezTo>
                    <a:pt x="3350" y="0"/>
                    <a:pt x="3335" y="0"/>
                    <a:pt x="3320" y="1"/>
                  </a:cubicBezTo>
                  <a:lnTo>
                    <a:pt x="1232" y="1"/>
                  </a:lnTo>
                  <a:cubicBezTo>
                    <a:pt x="1216" y="0"/>
                    <a:pt x="1201" y="0"/>
                    <a:pt x="1186" y="0"/>
                  </a:cubicBezTo>
                  <a:close/>
                </a:path>
              </a:pathLst>
            </a:custGeom>
            <a:solidFill>
              <a:srgbClr val="B0B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0;p31">
              <a:extLst>
                <a:ext uri="{FF2B5EF4-FFF2-40B4-BE49-F238E27FC236}">
                  <a16:creationId xmlns:a16="http://schemas.microsoft.com/office/drawing/2014/main" id="{F5DFDFBD-411E-4A5A-A853-E3C57A31FD4F}"/>
                </a:ext>
              </a:extLst>
            </p:cNvPr>
            <p:cNvSpPr/>
            <p:nvPr/>
          </p:nvSpPr>
          <p:spPr>
            <a:xfrm>
              <a:off x="6984963" y="3341663"/>
              <a:ext cx="823075" cy="792225"/>
            </a:xfrm>
            <a:custGeom>
              <a:avLst/>
              <a:gdLst/>
              <a:ahLst/>
              <a:cxnLst/>
              <a:rect l="l" t="t" r="r" b="b"/>
              <a:pathLst>
                <a:path w="32923" h="31689" extrusionOk="0">
                  <a:moveTo>
                    <a:pt x="16462" y="1"/>
                  </a:moveTo>
                  <a:cubicBezTo>
                    <a:pt x="7468" y="1"/>
                    <a:pt x="135" y="7228"/>
                    <a:pt x="1" y="16221"/>
                  </a:cubicBezTo>
                  <a:cubicBezTo>
                    <a:pt x="1" y="22645"/>
                    <a:pt x="4337" y="27971"/>
                    <a:pt x="9315" y="31343"/>
                  </a:cubicBezTo>
                  <a:cubicBezTo>
                    <a:pt x="9577" y="31509"/>
                    <a:pt x="12928" y="31688"/>
                    <a:pt x="16409" y="31688"/>
                  </a:cubicBezTo>
                  <a:cubicBezTo>
                    <a:pt x="19686" y="31688"/>
                    <a:pt x="23078" y="31529"/>
                    <a:pt x="24117" y="31049"/>
                  </a:cubicBezTo>
                  <a:cubicBezTo>
                    <a:pt x="29657" y="28399"/>
                    <a:pt x="32923" y="22752"/>
                    <a:pt x="32923" y="16221"/>
                  </a:cubicBezTo>
                  <a:cubicBezTo>
                    <a:pt x="32789" y="7228"/>
                    <a:pt x="25455" y="1"/>
                    <a:pt x="164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1;p31">
              <a:extLst>
                <a:ext uri="{FF2B5EF4-FFF2-40B4-BE49-F238E27FC236}">
                  <a16:creationId xmlns:a16="http://schemas.microsoft.com/office/drawing/2014/main" id="{907E5F9F-D52F-435F-84EC-6213D399352C}"/>
                </a:ext>
              </a:extLst>
            </p:cNvPr>
            <p:cNvSpPr/>
            <p:nvPr/>
          </p:nvSpPr>
          <p:spPr>
            <a:xfrm>
              <a:off x="7238900" y="2687800"/>
              <a:ext cx="263675" cy="713325"/>
            </a:xfrm>
            <a:custGeom>
              <a:avLst/>
              <a:gdLst/>
              <a:ahLst/>
              <a:cxnLst/>
              <a:rect l="l" t="t" r="r" b="b"/>
              <a:pathLst>
                <a:path w="10547" h="28533" extrusionOk="0">
                  <a:moveTo>
                    <a:pt x="1" y="1"/>
                  </a:moveTo>
                  <a:lnTo>
                    <a:pt x="1" y="28533"/>
                  </a:lnTo>
                  <a:lnTo>
                    <a:pt x="10547" y="28533"/>
                  </a:lnTo>
                  <a:lnTo>
                    <a:pt x="105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2;p31">
              <a:extLst>
                <a:ext uri="{FF2B5EF4-FFF2-40B4-BE49-F238E27FC236}">
                  <a16:creationId xmlns:a16="http://schemas.microsoft.com/office/drawing/2014/main" id="{DAFCFF8E-E791-4955-BC5D-4ABA4FF84184}"/>
                </a:ext>
              </a:extLst>
            </p:cNvPr>
            <p:cNvSpPr/>
            <p:nvPr/>
          </p:nvSpPr>
          <p:spPr>
            <a:xfrm>
              <a:off x="7198750" y="2620900"/>
              <a:ext cx="343975" cy="74300"/>
            </a:xfrm>
            <a:custGeom>
              <a:avLst/>
              <a:gdLst/>
              <a:ahLst/>
              <a:cxnLst/>
              <a:rect l="l" t="t" r="r" b="b"/>
              <a:pathLst>
                <a:path w="13759" h="2972" extrusionOk="0">
                  <a:moveTo>
                    <a:pt x="1473" y="0"/>
                  </a:moveTo>
                  <a:cubicBezTo>
                    <a:pt x="670" y="0"/>
                    <a:pt x="1" y="669"/>
                    <a:pt x="1" y="1499"/>
                  </a:cubicBezTo>
                  <a:cubicBezTo>
                    <a:pt x="1" y="2302"/>
                    <a:pt x="670" y="2971"/>
                    <a:pt x="1473" y="2971"/>
                  </a:cubicBezTo>
                  <a:lnTo>
                    <a:pt x="12286" y="2971"/>
                  </a:lnTo>
                  <a:cubicBezTo>
                    <a:pt x="13089" y="2971"/>
                    <a:pt x="13758" y="2302"/>
                    <a:pt x="13758" y="1499"/>
                  </a:cubicBezTo>
                  <a:cubicBezTo>
                    <a:pt x="13758" y="669"/>
                    <a:pt x="13089" y="0"/>
                    <a:pt x="1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3;p31">
              <a:extLst>
                <a:ext uri="{FF2B5EF4-FFF2-40B4-BE49-F238E27FC236}">
                  <a16:creationId xmlns:a16="http://schemas.microsoft.com/office/drawing/2014/main" id="{42C91B35-161B-4808-87BC-CC9DDDF08046}"/>
                </a:ext>
              </a:extLst>
            </p:cNvPr>
            <p:cNvSpPr/>
            <p:nvPr/>
          </p:nvSpPr>
          <p:spPr>
            <a:xfrm>
              <a:off x="8357050" y="3352900"/>
              <a:ext cx="420900" cy="769750"/>
            </a:xfrm>
            <a:custGeom>
              <a:avLst/>
              <a:gdLst/>
              <a:ahLst/>
              <a:cxnLst/>
              <a:rect l="l" t="t" r="r" b="b"/>
              <a:pathLst>
                <a:path w="16836" h="30790" extrusionOk="0">
                  <a:moveTo>
                    <a:pt x="5598" y="1"/>
                  </a:moveTo>
                  <a:cubicBezTo>
                    <a:pt x="4602" y="1"/>
                    <a:pt x="4594" y="1530"/>
                    <a:pt x="5574" y="1530"/>
                  </a:cubicBezTo>
                  <a:cubicBezTo>
                    <a:pt x="5598" y="1530"/>
                    <a:pt x="5623" y="1529"/>
                    <a:pt x="5648" y="1527"/>
                  </a:cubicBezTo>
                  <a:lnTo>
                    <a:pt x="5701" y="1527"/>
                  </a:lnTo>
                  <a:lnTo>
                    <a:pt x="5701" y="14884"/>
                  </a:lnTo>
                  <a:cubicBezTo>
                    <a:pt x="2302" y="16034"/>
                    <a:pt x="0" y="19246"/>
                    <a:pt x="0" y="22860"/>
                  </a:cubicBezTo>
                  <a:cubicBezTo>
                    <a:pt x="0" y="26125"/>
                    <a:pt x="2195" y="28882"/>
                    <a:pt x="4765" y="30595"/>
                  </a:cubicBezTo>
                  <a:cubicBezTo>
                    <a:pt x="4890" y="30692"/>
                    <a:pt x="6629" y="30789"/>
                    <a:pt x="8427" y="30789"/>
                  </a:cubicBezTo>
                  <a:cubicBezTo>
                    <a:pt x="10094" y="30789"/>
                    <a:pt x="11811" y="30706"/>
                    <a:pt x="12339" y="30461"/>
                  </a:cubicBezTo>
                  <a:cubicBezTo>
                    <a:pt x="15176" y="29096"/>
                    <a:pt x="16836" y="26205"/>
                    <a:pt x="16836" y="22860"/>
                  </a:cubicBezTo>
                  <a:cubicBezTo>
                    <a:pt x="16836" y="19246"/>
                    <a:pt x="14534" y="16034"/>
                    <a:pt x="11135" y="14884"/>
                  </a:cubicBezTo>
                  <a:lnTo>
                    <a:pt x="11135" y="1527"/>
                  </a:lnTo>
                  <a:lnTo>
                    <a:pt x="11188" y="1527"/>
                  </a:lnTo>
                  <a:cubicBezTo>
                    <a:pt x="11214" y="1529"/>
                    <a:pt x="11238" y="1530"/>
                    <a:pt x="11262" y="1530"/>
                  </a:cubicBezTo>
                  <a:cubicBezTo>
                    <a:pt x="12242" y="1530"/>
                    <a:pt x="12234" y="1"/>
                    <a:pt x="11239" y="1"/>
                  </a:cubicBezTo>
                  <a:cubicBezTo>
                    <a:pt x="11222" y="1"/>
                    <a:pt x="11205" y="1"/>
                    <a:pt x="11188" y="2"/>
                  </a:cubicBezTo>
                  <a:lnTo>
                    <a:pt x="5648" y="2"/>
                  </a:lnTo>
                  <a:cubicBezTo>
                    <a:pt x="5631" y="1"/>
                    <a:pt x="5614" y="1"/>
                    <a:pt x="5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4;p31">
              <a:extLst>
                <a:ext uri="{FF2B5EF4-FFF2-40B4-BE49-F238E27FC236}">
                  <a16:creationId xmlns:a16="http://schemas.microsoft.com/office/drawing/2014/main" id="{069FDEF8-C2E9-4FE2-891E-D1830CA67910}"/>
                </a:ext>
              </a:extLst>
            </p:cNvPr>
            <p:cNvSpPr/>
            <p:nvPr/>
          </p:nvSpPr>
          <p:spPr>
            <a:xfrm>
              <a:off x="5398100" y="3508850"/>
              <a:ext cx="471775" cy="608925"/>
            </a:xfrm>
            <a:custGeom>
              <a:avLst/>
              <a:gdLst/>
              <a:ahLst/>
              <a:cxnLst/>
              <a:rect l="l" t="t" r="r" b="b"/>
              <a:pathLst>
                <a:path w="18871" h="24357" extrusionOk="0">
                  <a:moveTo>
                    <a:pt x="1" y="0"/>
                  </a:moveTo>
                  <a:lnTo>
                    <a:pt x="1" y="24357"/>
                  </a:lnTo>
                  <a:lnTo>
                    <a:pt x="18870" y="24357"/>
                  </a:lnTo>
                  <a:lnTo>
                    <a:pt x="18870" y="0"/>
                  </a:ln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5;p31">
              <a:extLst>
                <a:ext uri="{FF2B5EF4-FFF2-40B4-BE49-F238E27FC236}">
                  <a16:creationId xmlns:a16="http://schemas.microsoft.com/office/drawing/2014/main" id="{F2AEA35F-7ED4-49C5-A4C0-F95217FD9395}"/>
                </a:ext>
              </a:extLst>
            </p:cNvPr>
            <p:cNvSpPr/>
            <p:nvPr/>
          </p:nvSpPr>
          <p:spPr>
            <a:xfrm>
              <a:off x="6363675" y="3320825"/>
              <a:ext cx="503875" cy="794275"/>
            </a:xfrm>
            <a:custGeom>
              <a:avLst/>
              <a:gdLst/>
              <a:ahLst/>
              <a:cxnLst/>
              <a:rect l="l" t="t" r="r" b="b"/>
              <a:pathLst>
                <a:path w="20155" h="31771" extrusionOk="0">
                  <a:moveTo>
                    <a:pt x="2383" y="0"/>
                  </a:moveTo>
                  <a:cubicBezTo>
                    <a:pt x="1071" y="0"/>
                    <a:pt x="0" y="1044"/>
                    <a:pt x="0" y="2355"/>
                  </a:cubicBezTo>
                  <a:lnTo>
                    <a:pt x="0" y="29389"/>
                  </a:lnTo>
                  <a:cubicBezTo>
                    <a:pt x="0" y="30700"/>
                    <a:pt x="1071" y="31771"/>
                    <a:pt x="2383" y="31771"/>
                  </a:cubicBezTo>
                  <a:lnTo>
                    <a:pt x="17746" y="31771"/>
                  </a:lnTo>
                  <a:cubicBezTo>
                    <a:pt x="19058" y="31771"/>
                    <a:pt x="20128" y="30700"/>
                    <a:pt x="20128" y="29389"/>
                  </a:cubicBezTo>
                  <a:lnTo>
                    <a:pt x="20155" y="2382"/>
                  </a:lnTo>
                  <a:cubicBezTo>
                    <a:pt x="20155" y="1071"/>
                    <a:pt x="19084" y="0"/>
                    <a:pt x="17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6;p31">
              <a:extLst>
                <a:ext uri="{FF2B5EF4-FFF2-40B4-BE49-F238E27FC236}">
                  <a16:creationId xmlns:a16="http://schemas.microsoft.com/office/drawing/2014/main" id="{819782B1-B5FB-4E1B-A776-DE9E879C7C29}"/>
                </a:ext>
              </a:extLst>
            </p:cNvPr>
            <p:cNvSpPr/>
            <p:nvPr/>
          </p:nvSpPr>
          <p:spPr>
            <a:xfrm>
              <a:off x="5805025" y="3390400"/>
              <a:ext cx="518525" cy="731250"/>
            </a:xfrm>
            <a:custGeom>
              <a:avLst/>
              <a:gdLst/>
              <a:ahLst/>
              <a:cxnLst/>
              <a:rect l="l" t="t" r="r" b="b"/>
              <a:pathLst>
                <a:path w="20741" h="29250" extrusionOk="0">
                  <a:moveTo>
                    <a:pt x="7331" y="1"/>
                  </a:moveTo>
                  <a:cubicBezTo>
                    <a:pt x="5886" y="27"/>
                    <a:pt x="5805" y="2142"/>
                    <a:pt x="7251" y="2276"/>
                  </a:cubicBezTo>
                  <a:lnTo>
                    <a:pt x="7304" y="8673"/>
                  </a:lnTo>
                  <a:cubicBezTo>
                    <a:pt x="7304" y="8673"/>
                    <a:pt x="3022" y="20369"/>
                    <a:pt x="1362" y="25080"/>
                  </a:cubicBezTo>
                  <a:cubicBezTo>
                    <a:pt x="1" y="28883"/>
                    <a:pt x="2582" y="29250"/>
                    <a:pt x="3627" y="29250"/>
                  </a:cubicBezTo>
                  <a:cubicBezTo>
                    <a:pt x="3877" y="29250"/>
                    <a:pt x="4039" y="29229"/>
                    <a:pt x="4039" y="29229"/>
                  </a:cubicBezTo>
                  <a:lnTo>
                    <a:pt x="16565" y="29229"/>
                  </a:lnTo>
                  <a:cubicBezTo>
                    <a:pt x="20740" y="29229"/>
                    <a:pt x="19268" y="24652"/>
                    <a:pt x="19268" y="24652"/>
                  </a:cubicBezTo>
                  <a:lnTo>
                    <a:pt x="14210" y="8807"/>
                  </a:lnTo>
                  <a:lnTo>
                    <a:pt x="14210" y="2276"/>
                  </a:lnTo>
                  <a:cubicBezTo>
                    <a:pt x="15601" y="2062"/>
                    <a:pt x="15468" y="27"/>
                    <a:pt x="14049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7;p31">
              <a:extLst>
                <a:ext uri="{FF2B5EF4-FFF2-40B4-BE49-F238E27FC236}">
                  <a16:creationId xmlns:a16="http://schemas.microsoft.com/office/drawing/2014/main" id="{B14A921A-EB77-4BBF-B410-A98D209D67E1}"/>
                </a:ext>
              </a:extLst>
            </p:cNvPr>
            <p:cNvSpPr/>
            <p:nvPr/>
          </p:nvSpPr>
          <p:spPr>
            <a:xfrm>
              <a:off x="6084975" y="3371000"/>
              <a:ext cx="532325" cy="751375"/>
            </a:xfrm>
            <a:custGeom>
              <a:avLst/>
              <a:gdLst/>
              <a:ahLst/>
              <a:cxnLst/>
              <a:rect l="l" t="t" r="r" b="b"/>
              <a:pathLst>
                <a:path w="21293" h="30055" extrusionOk="0">
                  <a:moveTo>
                    <a:pt x="7508" y="1"/>
                  </a:moveTo>
                  <a:cubicBezTo>
                    <a:pt x="6090" y="81"/>
                    <a:pt x="6009" y="2142"/>
                    <a:pt x="7401" y="2356"/>
                  </a:cubicBezTo>
                  <a:lnTo>
                    <a:pt x="7482" y="8913"/>
                  </a:lnTo>
                  <a:cubicBezTo>
                    <a:pt x="7482" y="8913"/>
                    <a:pt x="3092" y="20904"/>
                    <a:pt x="1379" y="25776"/>
                  </a:cubicBezTo>
                  <a:cubicBezTo>
                    <a:pt x="1" y="29673"/>
                    <a:pt x="2624" y="30054"/>
                    <a:pt x="3703" y="30054"/>
                  </a:cubicBezTo>
                  <a:cubicBezTo>
                    <a:pt x="3965" y="30054"/>
                    <a:pt x="4136" y="30032"/>
                    <a:pt x="4136" y="30032"/>
                  </a:cubicBezTo>
                  <a:lnTo>
                    <a:pt x="17010" y="30032"/>
                  </a:lnTo>
                  <a:cubicBezTo>
                    <a:pt x="21293" y="30005"/>
                    <a:pt x="19767" y="25294"/>
                    <a:pt x="19767" y="25294"/>
                  </a:cubicBezTo>
                  <a:lnTo>
                    <a:pt x="14574" y="9047"/>
                  </a:lnTo>
                  <a:lnTo>
                    <a:pt x="14574" y="2356"/>
                  </a:lnTo>
                  <a:cubicBezTo>
                    <a:pt x="16020" y="2115"/>
                    <a:pt x="15859" y="27"/>
                    <a:pt x="14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8;p31">
              <a:extLst>
                <a:ext uri="{FF2B5EF4-FFF2-40B4-BE49-F238E27FC236}">
                  <a16:creationId xmlns:a16="http://schemas.microsoft.com/office/drawing/2014/main" id="{6259A5F3-E76E-457A-9D1E-55D19419A536}"/>
                </a:ext>
              </a:extLst>
            </p:cNvPr>
            <p:cNvSpPr/>
            <p:nvPr/>
          </p:nvSpPr>
          <p:spPr>
            <a:xfrm>
              <a:off x="6170300" y="3677475"/>
              <a:ext cx="380100" cy="414875"/>
            </a:xfrm>
            <a:custGeom>
              <a:avLst/>
              <a:gdLst/>
              <a:ahLst/>
              <a:cxnLst/>
              <a:rect l="l" t="t" r="r" b="b"/>
              <a:pathLst>
                <a:path w="15204" h="16595" extrusionOk="0">
                  <a:moveTo>
                    <a:pt x="5273" y="0"/>
                  </a:moveTo>
                  <a:lnTo>
                    <a:pt x="2275" y="9422"/>
                  </a:lnTo>
                  <a:lnTo>
                    <a:pt x="803" y="14025"/>
                  </a:lnTo>
                  <a:cubicBezTo>
                    <a:pt x="803" y="14025"/>
                    <a:pt x="0" y="16595"/>
                    <a:pt x="2570" y="16595"/>
                  </a:cubicBezTo>
                  <a:lnTo>
                    <a:pt x="13410" y="16595"/>
                  </a:lnTo>
                  <a:cubicBezTo>
                    <a:pt x="13410" y="16595"/>
                    <a:pt x="15203" y="16515"/>
                    <a:pt x="14480" y="13758"/>
                  </a:cubicBezTo>
                  <a:cubicBezTo>
                    <a:pt x="14239" y="12901"/>
                    <a:pt x="13731" y="11269"/>
                    <a:pt x="13142" y="9422"/>
                  </a:cubicBezTo>
                  <a:cubicBezTo>
                    <a:pt x="11804" y="5273"/>
                    <a:pt x="10011" y="54"/>
                    <a:pt x="10011" y="54"/>
                  </a:cubicBezTo>
                  <a:lnTo>
                    <a:pt x="52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9;p31">
              <a:extLst>
                <a:ext uri="{FF2B5EF4-FFF2-40B4-BE49-F238E27FC236}">
                  <a16:creationId xmlns:a16="http://schemas.microsoft.com/office/drawing/2014/main" id="{01E125C9-72A3-4545-9C83-459A4EC62D38}"/>
                </a:ext>
              </a:extLst>
            </p:cNvPr>
            <p:cNvSpPr/>
            <p:nvPr/>
          </p:nvSpPr>
          <p:spPr>
            <a:xfrm>
              <a:off x="5819825" y="3204375"/>
              <a:ext cx="649600" cy="918125"/>
            </a:xfrm>
            <a:custGeom>
              <a:avLst/>
              <a:gdLst/>
              <a:ahLst/>
              <a:cxnLst/>
              <a:rect l="l" t="t" r="r" b="b"/>
              <a:pathLst>
                <a:path w="25984" h="36725" extrusionOk="0">
                  <a:moveTo>
                    <a:pt x="9175" y="1"/>
                  </a:moveTo>
                  <a:cubicBezTo>
                    <a:pt x="7355" y="28"/>
                    <a:pt x="7247" y="2704"/>
                    <a:pt x="9068" y="2865"/>
                  </a:cubicBezTo>
                  <a:lnTo>
                    <a:pt x="9121" y="10894"/>
                  </a:lnTo>
                  <a:cubicBezTo>
                    <a:pt x="9121" y="10894"/>
                    <a:pt x="3768" y="25562"/>
                    <a:pt x="1680" y="31477"/>
                  </a:cubicBezTo>
                  <a:cubicBezTo>
                    <a:pt x="1" y="36257"/>
                    <a:pt x="3205" y="36724"/>
                    <a:pt x="4523" y="36724"/>
                  </a:cubicBezTo>
                  <a:cubicBezTo>
                    <a:pt x="4844" y="36724"/>
                    <a:pt x="5053" y="36697"/>
                    <a:pt x="5053" y="36697"/>
                  </a:cubicBezTo>
                  <a:lnTo>
                    <a:pt x="20764" y="36697"/>
                  </a:lnTo>
                  <a:cubicBezTo>
                    <a:pt x="25983" y="36670"/>
                    <a:pt x="24137" y="30915"/>
                    <a:pt x="24137" y="30915"/>
                  </a:cubicBezTo>
                  <a:lnTo>
                    <a:pt x="17793" y="11055"/>
                  </a:lnTo>
                  <a:lnTo>
                    <a:pt x="17793" y="2865"/>
                  </a:lnTo>
                  <a:cubicBezTo>
                    <a:pt x="19560" y="2624"/>
                    <a:pt x="19399" y="1"/>
                    <a:pt x="17606" y="1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0;p31">
              <a:extLst>
                <a:ext uri="{FF2B5EF4-FFF2-40B4-BE49-F238E27FC236}">
                  <a16:creationId xmlns:a16="http://schemas.microsoft.com/office/drawing/2014/main" id="{CDA02623-D6AC-4C58-96D2-5A2DF78A235C}"/>
                </a:ext>
              </a:extLst>
            </p:cNvPr>
            <p:cNvSpPr/>
            <p:nvPr/>
          </p:nvSpPr>
          <p:spPr>
            <a:xfrm>
              <a:off x="5924050" y="3579100"/>
              <a:ext cx="463725" cy="505900"/>
            </a:xfrm>
            <a:custGeom>
              <a:avLst/>
              <a:gdLst/>
              <a:ahLst/>
              <a:cxnLst/>
              <a:rect l="l" t="t" r="r" b="b"/>
              <a:pathLst>
                <a:path w="18549" h="20236" extrusionOk="0">
                  <a:moveTo>
                    <a:pt x="6424" y="1"/>
                  </a:moveTo>
                  <a:lnTo>
                    <a:pt x="2784" y="11483"/>
                  </a:lnTo>
                  <a:lnTo>
                    <a:pt x="964" y="17131"/>
                  </a:lnTo>
                  <a:cubicBezTo>
                    <a:pt x="964" y="17131"/>
                    <a:pt x="0" y="20235"/>
                    <a:pt x="3132" y="20235"/>
                  </a:cubicBezTo>
                  <a:lnTo>
                    <a:pt x="16381" y="20235"/>
                  </a:lnTo>
                  <a:cubicBezTo>
                    <a:pt x="16381" y="20235"/>
                    <a:pt x="18549" y="20155"/>
                    <a:pt x="17666" y="16809"/>
                  </a:cubicBezTo>
                  <a:cubicBezTo>
                    <a:pt x="17398" y="15766"/>
                    <a:pt x="16756" y="13758"/>
                    <a:pt x="16033" y="11483"/>
                  </a:cubicBezTo>
                  <a:cubicBezTo>
                    <a:pt x="14374" y="6424"/>
                    <a:pt x="12206" y="81"/>
                    <a:pt x="12206" y="81"/>
                  </a:cubicBez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1;p31">
              <a:extLst>
                <a:ext uri="{FF2B5EF4-FFF2-40B4-BE49-F238E27FC236}">
                  <a16:creationId xmlns:a16="http://schemas.microsoft.com/office/drawing/2014/main" id="{728AD60A-E597-455B-9455-43C3F472CBF8}"/>
                </a:ext>
              </a:extLst>
            </p:cNvPr>
            <p:cNvSpPr/>
            <p:nvPr/>
          </p:nvSpPr>
          <p:spPr>
            <a:xfrm>
              <a:off x="8090725" y="3085950"/>
              <a:ext cx="169325" cy="52225"/>
            </a:xfrm>
            <a:custGeom>
              <a:avLst/>
              <a:gdLst/>
              <a:ahLst/>
              <a:cxnLst/>
              <a:rect l="l" t="t" r="r" b="b"/>
              <a:pathLst>
                <a:path w="6773" h="2089" extrusionOk="0">
                  <a:moveTo>
                    <a:pt x="1" y="0"/>
                  </a:moveTo>
                  <a:lnTo>
                    <a:pt x="1" y="803"/>
                  </a:lnTo>
                  <a:lnTo>
                    <a:pt x="1232" y="803"/>
                  </a:lnTo>
                  <a:lnTo>
                    <a:pt x="1232" y="2088"/>
                  </a:lnTo>
                  <a:lnTo>
                    <a:pt x="5541" y="2088"/>
                  </a:lnTo>
                  <a:lnTo>
                    <a:pt x="5541" y="803"/>
                  </a:lnTo>
                  <a:lnTo>
                    <a:pt x="6772" y="803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92;p31">
              <a:extLst>
                <a:ext uri="{FF2B5EF4-FFF2-40B4-BE49-F238E27FC236}">
                  <a16:creationId xmlns:a16="http://schemas.microsoft.com/office/drawing/2014/main" id="{F11C0014-F1A0-4552-99B1-287D3A643096}"/>
                </a:ext>
              </a:extLst>
            </p:cNvPr>
            <p:cNvSpPr/>
            <p:nvPr/>
          </p:nvSpPr>
          <p:spPr>
            <a:xfrm>
              <a:off x="5068875" y="3234500"/>
              <a:ext cx="773550" cy="881275"/>
            </a:xfrm>
            <a:custGeom>
              <a:avLst/>
              <a:gdLst/>
              <a:ahLst/>
              <a:cxnLst/>
              <a:rect l="l" t="t" r="r" b="b"/>
              <a:pathLst>
                <a:path w="30942" h="35251" extrusionOk="0">
                  <a:moveTo>
                    <a:pt x="1" y="0"/>
                  </a:moveTo>
                  <a:cubicBezTo>
                    <a:pt x="1232" y="803"/>
                    <a:pt x="4203" y="3105"/>
                    <a:pt x="4203" y="6879"/>
                  </a:cubicBezTo>
                  <a:lnTo>
                    <a:pt x="4203" y="35251"/>
                  </a:lnTo>
                  <a:lnTo>
                    <a:pt x="28265" y="35251"/>
                  </a:lnTo>
                  <a:lnTo>
                    <a:pt x="28265" y="6745"/>
                  </a:lnTo>
                  <a:cubicBezTo>
                    <a:pt x="28265" y="6719"/>
                    <a:pt x="27891" y="2650"/>
                    <a:pt x="30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93;p31">
              <a:extLst>
                <a:ext uri="{FF2B5EF4-FFF2-40B4-BE49-F238E27FC236}">
                  <a16:creationId xmlns:a16="http://schemas.microsoft.com/office/drawing/2014/main" id="{4EEE9C2A-0E5C-4733-9DCE-995CBA73AE52}"/>
                </a:ext>
              </a:extLst>
            </p:cNvPr>
            <p:cNvSpPr/>
            <p:nvPr/>
          </p:nvSpPr>
          <p:spPr>
            <a:xfrm>
              <a:off x="6735725" y="3041125"/>
              <a:ext cx="52200" cy="168625"/>
            </a:xfrm>
            <a:custGeom>
              <a:avLst/>
              <a:gdLst/>
              <a:ahLst/>
              <a:cxnLst/>
              <a:rect l="l" t="t" r="r" b="b"/>
              <a:pathLst>
                <a:path w="2088" h="6745" extrusionOk="0">
                  <a:moveTo>
                    <a:pt x="0" y="0"/>
                  </a:moveTo>
                  <a:lnTo>
                    <a:pt x="0" y="6745"/>
                  </a:lnTo>
                  <a:lnTo>
                    <a:pt x="830" y="6745"/>
                  </a:lnTo>
                  <a:lnTo>
                    <a:pt x="830" y="5541"/>
                  </a:lnTo>
                  <a:lnTo>
                    <a:pt x="2088" y="5541"/>
                  </a:lnTo>
                  <a:lnTo>
                    <a:pt x="2088" y="1231"/>
                  </a:lnTo>
                  <a:lnTo>
                    <a:pt x="830" y="1231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0B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4;p31">
              <a:extLst>
                <a:ext uri="{FF2B5EF4-FFF2-40B4-BE49-F238E27FC236}">
                  <a16:creationId xmlns:a16="http://schemas.microsoft.com/office/drawing/2014/main" id="{5AF5C776-8591-448E-B2FD-C70782F955C6}"/>
                </a:ext>
              </a:extLst>
            </p:cNvPr>
            <p:cNvSpPr/>
            <p:nvPr/>
          </p:nvSpPr>
          <p:spPr>
            <a:xfrm>
              <a:off x="6515575" y="2675775"/>
              <a:ext cx="735400" cy="1454725"/>
            </a:xfrm>
            <a:custGeom>
              <a:avLst/>
              <a:gdLst/>
              <a:ahLst/>
              <a:cxnLst/>
              <a:rect l="l" t="t" r="r" b="b"/>
              <a:pathLst>
                <a:path w="29416" h="58189" extrusionOk="0">
                  <a:moveTo>
                    <a:pt x="19432" y="30111"/>
                  </a:moveTo>
                  <a:lnTo>
                    <a:pt x="19432" y="0"/>
                  </a:lnTo>
                  <a:lnTo>
                    <a:pt x="9984" y="0"/>
                  </a:lnTo>
                  <a:lnTo>
                    <a:pt x="9984" y="30111"/>
                  </a:lnTo>
                  <a:cubicBezTo>
                    <a:pt x="4015" y="32119"/>
                    <a:pt x="0" y="37713"/>
                    <a:pt x="0" y="44003"/>
                  </a:cubicBezTo>
                  <a:cubicBezTo>
                    <a:pt x="0" y="49757"/>
                    <a:pt x="3854" y="54548"/>
                    <a:pt x="8324" y="57546"/>
                  </a:cubicBezTo>
                  <a:cubicBezTo>
                    <a:pt x="8753" y="57841"/>
                    <a:pt x="19646" y="58189"/>
                    <a:pt x="21547" y="57305"/>
                  </a:cubicBezTo>
                  <a:cubicBezTo>
                    <a:pt x="26525" y="54923"/>
                    <a:pt x="29416" y="49864"/>
                    <a:pt x="29416" y="44003"/>
                  </a:cubicBezTo>
                  <a:cubicBezTo>
                    <a:pt x="29416" y="37713"/>
                    <a:pt x="25401" y="32119"/>
                    <a:pt x="19432" y="30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5;p31">
              <a:extLst>
                <a:ext uri="{FF2B5EF4-FFF2-40B4-BE49-F238E27FC236}">
                  <a16:creationId xmlns:a16="http://schemas.microsoft.com/office/drawing/2014/main" id="{83359166-E538-4E47-BEF7-759A3EA4A69F}"/>
                </a:ext>
              </a:extLst>
            </p:cNvPr>
            <p:cNvSpPr/>
            <p:nvPr/>
          </p:nvSpPr>
          <p:spPr>
            <a:xfrm>
              <a:off x="6765150" y="2566700"/>
              <a:ext cx="236250" cy="101050"/>
            </a:xfrm>
            <a:custGeom>
              <a:avLst/>
              <a:gdLst/>
              <a:ahLst/>
              <a:cxnLst/>
              <a:rect l="l" t="t" r="r" b="b"/>
              <a:pathLst>
                <a:path w="9450" h="4042" extrusionOk="0">
                  <a:moveTo>
                    <a:pt x="1" y="0"/>
                  </a:moveTo>
                  <a:lnTo>
                    <a:pt x="1" y="4042"/>
                  </a:lnTo>
                  <a:lnTo>
                    <a:pt x="9449" y="4042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96;p31">
              <a:extLst>
                <a:ext uri="{FF2B5EF4-FFF2-40B4-BE49-F238E27FC236}">
                  <a16:creationId xmlns:a16="http://schemas.microsoft.com/office/drawing/2014/main" id="{73B234C7-D1CE-4ED5-B3CB-CF730C843043}"/>
                </a:ext>
              </a:extLst>
            </p:cNvPr>
            <p:cNvSpPr/>
            <p:nvPr/>
          </p:nvSpPr>
          <p:spPr>
            <a:xfrm>
              <a:off x="6570429" y="3792550"/>
              <a:ext cx="640375" cy="289775"/>
            </a:xfrm>
            <a:custGeom>
              <a:avLst/>
              <a:gdLst/>
              <a:ahLst/>
              <a:cxnLst/>
              <a:rect l="l" t="t" r="r" b="b"/>
              <a:pathLst>
                <a:path w="25615" h="11591" extrusionOk="0">
                  <a:moveTo>
                    <a:pt x="0" y="1"/>
                  </a:moveTo>
                  <a:cubicBezTo>
                    <a:pt x="0" y="6398"/>
                    <a:pt x="5728" y="11590"/>
                    <a:pt x="12794" y="11590"/>
                  </a:cubicBezTo>
                  <a:cubicBezTo>
                    <a:pt x="19860" y="11590"/>
                    <a:pt x="25615" y="6398"/>
                    <a:pt x="25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7;p31">
              <a:extLst>
                <a:ext uri="{FF2B5EF4-FFF2-40B4-BE49-F238E27FC236}">
                  <a16:creationId xmlns:a16="http://schemas.microsoft.com/office/drawing/2014/main" id="{88B6EDC2-84DD-4B1B-B2AE-4295C1D44115}"/>
                </a:ext>
              </a:extLst>
            </p:cNvPr>
            <p:cNvSpPr/>
            <p:nvPr/>
          </p:nvSpPr>
          <p:spPr>
            <a:xfrm>
              <a:off x="4891164" y="3471375"/>
              <a:ext cx="659800" cy="653100"/>
            </a:xfrm>
            <a:custGeom>
              <a:avLst/>
              <a:gdLst/>
              <a:ahLst/>
              <a:cxnLst/>
              <a:rect l="l" t="t" r="r" b="b"/>
              <a:pathLst>
                <a:path w="26392" h="26124" extrusionOk="0">
                  <a:moveTo>
                    <a:pt x="1" y="0"/>
                  </a:moveTo>
                  <a:lnTo>
                    <a:pt x="1" y="23768"/>
                  </a:lnTo>
                  <a:cubicBezTo>
                    <a:pt x="1" y="25080"/>
                    <a:pt x="1045" y="26124"/>
                    <a:pt x="2383" y="26124"/>
                  </a:cubicBezTo>
                  <a:lnTo>
                    <a:pt x="20129" y="26124"/>
                  </a:lnTo>
                  <a:cubicBezTo>
                    <a:pt x="21440" y="26124"/>
                    <a:pt x="22511" y="25080"/>
                    <a:pt x="22511" y="23768"/>
                  </a:cubicBezTo>
                  <a:lnTo>
                    <a:pt x="22511" y="4470"/>
                  </a:lnTo>
                  <a:lnTo>
                    <a:pt x="26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98;p31">
              <a:extLst>
                <a:ext uri="{FF2B5EF4-FFF2-40B4-BE49-F238E27FC236}">
                  <a16:creationId xmlns:a16="http://schemas.microsoft.com/office/drawing/2014/main" id="{B2549341-21C5-42D8-A144-B1C00D58C9DB}"/>
                </a:ext>
              </a:extLst>
            </p:cNvPr>
            <p:cNvSpPr/>
            <p:nvPr/>
          </p:nvSpPr>
          <p:spPr>
            <a:xfrm>
              <a:off x="4934400" y="3746400"/>
              <a:ext cx="479125" cy="331900"/>
            </a:xfrm>
            <a:custGeom>
              <a:avLst/>
              <a:gdLst/>
              <a:ahLst/>
              <a:cxnLst/>
              <a:rect l="l" t="t" r="r" b="b"/>
              <a:pathLst>
                <a:path w="19165" h="13276" extrusionOk="0">
                  <a:moveTo>
                    <a:pt x="0" y="0"/>
                  </a:moveTo>
                  <a:lnTo>
                    <a:pt x="0" y="10894"/>
                  </a:lnTo>
                  <a:cubicBezTo>
                    <a:pt x="0" y="12205"/>
                    <a:pt x="1071" y="13276"/>
                    <a:pt x="2382" y="13276"/>
                  </a:cubicBezTo>
                  <a:lnTo>
                    <a:pt x="16782" y="13276"/>
                  </a:lnTo>
                  <a:cubicBezTo>
                    <a:pt x="18094" y="13276"/>
                    <a:pt x="19137" y="12205"/>
                    <a:pt x="19164" y="10894"/>
                  </a:cubicBezTo>
                  <a:lnTo>
                    <a:pt x="191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99;p31">
              <a:extLst>
                <a:ext uri="{FF2B5EF4-FFF2-40B4-BE49-F238E27FC236}">
                  <a16:creationId xmlns:a16="http://schemas.microsoft.com/office/drawing/2014/main" id="{92EFA20D-4E63-4E67-93DE-23BCC53C0AF9}"/>
                </a:ext>
              </a:extLst>
            </p:cNvPr>
            <p:cNvSpPr/>
            <p:nvPr/>
          </p:nvSpPr>
          <p:spPr>
            <a:xfrm>
              <a:off x="7849175" y="3148625"/>
              <a:ext cx="651100" cy="973950"/>
            </a:xfrm>
            <a:custGeom>
              <a:avLst/>
              <a:gdLst/>
              <a:ahLst/>
              <a:cxnLst/>
              <a:rect l="l" t="t" r="r" b="b"/>
              <a:pathLst>
                <a:path w="26044" h="38958" extrusionOk="0">
                  <a:moveTo>
                    <a:pt x="8583" y="0"/>
                  </a:moveTo>
                  <a:cubicBezTo>
                    <a:pt x="7062" y="0"/>
                    <a:pt x="7069" y="2372"/>
                    <a:pt x="8606" y="2372"/>
                  </a:cubicBezTo>
                  <a:cubicBezTo>
                    <a:pt x="8654" y="2372"/>
                    <a:pt x="8702" y="2369"/>
                    <a:pt x="8753" y="2365"/>
                  </a:cubicBezTo>
                  <a:lnTo>
                    <a:pt x="8833" y="2365"/>
                  </a:lnTo>
                  <a:lnTo>
                    <a:pt x="8833" y="14382"/>
                  </a:lnTo>
                  <a:cubicBezTo>
                    <a:pt x="3560" y="16149"/>
                    <a:pt x="0" y="21101"/>
                    <a:pt x="0" y="26695"/>
                  </a:cubicBezTo>
                  <a:cubicBezTo>
                    <a:pt x="0" y="31780"/>
                    <a:pt x="3426" y="36009"/>
                    <a:pt x="7361" y="38686"/>
                  </a:cubicBezTo>
                  <a:cubicBezTo>
                    <a:pt x="7569" y="38811"/>
                    <a:pt x="10263" y="38957"/>
                    <a:pt x="13043" y="38957"/>
                  </a:cubicBezTo>
                  <a:cubicBezTo>
                    <a:pt x="15621" y="38957"/>
                    <a:pt x="18273" y="38831"/>
                    <a:pt x="19084" y="38445"/>
                  </a:cubicBezTo>
                  <a:cubicBezTo>
                    <a:pt x="23474" y="36357"/>
                    <a:pt x="26043" y="31860"/>
                    <a:pt x="26043" y="26695"/>
                  </a:cubicBezTo>
                  <a:cubicBezTo>
                    <a:pt x="26043" y="21127"/>
                    <a:pt x="22483" y="16176"/>
                    <a:pt x="17210" y="14382"/>
                  </a:cubicBezTo>
                  <a:lnTo>
                    <a:pt x="17210" y="2365"/>
                  </a:lnTo>
                  <a:lnTo>
                    <a:pt x="17318" y="2365"/>
                  </a:lnTo>
                  <a:cubicBezTo>
                    <a:pt x="17350" y="2367"/>
                    <a:pt x="17382" y="2368"/>
                    <a:pt x="17413" y="2368"/>
                  </a:cubicBezTo>
                  <a:cubicBezTo>
                    <a:pt x="18067" y="2368"/>
                    <a:pt x="18602" y="1851"/>
                    <a:pt x="18602" y="1187"/>
                  </a:cubicBezTo>
                  <a:cubicBezTo>
                    <a:pt x="18602" y="536"/>
                    <a:pt x="18087" y="2"/>
                    <a:pt x="17450" y="2"/>
                  </a:cubicBezTo>
                  <a:cubicBezTo>
                    <a:pt x="17406" y="2"/>
                    <a:pt x="17362" y="4"/>
                    <a:pt x="17318" y="9"/>
                  </a:cubicBezTo>
                  <a:lnTo>
                    <a:pt x="8753" y="9"/>
                  </a:lnTo>
                  <a:cubicBezTo>
                    <a:pt x="8694" y="3"/>
                    <a:pt x="8638" y="0"/>
                    <a:pt x="8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0;p31">
              <a:extLst>
                <a:ext uri="{FF2B5EF4-FFF2-40B4-BE49-F238E27FC236}">
                  <a16:creationId xmlns:a16="http://schemas.microsoft.com/office/drawing/2014/main" id="{ABC298E6-9DBD-49F3-9586-D80CC5555776}"/>
                </a:ext>
              </a:extLst>
            </p:cNvPr>
            <p:cNvSpPr/>
            <p:nvPr/>
          </p:nvSpPr>
          <p:spPr>
            <a:xfrm>
              <a:off x="7925450" y="3846100"/>
              <a:ext cx="507225" cy="229525"/>
            </a:xfrm>
            <a:custGeom>
              <a:avLst/>
              <a:gdLst/>
              <a:ahLst/>
              <a:cxnLst/>
              <a:rect l="l" t="t" r="r" b="b"/>
              <a:pathLst>
                <a:path w="20289" h="9181" extrusionOk="0">
                  <a:moveTo>
                    <a:pt x="0" y="0"/>
                  </a:moveTo>
                  <a:cubicBezTo>
                    <a:pt x="0" y="5059"/>
                    <a:pt x="4524" y="9181"/>
                    <a:pt x="10145" y="9181"/>
                  </a:cubicBezTo>
                  <a:cubicBezTo>
                    <a:pt x="15739" y="9181"/>
                    <a:pt x="20289" y="5059"/>
                    <a:pt x="20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1;p31">
              <a:extLst>
                <a:ext uri="{FF2B5EF4-FFF2-40B4-BE49-F238E27FC236}">
                  <a16:creationId xmlns:a16="http://schemas.microsoft.com/office/drawing/2014/main" id="{37D80D98-4360-4610-8D78-D06AC0FAEC75}"/>
                </a:ext>
              </a:extLst>
            </p:cNvPr>
            <p:cNvSpPr/>
            <p:nvPr/>
          </p:nvSpPr>
          <p:spPr>
            <a:xfrm>
              <a:off x="4823975" y="3726325"/>
              <a:ext cx="63600" cy="182700"/>
            </a:xfrm>
            <a:custGeom>
              <a:avLst/>
              <a:gdLst/>
              <a:ahLst/>
              <a:cxnLst/>
              <a:rect l="l" t="t" r="r" b="b"/>
              <a:pathLst>
                <a:path w="2544" h="7308" extrusionOk="0">
                  <a:moveTo>
                    <a:pt x="1" y="0"/>
                  </a:moveTo>
                  <a:lnTo>
                    <a:pt x="1" y="7307"/>
                  </a:lnTo>
                  <a:lnTo>
                    <a:pt x="2543" y="7307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2;p31">
              <a:extLst>
                <a:ext uri="{FF2B5EF4-FFF2-40B4-BE49-F238E27FC236}">
                  <a16:creationId xmlns:a16="http://schemas.microsoft.com/office/drawing/2014/main" id="{F8DE4AFF-5044-468D-A9BB-403F4419ADD2}"/>
                </a:ext>
              </a:extLst>
            </p:cNvPr>
            <p:cNvSpPr/>
            <p:nvPr/>
          </p:nvSpPr>
          <p:spPr>
            <a:xfrm>
              <a:off x="5360475" y="2946025"/>
              <a:ext cx="832375" cy="1175350"/>
            </a:xfrm>
            <a:custGeom>
              <a:avLst/>
              <a:gdLst/>
              <a:ahLst/>
              <a:cxnLst/>
              <a:rect l="l" t="t" r="r" b="b"/>
              <a:pathLst>
                <a:path w="33295" h="47014" extrusionOk="0">
                  <a:moveTo>
                    <a:pt x="22646" y="1"/>
                  </a:moveTo>
                  <a:cubicBezTo>
                    <a:pt x="22612" y="1"/>
                    <a:pt x="22578" y="2"/>
                    <a:pt x="22543" y="3"/>
                  </a:cubicBezTo>
                  <a:lnTo>
                    <a:pt x="11757" y="3"/>
                  </a:lnTo>
                  <a:cubicBezTo>
                    <a:pt x="9401" y="30"/>
                    <a:pt x="9268" y="3483"/>
                    <a:pt x="11623" y="3697"/>
                  </a:cubicBezTo>
                  <a:lnTo>
                    <a:pt x="11703" y="13975"/>
                  </a:lnTo>
                  <a:cubicBezTo>
                    <a:pt x="11703" y="13975"/>
                    <a:pt x="4825" y="32738"/>
                    <a:pt x="2148" y="40312"/>
                  </a:cubicBezTo>
                  <a:cubicBezTo>
                    <a:pt x="1" y="46411"/>
                    <a:pt x="4072" y="47014"/>
                    <a:pt x="5767" y="47014"/>
                  </a:cubicBezTo>
                  <a:cubicBezTo>
                    <a:pt x="6184" y="47014"/>
                    <a:pt x="6457" y="46977"/>
                    <a:pt x="6457" y="46977"/>
                  </a:cubicBezTo>
                  <a:lnTo>
                    <a:pt x="26612" y="46977"/>
                  </a:lnTo>
                  <a:cubicBezTo>
                    <a:pt x="26624" y="46977"/>
                    <a:pt x="26636" y="46977"/>
                    <a:pt x="26648" y="46977"/>
                  </a:cubicBezTo>
                  <a:cubicBezTo>
                    <a:pt x="33295" y="46977"/>
                    <a:pt x="30921" y="39616"/>
                    <a:pt x="30921" y="39616"/>
                  </a:cubicBezTo>
                  <a:lnTo>
                    <a:pt x="22811" y="14189"/>
                  </a:lnTo>
                  <a:lnTo>
                    <a:pt x="22811" y="3697"/>
                  </a:lnTo>
                  <a:cubicBezTo>
                    <a:pt x="23828" y="3617"/>
                    <a:pt x="24604" y="2733"/>
                    <a:pt x="24524" y="1716"/>
                  </a:cubicBezTo>
                  <a:cubicBezTo>
                    <a:pt x="24446" y="734"/>
                    <a:pt x="23619" y="1"/>
                    <a:pt x="22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3;p31">
              <a:extLst>
                <a:ext uri="{FF2B5EF4-FFF2-40B4-BE49-F238E27FC236}">
                  <a16:creationId xmlns:a16="http://schemas.microsoft.com/office/drawing/2014/main" id="{3CC881E5-DECB-4BF0-915E-1D3972B3F185}"/>
                </a:ext>
              </a:extLst>
            </p:cNvPr>
            <p:cNvSpPr/>
            <p:nvPr/>
          </p:nvSpPr>
          <p:spPr>
            <a:xfrm>
              <a:off x="5675186" y="2871211"/>
              <a:ext cx="233550" cy="71625"/>
            </a:xfrm>
            <a:custGeom>
              <a:avLst/>
              <a:gdLst/>
              <a:ahLst/>
              <a:cxnLst/>
              <a:rect l="l" t="t" r="r" b="b"/>
              <a:pathLst>
                <a:path w="9342" h="2865" extrusionOk="0">
                  <a:moveTo>
                    <a:pt x="1" y="1"/>
                  </a:moveTo>
                  <a:lnTo>
                    <a:pt x="1" y="1125"/>
                  </a:lnTo>
                  <a:lnTo>
                    <a:pt x="1687" y="1125"/>
                  </a:lnTo>
                  <a:lnTo>
                    <a:pt x="1687" y="2864"/>
                  </a:lnTo>
                  <a:lnTo>
                    <a:pt x="7655" y="2864"/>
                  </a:lnTo>
                  <a:lnTo>
                    <a:pt x="7655" y="1125"/>
                  </a:lnTo>
                  <a:lnTo>
                    <a:pt x="9342" y="1125"/>
                  </a:lnTo>
                  <a:lnTo>
                    <a:pt x="9342" y="1"/>
                  </a:lnTo>
                  <a:close/>
                </a:path>
              </a:pathLst>
            </a:custGeom>
            <a:solidFill>
              <a:srgbClr val="DDA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4;p31">
              <a:extLst>
                <a:ext uri="{FF2B5EF4-FFF2-40B4-BE49-F238E27FC236}">
                  <a16:creationId xmlns:a16="http://schemas.microsoft.com/office/drawing/2014/main" id="{68A7504E-129B-405C-9E10-D0EC13A8BB32}"/>
                </a:ext>
              </a:extLst>
            </p:cNvPr>
            <p:cNvSpPr/>
            <p:nvPr/>
          </p:nvSpPr>
          <p:spPr>
            <a:xfrm>
              <a:off x="5582775" y="3425875"/>
              <a:ext cx="424275" cy="368050"/>
            </a:xfrm>
            <a:custGeom>
              <a:avLst/>
              <a:gdLst/>
              <a:ahLst/>
              <a:cxnLst/>
              <a:rect l="l" t="t" r="r" b="b"/>
              <a:pathLst>
                <a:path w="16971" h="14722" extrusionOk="0">
                  <a:moveTo>
                    <a:pt x="4685" y="0"/>
                  </a:moveTo>
                  <a:lnTo>
                    <a:pt x="1" y="14721"/>
                  </a:lnTo>
                  <a:lnTo>
                    <a:pt x="16970" y="14721"/>
                  </a:lnTo>
                  <a:cubicBezTo>
                    <a:pt x="14883" y="8271"/>
                    <a:pt x="12099" y="107"/>
                    <a:pt x="12099" y="107"/>
                  </a:cubicBezTo>
                  <a:lnTo>
                    <a:pt x="46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5;p31">
              <a:extLst>
                <a:ext uri="{FF2B5EF4-FFF2-40B4-BE49-F238E27FC236}">
                  <a16:creationId xmlns:a16="http://schemas.microsoft.com/office/drawing/2014/main" id="{B29EC072-906F-4943-96FC-23B31C30558C}"/>
                </a:ext>
              </a:extLst>
            </p:cNvPr>
            <p:cNvSpPr/>
            <p:nvPr/>
          </p:nvSpPr>
          <p:spPr>
            <a:xfrm>
              <a:off x="5494450" y="3794575"/>
              <a:ext cx="593550" cy="280375"/>
            </a:xfrm>
            <a:custGeom>
              <a:avLst/>
              <a:gdLst/>
              <a:ahLst/>
              <a:cxnLst/>
              <a:rect l="l" t="t" r="r" b="b"/>
              <a:pathLst>
                <a:path w="23742" h="11215" extrusionOk="0">
                  <a:moveTo>
                    <a:pt x="3534" y="0"/>
                  </a:moveTo>
                  <a:lnTo>
                    <a:pt x="1232" y="7227"/>
                  </a:lnTo>
                  <a:cubicBezTo>
                    <a:pt x="1232" y="7227"/>
                    <a:pt x="1" y="11215"/>
                    <a:pt x="4016" y="11215"/>
                  </a:cubicBezTo>
                  <a:lnTo>
                    <a:pt x="20985" y="11215"/>
                  </a:lnTo>
                  <a:cubicBezTo>
                    <a:pt x="20985" y="11215"/>
                    <a:pt x="23742" y="11108"/>
                    <a:pt x="22618" y="6825"/>
                  </a:cubicBezTo>
                  <a:cubicBezTo>
                    <a:pt x="22270" y="5487"/>
                    <a:pt x="21467" y="2891"/>
                    <a:pt x="20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06;p31">
              <a:extLst>
                <a:ext uri="{FF2B5EF4-FFF2-40B4-BE49-F238E27FC236}">
                  <a16:creationId xmlns:a16="http://schemas.microsoft.com/office/drawing/2014/main" id="{A699FF60-69B1-4ACE-BD50-717FA19BA641}"/>
                </a:ext>
              </a:extLst>
            </p:cNvPr>
            <p:cNvSpPr/>
            <p:nvPr/>
          </p:nvSpPr>
          <p:spPr>
            <a:xfrm>
              <a:off x="8966150" y="3204375"/>
              <a:ext cx="650250" cy="918125"/>
            </a:xfrm>
            <a:custGeom>
              <a:avLst/>
              <a:gdLst/>
              <a:ahLst/>
              <a:cxnLst/>
              <a:rect l="l" t="t" r="r" b="b"/>
              <a:pathLst>
                <a:path w="26010" h="36725" extrusionOk="0">
                  <a:moveTo>
                    <a:pt x="9200" y="1"/>
                  </a:moveTo>
                  <a:cubicBezTo>
                    <a:pt x="7380" y="28"/>
                    <a:pt x="7273" y="2704"/>
                    <a:pt x="9067" y="2865"/>
                  </a:cubicBezTo>
                  <a:lnTo>
                    <a:pt x="9147" y="10894"/>
                  </a:lnTo>
                  <a:cubicBezTo>
                    <a:pt x="9147" y="10894"/>
                    <a:pt x="3767" y="25562"/>
                    <a:pt x="1679" y="31477"/>
                  </a:cubicBezTo>
                  <a:cubicBezTo>
                    <a:pt x="0" y="36257"/>
                    <a:pt x="3204" y="36724"/>
                    <a:pt x="4522" y="36724"/>
                  </a:cubicBezTo>
                  <a:cubicBezTo>
                    <a:pt x="4843" y="36724"/>
                    <a:pt x="5052" y="36697"/>
                    <a:pt x="5052" y="36697"/>
                  </a:cubicBezTo>
                  <a:lnTo>
                    <a:pt x="20790" y="36697"/>
                  </a:lnTo>
                  <a:cubicBezTo>
                    <a:pt x="26009" y="36670"/>
                    <a:pt x="24162" y="30915"/>
                    <a:pt x="24162" y="30915"/>
                  </a:cubicBezTo>
                  <a:lnTo>
                    <a:pt x="17792" y="11055"/>
                  </a:lnTo>
                  <a:lnTo>
                    <a:pt x="17792" y="2865"/>
                  </a:lnTo>
                  <a:cubicBezTo>
                    <a:pt x="19585" y="2624"/>
                    <a:pt x="19398" y="1"/>
                    <a:pt x="17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07;p31">
              <a:extLst>
                <a:ext uri="{FF2B5EF4-FFF2-40B4-BE49-F238E27FC236}">
                  <a16:creationId xmlns:a16="http://schemas.microsoft.com/office/drawing/2014/main" id="{DB30DD45-CC6D-4AAD-8F88-1E8219236990}"/>
                </a:ext>
              </a:extLst>
            </p:cNvPr>
            <p:cNvSpPr/>
            <p:nvPr/>
          </p:nvSpPr>
          <p:spPr>
            <a:xfrm>
              <a:off x="9063000" y="3566400"/>
              <a:ext cx="463725" cy="505875"/>
            </a:xfrm>
            <a:custGeom>
              <a:avLst/>
              <a:gdLst/>
              <a:ahLst/>
              <a:cxnLst/>
              <a:rect l="l" t="t" r="r" b="b"/>
              <a:pathLst>
                <a:path w="18549" h="20235" extrusionOk="0">
                  <a:moveTo>
                    <a:pt x="6424" y="0"/>
                  </a:moveTo>
                  <a:lnTo>
                    <a:pt x="2757" y="11483"/>
                  </a:lnTo>
                  <a:lnTo>
                    <a:pt x="964" y="17130"/>
                  </a:lnTo>
                  <a:cubicBezTo>
                    <a:pt x="964" y="17130"/>
                    <a:pt x="0" y="20235"/>
                    <a:pt x="3132" y="20235"/>
                  </a:cubicBezTo>
                  <a:lnTo>
                    <a:pt x="16381" y="20235"/>
                  </a:lnTo>
                  <a:cubicBezTo>
                    <a:pt x="16381" y="20235"/>
                    <a:pt x="18549" y="20181"/>
                    <a:pt x="17665" y="16809"/>
                  </a:cubicBezTo>
                  <a:cubicBezTo>
                    <a:pt x="17371" y="15765"/>
                    <a:pt x="16755" y="13758"/>
                    <a:pt x="16006" y="11483"/>
                  </a:cubicBezTo>
                  <a:cubicBezTo>
                    <a:pt x="14373" y="6424"/>
                    <a:pt x="12205" y="80"/>
                    <a:pt x="12205" y="80"/>
                  </a:cubicBezTo>
                  <a:lnTo>
                    <a:pt x="64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8;p31">
              <a:extLst>
                <a:ext uri="{FF2B5EF4-FFF2-40B4-BE49-F238E27FC236}">
                  <a16:creationId xmlns:a16="http://schemas.microsoft.com/office/drawing/2014/main" id="{FC9E542F-4E0B-48DB-8565-9CCB55076F83}"/>
                </a:ext>
              </a:extLst>
            </p:cNvPr>
            <p:cNvSpPr/>
            <p:nvPr/>
          </p:nvSpPr>
          <p:spPr>
            <a:xfrm>
              <a:off x="9297850" y="3567050"/>
              <a:ext cx="228875" cy="505225"/>
            </a:xfrm>
            <a:custGeom>
              <a:avLst/>
              <a:gdLst/>
              <a:ahLst/>
              <a:cxnLst/>
              <a:rect l="l" t="t" r="r" b="b"/>
              <a:pathLst>
                <a:path w="9155" h="20209" extrusionOk="0">
                  <a:moveTo>
                    <a:pt x="8271" y="16783"/>
                  </a:moveTo>
                  <a:cubicBezTo>
                    <a:pt x="7977" y="15739"/>
                    <a:pt x="7361" y="13732"/>
                    <a:pt x="6612" y="11457"/>
                  </a:cubicBezTo>
                  <a:cubicBezTo>
                    <a:pt x="4979" y="6398"/>
                    <a:pt x="2811" y="54"/>
                    <a:pt x="2811" y="54"/>
                  </a:cubicBezTo>
                  <a:lnTo>
                    <a:pt x="1" y="1"/>
                  </a:lnTo>
                  <a:lnTo>
                    <a:pt x="1" y="20209"/>
                  </a:lnTo>
                  <a:lnTo>
                    <a:pt x="6987" y="20209"/>
                  </a:lnTo>
                  <a:cubicBezTo>
                    <a:pt x="6987" y="20209"/>
                    <a:pt x="9155" y="20155"/>
                    <a:pt x="8271" y="16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09;p31">
              <a:extLst>
                <a:ext uri="{FF2B5EF4-FFF2-40B4-BE49-F238E27FC236}">
                  <a16:creationId xmlns:a16="http://schemas.microsoft.com/office/drawing/2014/main" id="{705CDBE3-CFAA-4C2E-9F12-9F8AB313E82D}"/>
                </a:ext>
              </a:extLst>
            </p:cNvPr>
            <p:cNvSpPr/>
            <p:nvPr/>
          </p:nvSpPr>
          <p:spPr>
            <a:xfrm>
              <a:off x="7748125" y="3286025"/>
              <a:ext cx="157275" cy="48200"/>
            </a:xfrm>
            <a:custGeom>
              <a:avLst/>
              <a:gdLst/>
              <a:ahLst/>
              <a:cxnLst/>
              <a:rect l="l" t="t" r="r" b="b"/>
              <a:pathLst>
                <a:path w="6291" h="1928" extrusionOk="0">
                  <a:moveTo>
                    <a:pt x="1" y="0"/>
                  </a:moveTo>
                  <a:lnTo>
                    <a:pt x="1" y="776"/>
                  </a:lnTo>
                  <a:lnTo>
                    <a:pt x="1151" y="776"/>
                  </a:lnTo>
                  <a:lnTo>
                    <a:pt x="1151" y="1927"/>
                  </a:lnTo>
                  <a:lnTo>
                    <a:pt x="5166" y="1927"/>
                  </a:lnTo>
                  <a:lnTo>
                    <a:pt x="5166" y="776"/>
                  </a:lnTo>
                  <a:lnTo>
                    <a:pt x="6290" y="776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10;p31">
              <a:extLst>
                <a:ext uri="{FF2B5EF4-FFF2-40B4-BE49-F238E27FC236}">
                  <a16:creationId xmlns:a16="http://schemas.microsoft.com/office/drawing/2014/main" id="{149CC162-78DC-4E4B-A88A-705423E8F647}"/>
                </a:ext>
              </a:extLst>
            </p:cNvPr>
            <p:cNvSpPr/>
            <p:nvPr/>
          </p:nvSpPr>
          <p:spPr>
            <a:xfrm>
              <a:off x="7546050" y="3331525"/>
              <a:ext cx="560100" cy="790850"/>
            </a:xfrm>
            <a:custGeom>
              <a:avLst/>
              <a:gdLst/>
              <a:ahLst/>
              <a:cxnLst/>
              <a:rect l="l" t="t" r="r" b="b"/>
              <a:pathLst>
                <a:path w="22404" h="31634" extrusionOk="0">
                  <a:moveTo>
                    <a:pt x="15203" y="0"/>
                  </a:moveTo>
                  <a:cubicBezTo>
                    <a:pt x="15194" y="0"/>
                    <a:pt x="15185" y="0"/>
                    <a:pt x="15176" y="0"/>
                  </a:cubicBezTo>
                  <a:lnTo>
                    <a:pt x="7923" y="0"/>
                  </a:lnTo>
                  <a:cubicBezTo>
                    <a:pt x="6317" y="0"/>
                    <a:pt x="6210" y="2356"/>
                    <a:pt x="7816" y="2463"/>
                  </a:cubicBezTo>
                  <a:lnTo>
                    <a:pt x="7869" y="9395"/>
                  </a:lnTo>
                  <a:cubicBezTo>
                    <a:pt x="7869" y="9395"/>
                    <a:pt x="3239" y="22002"/>
                    <a:pt x="1446" y="27114"/>
                  </a:cubicBezTo>
                  <a:cubicBezTo>
                    <a:pt x="0" y="31234"/>
                    <a:pt x="2780" y="31634"/>
                    <a:pt x="3913" y="31634"/>
                  </a:cubicBezTo>
                  <a:cubicBezTo>
                    <a:pt x="4186" y="31634"/>
                    <a:pt x="4363" y="31611"/>
                    <a:pt x="4363" y="31611"/>
                  </a:cubicBezTo>
                  <a:lnTo>
                    <a:pt x="17907" y="31611"/>
                  </a:lnTo>
                  <a:cubicBezTo>
                    <a:pt x="22403" y="31584"/>
                    <a:pt x="20797" y="26632"/>
                    <a:pt x="20797" y="26632"/>
                  </a:cubicBezTo>
                  <a:lnTo>
                    <a:pt x="15337" y="9529"/>
                  </a:lnTo>
                  <a:lnTo>
                    <a:pt x="15337" y="2463"/>
                  </a:lnTo>
                  <a:cubicBezTo>
                    <a:pt x="16880" y="2277"/>
                    <a:pt x="16731" y="0"/>
                    <a:pt x="15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11;p31">
              <a:extLst>
                <a:ext uri="{FF2B5EF4-FFF2-40B4-BE49-F238E27FC236}">
                  <a16:creationId xmlns:a16="http://schemas.microsoft.com/office/drawing/2014/main" id="{F9F1CF0D-2607-4F00-99A0-8981A1D37029}"/>
                </a:ext>
              </a:extLst>
            </p:cNvPr>
            <p:cNvSpPr/>
            <p:nvPr/>
          </p:nvSpPr>
          <p:spPr>
            <a:xfrm>
              <a:off x="7636375" y="3654050"/>
              <a:ext cx="399500" cy="436300"/>
            </a:xfrm>
            <a:custGeom>
              <a:avLst/>
              <a:gdLst/>
              <a:ahLst/>
              <a:cxnLst/>
              <a:rect l="l" t="t" r="r" b="b"/>
              <a:pathLst>
                <a:path w="15980" h="17452" extrusionOk="0">
                  <a:moveTo>
                    <a:pt x="5541" y="0"/>
                  </a:moveTo>
                  <a:lnTo>
                    <a:pt x="2383" y="9904"/>
                  </a:lnTo>
                  <a:lnTo>
                    <a:pt x="830" y="14775"/>
                  </a:lnTo>
                  <a:cubicBezTo>
                    <a:pt x="830" y="14775"/>
                    <a:pt x="1" y="17452"/>
                    <a:pt x="2704" y="17452"/>
                  </a:cubicBezTo>
                  <a:lnTo>
                    <a:pt x="14106" y="17452"/>
                  </a:lnTo>
                  <a:cubicBezTo>
                    <a:pt x="14106" y="17452"/>
                    <a:pt x="15980" y="17371"/>
                    <a:pt x="15204" y="14481"/>
                  </a:cubicBezTo>
                  <a:cubicBezTo>
                    <a:pt x="14963" y="13597"/>
                    <a:pt x="14427" y="11858"/>
                    <a:pt x="13785" y="9904"/>
                  </a:cubicBezTo>
                  <a:cubicBezTo>
                    <a:pt x="12393" y="5541"/>
                    <a:pt x="10520" y="81"/>
                    <a:pt x="10520" y="81"/>
                  </a:cubicBezTo>
                  <a:lnTo>
                    <a:pt x="55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12;p31">
              <a:extLst>
                <a:ext uri="{FF2B5EF4-FFF2-40B4-BE49-F238E27FC236}">
                  <a16:creationId xmlns:a16="http://schemas.microsoft.com/office/drawing/2014/main" id="{33DCA58A-230C-45A8-A8F7-9A411E137D91}"/>
                </a:ext>
              </a:extLst>
            </p:cNvPr>
            <p:cNvSpPr/>
            <p:nvPr/>
          </p:nvSpPr>
          <p:spPr>
            <a:xfrm>
              <a:off x="3750675" y="4122450"/>
              <a:ext cx="7041400" cy="25"/>
            </a:xfrm>
            <a:custGeom>
              <a:avLst/>
              <a:gdLst/>
              <a:ahLst/>
              <a:cxnLst/>
              <a:rect l="l" t="t" r="r" b="b"/>
              <a:pathLst>
                <a:path w="281656" h="1" extrusionOk="0">
                  <a:moveTo>
                    <a:pt x="1" y="0"/>
                  </a:moveTo>
                  <a:lnTo>
                    <a:pt x="28165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5" grpId="0"/>
      <p:bldP spid="116" grpId="0"/>
      <p:bldP spid="117" grpId="0"/>
      <p:bldP spid="118" grpId="0"/>
      <p:bldP spid="1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1" name="Google Shape;1361;p39"/>
          <p:cNvCxnSpPr>
            <a:cxnSpLocks/>
          </p:cNvCxnSpPr>
          <p:nvPr/>
        </p:nvCxnSpPr>
        <p:spPr>
          <a:xfrm>
            <a:off x="1364775" y="3176044"/>
            <a:ext cx="1989300" cy="1543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57380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1364" name="Google Shape;1364;p39"/>
          <p:cNvGrpSpPr/>
          <p:nvPr/>
        </p:nvGrpSpPr>
        <p:grpSpPr>
          <a:xfrm>
            <a:off x="3121358" y="3709638"/>
            <a:ext cx="2900637" cy="1241502"/>
            <a:chOff x="2912400" y="2883971"/>
            <a:chExt cx="3319186" cy="1653639"/>
          </a:xfrm>
        </p:grpSpPr>
        <p:sp>
          <p:nvSpPr>
            <p:cNvPr id="1365" name="Google Shape;1365;p39"/>
            <p:cNvSpPr/>
            <p:nvPr/>
          </p:nvSpPr>
          <p:spPr>
            <a:xfrm>
              <a:off x="2912400" y="3082691"/>
              <a:ext cx="654108" cy="1454912"/>
            </a:xfrm>
            <a:custGeom>
              <a:avLst/>
              <a:gdLst/>
              <a:ahLst/>
              <a:cxnLst/>
              <a:rect l="l" t="t" r="r" b="b"/>
              <a:pathLst>
                <a:path w="8356" h="18586" extrusionOk="0">
                  <a:moveTo>
                    <a:pt x="2669" y="0"/>
                  </a:moveTo>
                  <a:lnTo>
                    <a:pt x="2669" y="8749"/>
                  </a:lnTo>
                  <a:lnTo>
                    <a:pt x="0" y="18585"/>
                  </a:lnTo>
                  <a:lnTo>
                    <a:pt x="8355" y="18585"/>
                  </a:lnTo>
                  <a:lnTo>
                    <a:pt x="5694" y="874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8B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>
              <a:off x="3141294" y="2929260"/>
              <a:ext cx="193900" cy="267013"/>
            </a:xfrm>
            <a:custGeom>
              <a:avLst/>
              <a:gdLst/>
              <a:ahLst/>
              <a:cxnLst/>
              <a:rect l="l" t="t" r="r" b="b"/>
              <a:pathLst>
                <a:path w="2477" h="3411" extrusionOk="0">
                  <a:moveTo>
                    <a:pt x="486" y="1"/>
                  </a:moveTo>
                  <a:cubicBezTo>
                    <a:pt x="224" y="1"/>
                    <a:pt x="0" y="224"/>
                    <a:pt x="0" y="487"/>
                  </a:cubicBezTo>
                  <a:lnTo>
                    <a:pt x="0" y="2925"/>
                  </a:lnTo>
                  <a:cubicBezTo>
                    <a:pt x="0" y="3187"/>
                    <a:pt x="224" y="3411"/>
                    <a:pt x="486" y="3411"/>
                  </a:cubicBezTo>
                  <a:lnTo>
                    <a:pt x="1998" y="3411"/>
                  </a:lnTo>
                  <a:cubicBezTo>
                    <a:pt x="2284" y="3411"/>
                    <a:pt x="2477" y="3187"/>
                    <a:pt x="2477" y="2925"/>
                  </a:cubicBezTo>
                  <a:lnTo>
                    <a:pt x="2477" y="487"/>
                  </a:lnTo>
                  <a:cubicBezTo>
                    <a:pt x="2477" y="224"/>
                    <a:pt x="2284" y="1"/>
                    <a:pt x="1998" y="1"/>
                  </a:cubicBezTo>
                  <a:close/>
                </a:path>
              </a:pathLst>
            </a:custGeom>
            <a:solidFill>
              <a:srgbClr val="087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>
              <a:off x="3095969" y="3039793"/>
              <a:ext cx="286896" cy="42976"/>
            </a:xfrm>
            <a:custGeom>
              <a:avLst/>
              <a:gdLst/>
              <a:ahLst/>
              <a:cxnLst/>
              <a:rect l="l" t="t" r="r" b="b"/>
              <a:pathLst>
                <a:path w="3665" h="549" extrusionOk="0">
                  <a:moveTo>
                    <a:pt x="263" y="1"/>
                  </a:moveTo>
                  <a:cubicBezTo>
                    <a:pt x="132" y="1"/>
                    <a:pt x="0" y="132"/>
                    <a:pt x="0" y="294"/>
                  </a:cubicBezTo>
                  <a:cubicBezTo>
                    <a:pt x="0" y="425"/>
                    <a:pt x="132" y="548"/>
                    <a:pt x="263" y="548"/>
                  </a:cubicBezTo>
                  <a:lnTo>
                    <a:pt x="3380" y="548"/>
                  </a:lnTo>
                  <a:cubicBezTo>
                    <a:pt x="3542" y="548"/>
                    <a:pt x="3665" y="425"/>
                    <a:pt x="3665" y="294"/>
                  </a:cubicBezTo>
                  <a:cubicBezTo>
                    <a:pt x="3665" y="132"/>
                    <a:pt x="3542" y="1"/>
                    <a:pt x="3380" y="1"/>
                  </a:cubicBezTo>
                  <a:close/>
                </a:path>
              </a:pathLst>
            </a:custGeom>
            <a:solidFill>
              <a:srgbClr val="B1D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>
              <a:off x="2962500" y="3522944"/>
              <a:ext cx="553831" cy="984449"/>
            </a:xfrm>
            <a:custGeom>
              <a:avLst/>
              <a:gdLst/>
              <a:ahLst/>
              <a:cxnLst/>
              <a:rect l="l" t="t" r="r" b="b"/>
              <a:pathLst>
                <a:path w="7075" h="12576" extrusionOk="0">
                  <a:moveTo>
                    <a:pt x="2384" y="0"/>
                  </a:moveTo>
                  <a:lnTo>
                    <a:pt x="2384" y="3318"/>
                  </a:lnTo>
                  <a:lnTo>
                    <a:pt x="2091" y="4406"/>
                  </a:lnTo>
                  <a:lnTo>
                    <a:pt x="1351" y="7329"/>
                  </a:lnTo>
                  <a:lnTo>
                    <a:pt x="548" y="10354"/>
                  </a:lnTo>
                  <a:lnTo>
                    <a:pt x="0" y="12576"/>
                  </a:lnTo>
                  <a:lnTo>
                    <a:pt x="7075" y="12576"/>
                  </a:lnTo>
                  <a:lnTo>
                    <a:pt x="6496" y="10354"/>
                  </a:lnTo>
                  <a:lnTo>
                    <a:pt x="5725" y="7329"/>
                  </a:lnTo>
                  <a:lnTo>
                    <a:pt x="4953" y="4406"/>
                  </a:lnTo>
                  <a:lnTo>
                    <a:pt x="4668" y="3318"/>
                  </a:lnTo>
                  <a:lnTo>
                    <a:pt x="4668" y="0"/>
                  </a:lnTo>
                  <a:close/>
                </a:path>
              </a:pathLst>
            </a:custGeom>
            <a:solidFill>
              <a:srgbClr val="F59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>
              <a:off x="3571841" y="3339375"/>
              <a:ext cx="782800" cy="1198232"/>
            </a:xfrm>
            <a:custGeom>
              <a:avLst/>
              <a:gdLst/>
              <a:ahLst/>
              <a:cxnLst/>
              <a:rect l="l" t="t" r="r" b="b"/>
              <a:pathLst>
                <a:path w="10000" h="15307" extrusionOk="0">
                  <a:moveTo>
                    <a:pt x="3472" y="0"/>
                  </a:moveTo>
                  <a:lnTo>
                    <a:pt x="3472" y="5532"/>
                  </a:lnTo>
                  <a:cubicBezTo>
                    <a:pt x="1443" y="6141"/>
                    <a:pt x="1" y="8039"/>
                    <a:pt x="1" y="10292"/>
                  </a:cubicBezTo>
                  <a:cubicBezTo>
                    <a:pt x="1" y="13054"/>
                    <a:pt x="2215" y="15306"/>
                    <a:pt x="4985" y="15306"/>
                  </a:cubicBezTo>
                  <a:cubicBezTo>
                    <a:pt x="7746" y="15306"/>
                    <a:pt x="9999" y="13054"/>
                    <a:pt x="9999" y="10292"/>
                  </a:cubicBezTo>
                  <a:cubicBezTo>
                    <a:pt x="9999" y="8039"/>
                    <a:pt x="8518" y="6141"/>
                    <a:pt x="6489" y="5532"/>
                  </a:cubicBezTo>
                  <a:lnTo>
                    <a:pt x="6489" y="0"/>
                  </a:lnTo>
                  <a:close/>
                </a:path>
              </a:pathLst>
            </a:custGeom>
            <a:solidFill>
              <a:srgbClr val="8B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>
              <a:off x="3865943" y="3185944"/>
              <a:ext cx="193978" cy="267013"/>
            </a:xfrm>
            <a:custGeom>
              <a:avLst/>
              <a:gdLst/>
              <a:ahLst/>
              <a:cxnLst/>
              <a:rect l="l" t="t" r="r" b="b"/>
              <a:pathLst>
                <a:path w="2478" h="3411" extrusionOk="0">
                  <a:moveTo>
                    <a:pt x="487" y="1"/>
                  </a:moveTo>
                  <a:cubicBezTo>
                    <a:pt x="194" y="1"/>
                    <a:pt x="1" y="224"/>
                    <a:pt x="1" y="487"/>
                  </a:cubicBezTo>
                  <a:lnTo>
                    <a:pt x="1" y="2924"/>
                  </a:lnTo>
                  <a:cubicBezTo>
                    <a:pt x="1" y="3187"/>
                    <a:pt x="194" y="3410"/>
                    <a:pt x="487" y="3410"/>
                  </a:cubicBezTo>
                  <a:lnTo>
                    <a:pt x="1999" y="3410"/>
                  </a:lnTo>
                  <a:cubicBezTo>
                    <a:pt x="2254" y="3410"/>
                    <a:pt x="2477" y="3187"/>
                    <a:pt x="2477" y="2924"/>
                  </a:cubicBezTo>
                  <a:lnTo>
                    <a:pt x="2477" y="487"/>
                  </a:lnTo>
                  <a:cubicBezTo>
                    <a:pt x="2477" y="224"/>
                    <a:pt x="2254" y="1"/>
                    <a:pt x="1999" y="1"/>
                  </a:cubicBezTo>
                  <a:close/>
                </a:path>
              </a:pathLst>
            </a:custGeom>
            <a:solidFill>
              <a:srgbClr val="087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>
              <a:off x="3820696" y="3299452"/>
              <a:ext cx="284470" cy="40001"/>
            </a:xfrm>
            <a:custGeom>
              <a:avLst/>
              <a:gdLst/>
              <a:ahLst/>
              <a:cxnLst/>
              <a:rect l="l" t="t" r="r" b="b"/>
              <a:pathLst>
                <a:path w="3634" h="511" extrusionOk="0">
                  <a:moveTo>
                    <a:pt x="263" y="1"/>
                  </a:moveTo>
                  <a:cubicBezTo>
                    <a:pt x="101" y="1"/>
                    <a:pt x="0" y="93"/>
                    <a:pt x="0" y="255"/>
                  </a:cubicBezTo>
                  <a:cubicBezTo>
                    <a:pt x="0" y="387"/>
                    <a:pt x="101" y="510"/>
                    <a:pt x="263" y="510"/>
                  </a:cubicBezTo>
                  <a:lnTo>
                    <a:pt x="3379" y="510"/>
                  </a:lnTo>
                  <a:cubicBezTo>
                    <a:pt x="3503" y="510"/>
                    <a:pt x="3634" y="387"/>
                    <a:pt x="3634" y="255"/>
                  </a:cubicBezTo>
                  <a:cubicBezTo>
                    <a:pt x="3634" y="93"/>
                    <a:pt x="3503" y="1"/>
                    <a:pt x="3379" y="1"/>
                  </a:cubicBezTo>
                  <a:close/>
                </a:path>
              </a:pathLst>
            </a:custGeom>
            <a:solidFill>
              <a:srgbClr val="B1D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>
              <a:off x="3617165" y="3940888"/>
              <a:ext cx="689099" cy="548430"/>
            </a:xfrm>
            <a:custGeom>
              <a:avLst/>
              <a:gdLst/>
              <a:ahLst/>
              <a:cxnLst/>
              <a:rect l="l" t="t" r="r" b="b"/>
              <a:pathLst>
                <a:path w="8803" h="7006" extrusionOk="0">
                  <a:moveTo>
                    <a:pt x="864" y="0"/>
                  </a:moveTo>
                  <a:cubicBezTo>
                    <a:pt x="548" y="417"/>
                    <a:pt x="317" y="872"/>
                    <a:pt x="162" y="1381"/>
                  </a:cubicBezTo>
                  <a:lnTo>
                    <a:pt x="162" y="1412"/>
                  </a:lnTo>
                  <a:cubicBezTo>
                    <a:pt x="162" y="1481"/>
                    <a:pt x="124" y="1574"/>
                    <a:pt x="93" y="1674"/>
                  </a:cubicBezTo>
                  <a:lnTo>
                    <a:pt x="93" y="1705"/>
                  </a:lnTo>
                  <a:cubicBezTo>
                    <a:pt x="93" y="1767"/>
                    <a:pt x="62" y="1867"/>
                    <a:pt x="62" y="1929"/>
                  </a:cubicBezTo>
                  <a:cubicBezTo>
                    <a:pt x="62" y="1960"/>
                    <a:pt x="62" y="1960"/>
                    <a:pt x="31" y="1990"/>
                  </a:cubicBezTo>
                  <a:lnTo>
                    <a:pt x="31" y="2253"/>
                  </a:lnTo>
                  <a:lnTo>
                    <a:pt x="0" y="2284"/>
                  </a:lnTo>
                  <a:lnTo>
                    <a:pt x="0" y="2608"/>
                  </a:lnTo>
                  <a:cubicBezTo>
                    <a:pt x="0" y="2762"/>
                    <a:pt x="0" y="2924"/>
                    <a:pt x="31" y="3086"/>
                  </a:cubicBezTo>
                  <a:lnTo>
                    <a:pt x="31" y="3117"/>
                  </a:lnTo>
                  <a:cubicBezTo>
                    <a:pt x="62" y="3503"/>
                    <a:pt x="193" y="3888"/>
                    <a:pt x="317" y="4274"/>
                  </a:cubicBezTo>
                  <a:cubicBezTo>
                    <a:pt x="355" y="4343"/>
                    <a:pt x="386" y="4374"/>
                    <a:pt x="417" y="4436"/>
                  </a:cubicBezTo>
                  <a:lnTo>
                    <a:pt x="417" y="4467"/>
                  </a:lnTo>
                  <a:cubicBezTo>
                    <a:pt x="448" y="4536"/>
                    <a:pt x="448" y="4567"/>
                    <a:pt x="479" y="4598"/>
                  </a:cubicBezTo>
                  <a:cubicBezTo>
                    <a:pt x="479" y="4629"/>
                    <a:pt x="510" y="4629"/>
                    <a:pt x="510" y="4660"/>
                  </a:cubicBezTo>
                  <a:cubicBezTo>
                    <a:pt x="548" y="4691"/>
                    <a:pt x="548" y="4760"/>
                    <a:pt x="579" y="4791"/>
                  </a:cubicBezTo>
                  <a:lnTo>
                    <a:pt x="610" y="4822"/>
                  </a:lnTo>
                  <a:cubicBezTo>
                    <a:pt x="641" y="4883"/>
                    <a:pt x="641" y="4922"/>
                    <a:pt x="672" y="4953"/>
                  </a:cubicBezTo>
                  <a:cubicBezTo>
                    <a:pt x="702" y="4984"/>
                    <a:pt x="702" y="4984"/>
                    <a:pt x="702" y="5015"/>
                  </a:cubicBezTo>
                  <a:cubicBezTo>
                    <a:pt x="741" y="5046"/>
                    <a:pt x="772" y="5076"/>
                    <a:pt x="803" y="5115"/>
                  </a:cubicBezTo>
                  <a:cubicBezTo>
                    <a:pt x="803" y="5146"/>
                    <a:pt x="803" y="5146"/>
                    <a:pt x="834" y="5177"/>
                  </a:cubicBezTo>
                  <a:cubicBezTo>
                    <a:pt x="864" y="5208"/>
                    <a:pt x="895" y="5238"/>
                    <a:pt x="895" y="5308"/>
                  </a:cubicBezTo>
                  <a:cubicBezTo>
                    <a:pt x="934" y="5308"/>
                    <a:pt x="934" y="5339"/>
                    <a:pt x="965" y="5339"/>
                  </a:cubicBezTo>
                  <a:cubicBezTo>
                    <a:pt x="996" y="5370"/>
                    <a:pt x="996" y="5400"/>
                    <a:pt x="1026" y="5431"/>
                  </a:cubicBezTo>
                  <a:cubicBezTo>
                    <a:pt x="1057" y="5462"/>
                    <a:pt x="1057" y="5462"/>
                    <a:pt x="1088" y="5501"/>
                  </a:cubicBezTo>
                  <a:cubicBezTo>
                    <a:pt x="1127" y="5532"/>
                    <a:pt x="1158" y="5562"/>
                    <a:pt x="1188" y="5593"/>
                  </a:cubicBezTo>
                  <a:cubicBezTo>
                    <a:pt x="1188" y="5624"/>
                    <a:pt x="1188" y="5624"/>
                    <a:pt x="1219" y="5624"/>
                  </a:cubicBezTo>
                  <a:cubicBezTo>
                    <a:pt x="1250" y="5694"/>
                    <a:pt x="1281" y="5724"/>
                    <a:pt x="1320" y="5755"/>
                  </a:cubicBezTo>
                  <a:cubicBezTo>
                    <a:pt x="1320" y="5755"/>
                    <a:pt x="1350" y="5755"/>
                    <a:pt x="1350" y="5786"/>
                  </a:cubicBezTo>
                  <a:cubicBezTo>
                    <a:pt x="1381" y="5817"/>
                    <a:pt x="1412" y="5848"/>
                    <a:pt x="1474" y="5886"/>
                  </a:cubicBezTo>
                  <a:cubicBezTo>
                    <a:pt x="1512" y="5917"/>
                    <a:pt x="1512" y="5917"/>
                    <a:pt x="1512" y="5948"/>
                  </a:cubicBezTo>
                  <a:lnTo>
                    <a:pt x="1543" y="5948"/>
                  </a:lnTo>
                  <a:cubicBezTo>
                    <a:pt x="1605" y="6010"/>
                    <a:pt x="1667" y="6041"/>
                    <a:pt x="1736" y="6110"/>
                  </a:cubicBezTo>
                  <a:cubicBezTo>
                    <a:pt x="1767" y="6141"/>
                    <a:pt x="1829" y="6172"/>
                    <a:pt x="1860" y="6203"/>
                  </a:cubicBezTo>
                  <a:cubicBezTo>
                    <a:pt x="1898" y="6234"/>
                    <a:pt x="1929" y="6234"/>
                    <a:pt x="1929" y="6234"/>
                  </a:cubicBezTo>
                  <a:cubicBezTo>
                    <a:pt x="1960" y="6272"/>
                    <a:pt x="1991" y="6303"/>
                    <a:pt x="2022" y="6303"/>
                  </a:cubicBezTo>
                  <a:cubicBezTo>
                    <a:pt x="2052" y="6334"/>
                    <a:pt x="2091" y="6334"/>
                    <a:pt x="2122" y="6365"/>
                  </a:cubicBezTo>
                  <a:cubicBezTo>
                    <a:pt x="2153" y="6396"/>
                    <a:pt x="2184" y="6396"/>
                    <a:pt x="2184" y="6426"/>
                  </a:cubicBezTo>
                  <a:cubicBezTo>
                    <a:pt x="2215" y="6426"/>
                    <a:pt x="2245" y="6465"/>
                    <a:pt x="2284" y="6465"/>
                  </a:cubicBezTo>
                  <a:cubicBezTo>
                    <a:pt x="2315" y="6496"/>
                    <a:pt x="2346" y="6496"/>
                    <a:pt x="2346" y="6496"/>
                  </a:cubicBezTo>
                  <a:lnTo>
                    <a:pt x="2377" y="6527"/>
                  </a:lnTo>
                  <a:cubicBezTo>
                    <a:pt x="2407" y="6527"/>
                    <a:pt x="2438" y="6558"/>
                    <a:pt x="2477" y="6558"/>
                  </a:cubicBezTo>
                  <a:cubicBezTo>
                    <a:pt x="2508" y="6588"/>
                    <a:pt x="2539" y="6588"/>
                    <a:pt x="2569" y="6619"/>
                  </a:cubicBezTo>
                  <a:cubicBezTo>
                    <a:pt x="2600" y="6619"/>
                    <a:pt x="2631" y="6619"/>
                    <a:pt x="2670" y="6658"/>
                  </a:cubicBezTo>
                  <a:cubicBezTo>
                    <a:pt x="2701" y="6658"/>
                    <a:pt x="2731" y="6689"/>
                    <a:pt x="2762" y="6689"/>
                  </a:cubicBezTo>
                  <a:cubicBezTo>
                    <a:pt x="2762" y="6689"/>
                    <a:pt x="2793" y="6720"/>
                    <a:pt x="2824" y="6720"/>
                  </a:cubicBezTo>
                  <a:lnTo>
                    <a:pt x="2863" y="6720"/>
                  </a:lnTo>
                  <a:cubicBezTo>
                    <a:pt x="2893" y="6750"/>
                    <a:pt x="2924" y="6750"/>
                    <a:pt x="2955" y="6750"/>
                  </a:cubicBezTo>
                  <a:cubicBezTo>
                    <a:pt x="2986" y="6781"/>
                    <a:pt x="3017" y="6781"/>
                    <a:pt x="3055" y="6812"/>
                  </a:cubicBezTo>
                  <a:lnTo>
                    <a:pt x="3148" y="6812"/>
                  </a:lnTo>
                  <a:cubicBezTo>
                    <a:pt x="3179" y="6851"/>
                    <a:pt x="3210" y="6851"/>
                    <a:pt x="3248" y="6851"/>
                  </a:cubicBezTo>
                  <a:cubicBezTo>
                    <a:pt x="3279" y="6882"/>
                    <a:pt x="3310" y="6882"/>
                    <a:pt x="3341" y="6882"/>
                  </a:cubicBezTo>
                  <a:lnTo>
                    <a:pt x="3372" y="6882"/>
                  </a:lnTo>
                  <a:cubicBezTo>
                    <a:pt x="3403" y="6912"/>
                    <a:pt x="3441" y="6912"/>
                    <a:pt x="3472" y="6912"/>
                  </a:cubicBezTo>
                  <a:cubicBezTo>
                    <a:pt x="3503" y="6912"/>
                    <a:pt x="3534" y="6912"/>
                    <a:pt x="3565" y="6943"/>
                  </a:cubicBezTo>
                  <a:lnTo>
                    <a:pt x="3665" y="6943"/>
                  </a:lnTo>
                  <a:cubicBezTo>
                    <a:pt x="3696" y="6943"/>
                    <a:pt x="3727" y="6974"/>
                    <a:pt x="3757" y="6974"/>
                  </a:cubicBezTo>
                  <a:lnTo>
                    <a:pt x="3919" y="6974"/>
                  </a:lnTo>
                  <a:cubicBezTo>
                    <a:pt x="3919" y="6974"/>
                    <a:pt x="3950" y="6974"/>
                    <a:pt x="3981" y="7005"/>
                  </a:cubicBezTo>
                  <a:lnTo>
                    <a:pt x="4853" y="7005"/>
                  </a:lnTo>
                  <a:cubicBezTo>
                    <a:pt x="4884" y="6974"/>
                    <a:pt x="4884" y="6974"/>
                    <a:pt x="4915" y="6974"/>
                  </a:cubicBezTo>
                  <a:lnTo>
                    <a:pt x="5046" y="6974"/>
                  </a:lnTo>
                  <a:cubicBezTo>
                    <a:pt x="5077" y="6974"/>
                    <a:pt x="5108" y="6943"/>
                    <a:pt x="5138" y="6943"/>
                  </a:cubicBezTo>
                  <a:lnTo>
                    <a:pt x="5270" y="6943"/>
                  </a:lnTo>
                  <a:cubicBezTo>
                    <a:pt x="5300" y="6912"/>
                    <a:pt x="5331" y="6912"/>
                    <a:pt x="5370" y="6912"/>
                  </a:cubicBezTo>
                  <a:cubicBezTo>
                    <a:pt x="5401" y="6912"/>
                    <a:pt x="5432" y="6912"/>
                    <a:pt x="5462" y="6882"/>
                  </a:cubicBezTo>
                  <a:lnTo>
                    <a:pt x="5493" y="6882"/>
                  </a:lnTo>
                  <a:cubicBezTo>
                    <a:pt x="5524" y="6882"/>
                    <a:pt x="5563" y="6882"/>
                    <a:pt x="5563" y="6851"/>
                  </a:cubicBezTo>
                  <a:cubicBezTo>
                    <a:pt x="5624" y="6851"/>
                    <a:pt x="5655" y="6851"/>
                    <a:pt x="5686" y="6812"/>
                  </a:cubicBezTo>
                  <a:lnTo>
                    <a:pt x="5786" y="6812"/>
                  </a:lnTo>
                  <a:cubicBezTo>
                    <a:pt x="5817" y="6781"/>
                    <a:pt x="5848" y="6781"/>
                    <a:pt x="5879" y="6750"/>
                  </a:cubicBezTo>
                  <a:cubicBezTo>
                    <a:pt x="5910" y="6750"/>
                    <a:pt x="5948" y="6750"/>
                    <a:pt x="5979" y="6720"/>
                  </a:cubicBezTo>
                  <a:cubicBezTo>
                    <a:pt x="6010" y="6720"/>
                    <a:pt x="6041" y="6689"/>
                    <a:pt x="6072" y="6689"/>
                  </a:cubicBezTo>
                  <a:cubicBezTo>
                    <a:pt x="6103" y="6689"/>
                    <a:pt x="6141" y="6658"/>
                    <a:pt x="6172" y="6658"/>
                  </a:cubicBezTo>
                  <a:cubicBezTo>
                    <a:pt x="6203" y="6619"/>
                    <a:pt x="6234" y="6619"/>
                    <a:pt x="6265" y="6619"/>
                  </a:cubicBezTo>
                  <a:cubicBezTo>
                    <a:pt x="6296" y="6588"/>
                    <a:pt x="6334" y="6588"/>
                    <a:pt x="6365" y="6558"/>
                  </a:cubicBezTo>
                  <a:cubicBezTo>
                    <a:pt x="6396" y="6558"/>
                    <a:pt x="6396" y="6527"/>
                    <a:pt x="6427" y="6527"/>
                  </a:cubicBezTo>
                  <a:lnTo>
                    <a:pt x="6458" y="6496"/>
                  </a:lnTo>
                  <a:cubicBezTo>
                    <a:pt x="6489" y="6496"/>
                    <a:pt x="6527" y="6496"/>
                    <a:pt x="6527" y="6465"/>
                  </a:cubicBezTo>
                  <a:cubicBezTo>
                    <a:pt x="6558" y="6465"/>
                    <a:pt x="6589" y="6426"/>
                    <a:pt x="6620" y="6426"/>
                  </a:cubicBezTo>
                  <a:cubicBezTo>
                    <a:pt x="6651" y="6396"/>
                    <a:pt x="6681" y="6396"/>
                    <a:pt x="6720" y="6365"/>
                  </a:cubicBezTo>
                  <a:cubicBezTo>
                    <a:pt x="6751" y="6334"/>
                    <a:pt x="6782" y="6334"/>
                    <a:pt x="6782" y="6303"/>
                  </a:cubicBezTo>
                  <a:cubicBezTo>
                    <a:pt x="6813" y="6303"/>
                    <a:pt x="6843" y="6272"/>
                    <a:pt x="6874" y="6234"/>
                  </a:cubicBezTo>
                  <a:cubicBezTo>
                    <a:pt x="6913" y="6234"/>
                    <a:pt x="6944" y="6234"/>
                    <a:pt x="6944" y="6203"/>
                  </a:cubicBezTo>
                  <a:cubicBezTo>
                    <a:pt x="7067" y="6141"/>
                    <a:pt x="7167" y="6041"/>
                    <a:pt x="7299" y="5948"/>
                  </a:cubicBezTo>
                  <a:cubicBezTo>
                    <a:pt x="7329" y="5917"/>
                    <a:pt x="7329" y="5917"/>
                    <a:pt x="7360" y="5886"/>
                  </a:cubicBezTo>
                  <a:cubicBezTo>
                    <a:pt x="7391" y="5848"/>
                    <a:pt x="7422" y="5817"/>
                    <a:pt x="7491" y="5786"/>
                  </a:cubicBezTo>
                  <a:cubicBezTo>
                    <a:pt x="7491" y="5755"/>
                    <a:pt x="7491" y="5755"/>
                    <a:pt x="7522" y="5755"/>
                  </a:cubicBezTo>
                  <a:cubicBezTo>
                    <a:pt x="7553" y="5724"/>
                    <a:pt x="7584" y="5655"/>
                    <a:pt x="7615" y="5624"/>
                  </a:cubicBezTo>
                  <a:cubicBezTo>
                    <a:pt x="7615" y="5624"/>
                    <a:pt x="7646" y="5624"/>
                    <a:pt x="7646" y="5593"/>
                  </a:cubicBezTo>
                  <a:cubicBezTo>
                    <a:pt x="7684" y="5562"/>
                    <a:pt x="7715" y="5532"/>
                    <a:pt x="7746" y="5501"/>
                  </a:cubicBezTo>
                  <a:cubicBezTo>
                    <a:pt x="7746" y="5462"/>
                    <a:pt x="7777" y="5462"/>
                    <a:pt x="7777" y="5431"/>
                  </a:cubicBezTo>
                  <a:cubicBezTo>
                    <a:pt x="7808" y="5400"/>
                    <a:pt x="7839" y="5370"/>
                    <a:pt x="7877" y="5339"/>
                  </a:cubicBezTo>
                  <a:cubicBezTo>
                    <a:pt x="7877" y="5308"/>
                    <a:pt x="7908" y="5308"/>
                    <a:pt x="7908" y="5308"/>
                  </a:cubicBezTo>
                  <a:cubicBezTo>
                    <a:pt x="7939" y="5238"/>
                    <a:pt x="7970" y="5208"/>
                    <a:pt x="8001" y="5177"/>
                  </a:cubicBezTo>
                  <a:cubicBezTo>
                    <a:pt x="8001" y="5146"/>
                    <a:pt x="8001" y="5146"/>
                    <a:pt x="8031" y="5146"/>
                  </a:cubicBezTo>
                  <a:cubicBezTo>
                    <a:pt x="8070" y="5076"/>
                    <a:pt x="8101" y="5046"/>
                    <a:pt x="8101" y="5015"/>
                  </a:cubicBezTo>
                  <a:cubicBezTo>
                    <a:pt x="8132" y="4984"/>
                    <a:pt x="8132" y="4984"/>
                    <a:pt x="8132" y="4953"/>
                  </a:cubicBezTo>
                  <a:cubicBezTo>
                    <a:pt x="8163" y="4922"/>
                    <a:pt x="8194" y="4883"/>
                    <a:pt x="8224" y="4822"/>
                  </a:cubicBezTo>
                  <a:lnTo>
                    <a:pt x="8224" y="4791"/>
                  </a:lnTo>
                  <a:cubicBezTo>
                    <a:pt x="8263" y="4760"/>
                    <a:pt x="8294" y="4691"/>
                    <a:pt x="8325" y="4660"/>
                  </a:cubicBezTo>
                  <a:lnTo>
                    <a:pt x="8325" y="4629"/>
                  </a:lnTo>
                  <a:cubicBezTo>
                    <a:pt x="8356" y="4567"/>
                    <a:pt x="8386" y="4536"/>
                    <a:pt x="8417" y="4467"/>
                  </a:cubicBezTo>
                  <a:lnTo>
                    <a:pt x="8417" y="4436"/>
                  </a:lnTo>
                  <a:cubicBezTo>
                    <a:pt x="8456" y="4405"/>
                    <a:pt x="8456" y="4343"/>
                    <a:pt x="8487" y="4274"/>
                  </a:cubicBezTo>
                  <a:cubicBezTo>
                    <a:pt x="8710" y="3765"/>
                    <a:pt x="8803" y="3186"/>
                    <a:pt x="8803" y="2608"/>
                  </a:cubicBezTo>
                  <a:lnTo>
                    <a:pt x="8803" y="2284"/>
                  </a:lnTo>
                  <a:lnTo>
                    <a:pt x="8803" y="2222"/>
                  </a:lnTo>
                  <a:cubicBezTo>
                    <a:pt x="8803" y="2152"/>
                    <a:pt x="8772" y="2060"/>
                    <a:pt x="8772" y="1990"/>
                  </a:cubicBezTo>
                  <a:lnTo>
                    <a:pt x="8772" y="1929"/>
                  </a:lnTo>
                  <a:cubicBezTo>
                    <a:pt x="8741" y="1867"/>
                    <a:pt x="8741" y="1767"/>
                    <a:pt x="8741" y="1705"/>
                  </a:cubicBezTo>
                  <a:lnTo>
                    <a:pt x="8710" y="1674"/>
                  </a:lnTo>
                  <a:cubicBezTo>
                    <a:pt x="8710" y="1574"/>
                    <a:pt x="8680" y="1481"/>
                    <a:pt x="8649" y="1412"/>
                  </a:cubicBezTo>
                  <a:lnTo>
                    <a:pt x="8649" y="1381"/>
                  </a:lnTo>
                  <a:cubicBezTo>
                    <a:pt x="8610" y="1288"/>
                    <a:pt x="8579" y="1219"/>
                    <a:pt x="8548" y="1126"/>
                  </a:cubicBezTo>
                  <a:cubicBezTo>
                    <a:pt x="8456" y="833"/>
                    <a:pt x="8325" y="579"/>
                    <a:pt x="8194" y="324"/>
                  </a:cubicBezTo>
                  <a:cubicBezTo>
                    <a:pt x="8132" y="224"/>
                    <a:pt x="8031" y="100"/>
                    <a:pt x="7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9"/>
            <p:cNvSpPr/>
            <p:nvPr/>
          </p:nvSpPr>
          <p:spPr>
            <a:xfrm>
              <a:off x="5302716" y="3082691"/>
              <a:ext cx="928870" cy="1454912"/>
            </a:xfrm>
            <a:custGeom>
              <a:avLst/>
              <a:gdLst/>
              <a:ahLst/>
              <a:cxnLst/>
              <a:rect l="l" t="t" r="r" b="b"/>
              <a:pathLst>
                <a:path w="11866" h="18586" extrusionOk="0">
                  <a:moveTo>
                    <a:pt x="2670" y="0"/>
                  </a:moveTo>
                  <a:lnTo>
                    <a:pt x="2670" y="8749"/>
                  </a:lnTo>
                  <a:lnTo>
                    <a:pt x="0" y="18585"/>
                  </a:lnTo>
                  <a:lnTo>
                    <a:pt x="8363" y="18585"/>
                  </a:lnTo>
                  <a:lnTo>
                    <a:pt x="7075" y="13825"/>
                  </a:lnTo>
                  <a:lnTo>
                    <a:pt x="11866" y="7877"/>
                  </a:lnTo>
                  <a:lnTo>
                    <a:pt x="11642" y="7623"/>
                  </a:lnTo>
                  <a:lnTo>
                    <a:pt x="6496" y="11765"/>
                  </a:lnTo>
                  <a:lnTo>
                    <a:pt x="5694" y="874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8B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5532236" y="2929260"/>
              <a:ext cx="196326" cy="267013"/>
            </a:xfrm>
            <a:custGeom>
              <a:avLst/>
              <a:gdLst/>
              <a:ahLst/>
              <a:cxnLst/>
              <a:rect l="l" t="t" r="r" b="b"/>
              <a:pathLst>
                <a:path w="2508" h="3411" extrusionOk="0">
                  <a:moveTo>
                    <a:pt x="509" y="1"/>
                  </a:moveTo>
                  <a:cubicBezTo>
                    <a:pt x="224" y="1"/>
                    <a:pt x="0" y="224"/>
                    <a:pt x="0" y="487"/>
                  </a:cubicBezTo>
                  <a:lnTo>
                    <a:pt x="0" y="2925"/>
                  </a:lnTo>
                  <a:cubicBezTo>
                    <a:pt x="0" y="3187"/>
                    <a:pt x="224" y="3411"/>
                    <a:pt x="509" y="3411"/>
                  </a:cubicBezTo>
                  <a:lnTo>
                    <a:pt x="2021" y="3411"/>
                  </a:lnTo>
                  <a:cubicBezTo>
                    <a:pt x="2276" y="3411"/>
                    <a:pt x="2507" y="3187"/>
                    <a:pt x="2507" y="2925"/>
                  </a:cubicBezTo>
                  <a:lnTo>
                    <a:pt x="2507" y="487"/>
                  </a:lnTo>
                  <a:cubicBezTo>
                    <a:pt x="2507" y="224"/>
                    <a:pt x="2276" y="1"/>
                    <a:pt x="2021" y="1"/>
                  </a:cubicBezTo>
                  <a:close/>
                </a:path>
              </a:pathLst>
            </a:custGeom>
            <a:solidFill>
              <a:srgbClr val="087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5486911" y="3039793"/>
              <a:ext cx="286974" cy="42976"/>
            </a:xfrm>
            <a:custGeom>
              <a:avLst/>
              <a:gdLst/>
              <a:ahLst/>
              <a:cxnLst/>
              <a:rect l="l" t="t" r="r" b="b"/>
              <a:pathLst>
                <a:path w="3666" h="549" extrusionOk="0">
                  <a:moveTo>
                    <a:pt x="286" y="1"/>
                  </a:moveTo>
                  <a:cubicBezTo>
                    <a:pt x="124" y="1"/>
                    <a:pt x="0" y="132"/>
                    <a:pt x="0" y="294"/>
                  </a:cubicBezTo>
                  <a:cubicBezTo>
                    <a:pt x="0" y="425"/>
                    <a:pt x="124" y="548"/>
                    <a:pt x="286" y="548"/>
                  </a:cubicBezTo>
                  <a:lnTo>
                    <a:pt x="3372" y="548"/>
                  </a:lnTo>
                  <a:cubicBezTo>
                    <a:pt x="3534" y="548"/>
                    <a:pt x="3665" y="425"/>
                    <a:pt x="3665" y="294"/>
                  </a:cubicBezTo>
                  <a:cubicBezTo>
                    <a:pt x="3665" y="132"/>
                    <a:pt x="3534" y="1"/>
                    <a:pt x="3372" y="1"/>
                  </a:cubicBezTo>
                  <a:close/>
                </a:path>
              </a:pathLst>
            </a:custGeom>
            <a:solidFill>
              <a:srgbClr val="B1D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5353442" y="3998816"/>
              <a:ext cx="601582" cy="508585"/>
            </a:xfrm>
            <a:custGeom>
              <a:avLst/>
              <a:gdLst/>
              <a:ahLst/>
              <a:cxnLst/>
              <a:rect l="l" t="t" r="r" b="b"/>
              <a:pathLst>
                <a:path w="7685" h="6497" extrusionOk="0">
                  <a:moveTo>
                    <a:pt x="1667" y="1"/>
                  </a:moveTo>
                  <a:lnTo>
                    <a:pt x="1351" y="1250"/>
                  </a:lnTo>
                  <a:lnTo>
                    <a:pt x="579" y="4275"/>
                  </a:lnTo>
                  <a:lnTo>
                    <a:pt x="1" y="6497"/>
                  </a:lnTo>
                  <a:lnTo>
                    <a:pt x="7067" y="6497"/>
                  </a:lnTo>
                  <a:lnTo>
                    <a:pt x="5949" y="2153"/>
                  </a:lnTo>
                  <a:lnTo>
                    <a:pt x="7684" y="1"/>
                  </a:lnTo>
                  <a:lnTo>
                    <a:pt x="6489" y="1"/>
                  </a:lnTo>
                  <a:lnTo>
                    <a:pt x="5594" y="741"/>
                  </a:lnTo>
                  <a:lnTo>
                    <a:pt x="54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4422209" y="3515664"/>
              <a:ext cx="808084" cy="1021945"/>
            </a:xfrm>
            <a:custGeom>
              <a:avLst/>
              <a:gdLst/>
              <a:ahLst/>
              <a:cxnLst/>
              <a:rect l="l" t="t" r="r" b="b"/>
              <a:pathLst>
                <a:path w="10323" h="13055" extrusionOk="0">
                  <a:moveTo>
                    <a:pt x="0" y="1"/>
                  </a:moveTo>
                  <a:lnTo>
                    <a:pt x="0" y="11280"/>
                  </a:lnTo>
                  <a:cubicBezTo>
                    <a:pt x="0" y="12244"/>
                    <a:pt x="772" y="13054"/>
                    <a:pt x="1767" y="13054"/>
                  </a:cubicBezTo>
                  <a:lnTo>
                    <a:pt x="8548" y="13054"/>
                  </a:lnTo>
                  <a:cubicBezTo>
                    <a:pt x="9513" y="13054"/>
                    <a:pt x="10323" y="12244"/>
                    <a:pt x="10323" y="11280"/>
                  </a:cubicBezTo>
                  <a:lnTo>
                    <a:pt x="10323" y="1"/>
                  </a:lnTo>
                  <a:close/>
                </a:path>
              </a:pathLst>
            </a:custGeom>
            <a:solidFill>
              <a:srgbClr val="8B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4465029" y="4311079"/>
              <a:ext cx="720019" cy="188498"/>
            </a:xfrm>
            <a:custGeom>
              <a:avLst/>
              <a:gdLst/>
              <a:ahLst/>
              <a:cxnLst/>
              <a:rect l="l" t="t" r="r" b="b"/>
              <a:pathLst>
                <a:path w="9198" h="2408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157"/>
                    <a:pt x="63" y="1312"/>
                    <a:pt x="132" y="1474"/>
                  </a:cubicBezTo>
                  <a:lnTo>
                    <a:pt x="132" y="1505"/>
                  </a:lnTo>
                  <a:cubicBezTo>
                    <a:pt x="132" y="1543"/>
                    <a:pt x="163" y="1543"/>
                    <a:pt x="163" y="1574"/>
                  </a:cubicBezTo>
                  <a:cubicBezTo>
                    <a:pt x="163" y="1605"/>
                    <a:pt x="194" y="1605"/>
                    <a:pt x="194" y="1636"/>
                  </a:cubicBezTo>
                  <a:cubicBezTo>
                    <a:pt x="194" y="1636"/>
                    <a:pt x="225" y="1667"/>
                    <a:pt x="225" y="1697"/>
                  </a:cubicBezTo>
                  <a:lnTo>
                    <a:pt x="256" y="1736"/>
                  </a:lnTo>
                  <a:cubicBezTo>
                    <a:pt x="286" y="1767"/>
                    <a:pt x="286" y="1767"/>
                    <a:pt x="286" y="1798"/>
                  </a:cubicBezTo>
                  <a:cubicBezTo>
                    <a:pt x="325" y="1798"/>
                    <a:pt x="325" y="1829"/>
                    <a:pt x="356" y="1829"/>
                  </a:cubicBezTo>
                  <a:cubicBezTo>
                    <a:pt x="356" y="1859"/>
                    <a:pt x="387" y="1859"/>
                    <a:pt x="387" y="1890"/>
                  </a:cubicBezTo>
                  <a:cubicBezTo>
                    <a:pt x="418" y="1890"/>
                    <a:pt x="418" y="1929"/>
                    <a:pt x="418" y="1929"/>
                  </a:cubicBezTo>
                  <a:cubicBezTo>
                    <a:pt x="448" y="1960"/>
                    <a:pt x="479" y="1960"/>
                    <a:pt x="479" y="1991"/>
                  </a:cubicBezTo>
                  <a:cubicBezTo>
                    <a:pt x="518" y="1991"/>
                    <a:pt x="518" y="2021"/>
                    <a:pt x="549" y="2021"/>
                  </a:cubicBezTo>
                  <a:cubicBezTo>
                    <a:pt x="549" y="2052"/>
                    <a:pt x="580" y="2052"/>
                    <a:pt x="580" y="2083"/>
                  </a:cubicBezTo>
                  <a:cubicBezTo>
                    <a:pt x="610" y="2083"/>
                    <a:pt x="672" y="2122"/>
                    <a:pt x="711" y="2153"/>
                  </a:cubicBezTo>
                  <a:cubicBezTo>
                    <a:pt x="711" y="2153"/>
                    <a:pt x="742" y="2153"/>
                    <a:pt x="742" y="2183"/>
                  </a:cubicBezTo>
                  <a:cubicBezTo>
                    <a:pt x="772" y="2183"/>
                    <a:pt x="803" y="2214"/>
                    <a:pt x="803" y="2214"/>
                  </a:cubicBezTo>
                  <a:cubicBezTo>
                    <a:pt x="834" y="2214"/>
                    <a:pt x="865" y="2245"/>
                    <a:pt x="865" y="2245"/>
                  </a:cubicBezTo>
                  <a:cubicBezTo>
                    <a:pt x="904" y="2245"/>
                    <a:pt x="934" y="2245"/>
                    <a:pt x="934" y="2276"/>
                  </a:cubicBezTo>
                  <a:lnTo>
                    <a:pt x="996" y="2276"/>
                  </a:lnTo>
                  <a:cubicBezTo>
                    <a:pt x="1027" y="2315"/>
                    <a:pt x="1058" y="2315"/>
                    <a:pt x="1096" y="2315"/>
                  </a:cubicBezTo>
                  <a:lnTo>
                    <a:pt x="1127" y="2346"/>
                  </a:lnTo>
                  <a:lnTo>
                    <a:pt x="1220" y="2346"/>
                  </a:lnTo>
                  <a:cubicBezTo>
                    <a:pt x="1251" y="2376"/>
                    <a:pt x="1251" y="2376"/>
                    <a:pt x="1289" y="2376"/>
                  </a:cubicBezTo>
                  <a:lnTo>
                    <a:pt x="1413" y="2376"/>
                  </a:lnTo>
                  <a:cubicBezTo>
                    <a:pt x="1482" y="2407"/>
                    <a:pt x="1513" y="2407"/>
                    <a:pt x="1575" y="2407"/>
                  </a:cubicBezTo>
                  <a:lnTo>
                    <a:pt x="7654" y="2407"/>
                  </a:lnTo>
                  <a:cubicBezTo>
                    <a:pt x="7685" y="2407"/>
                    <a:pt x="7747" y="2407"/>
                    <a:pt x="7808" y="2376"/>
                  </a:cubicBezTo>
                  <a:lnTo>
                    <a:pt x="7940" y="2376"/>
                  </a:lnTo>
                  <a:cubicBezTo>
                    <a:pt x="7970" y="2376"/>
                    <a:pt x="7970" y="2376"/>
                    <a:pt x="8001" y="2346"/>
                  </a:cubicBezTo>
                  <a:lnTo>
                    <a:pt x="8071" y="2346"/>
                  </a:lnTo>
                  <a:cubicBezTo>
                    <a:pt x="8102" y="2346"/>
                    <a:pt x="8132" y="2315"/>
                    <a:pt x="8132" y="2315"/>
                  </a:cubicBezTo>
                  <a:cubicBezTo>
                    <a:pt x="8163" y="2315"/>
                    <a:pt x="8194" y="2315"/>
                    <a:pt x="8233" y="2276"/>
                  </a:cubicBezTo>
                  <a:lnTo>
                    <a:pt x="8264" y="2276"/>
                  </a:lnTo>
                  <a:cubicBezTo>
                    <a:pt x="8294" y="2245"/>
                    <a:pt x="8325" y="2245"/>
                    <a:pt x="8356" y="2245"/>
                  </a:cubicBezTo>
                  <a:lnTo>
                    <a:pt x="8387" y="2214"/>
                  </a:lnTo>
                  <a:cubicBezTo>
                    <a:pt x="8426" y="2214"/>
                    <a:pt x="8456" y="2183"/>
                    <a:pt x="8487" y="2183"/>
                  </a:cubicBezTo>
                  <a:cubicBezTo>
                    <a:pt x="8487" y="2153"/>
                    <a:pt x="8518" y="2153"/>
                    <a:pt x="8518" y="2153"/>
                  </a:cubicBezTo>
                  <a:cubicBezTo>
                    <a:pt x="8549" y="2122"/>
                    <a:pt x="8580" y="2083"/>
                    <a:pt x="8649" y="2083"/>
                  </a:cubicBezTo>
                  <a:cubicBezTo>
                    <a:pt x="8649" y="2052"/>
                    <a:pt x="8680" y="2052"/>
                    <a:pt x="8680" y="2021"/>
                  </a:cubicBezTo>
                  <a:cubicBezTo>
                    <a:pt x="8711" y="2021"/>
                    <a:pt x="8711" y="1991"/>
                    <a:pt x="8742" y="1991"/>
                  </a:cubicBezTo>
                  <a:cubicBezTo>
                    <a:pt x="8742" y="1960"/>
                    <a:pt x="8773" y="1960"/>
                    <a:pt x="8773" y="1929"/>
                  </a:cubicBezTo>
                  <a:cubicBezTo>
                    <a:pt x="8811" y="1929"/>
                    <a:pt x="8811" y="1929"/>
                    <a:pt x="8842" y="1890"/>
                  </a:cubicBezTo>
                  <a:cubicBezTo>
                    <a:pt x="8842" y="1859"/>
                    <a:pt x="8873" y="1859"/>
                    <a:pt x="8873" y="1829"/>
                  </a:cubicBezTo>
                  <a:cubicBezTo>
                    <a:pt x="8904" y="1829"/>
                    <a:pt x="8904" y="1798"/>
                    <a:pt x="8904" y="1798"/>
                  </a:cubicBezTo>
                  <a:cubicBezTo>
                    <a:pt x="8935" y="1767"/>
                    <a:pt x="8935" y="1767"/>
                    <a:pt x="8966" y="1736"/>
                  </a:cubicBezTo>
                  <a:cubicBezTo>
                    <a:pt x="8966" y="1736"/>
                    <a:pt x="8966" y="1697"/>
                    <a:pt x="9004" y="1697"/>
                  </a:cubicBezTo>
                  <a:cubicBezTo>
                    <a:pt x="9004" y="1667"/>
                    <a:pt x="9035" y="1636"/>
                    <a:pt x="9035" y="1636"/>
                  </a:cubicBezTo>
                  <a:cubicBezTo>
                    <a:pt x="9035" y="1605"/>
                    <a:pt x="9035" y="1605"/>
                    <a:pt x="9066" y="1574"/>
                  </a:cubicBezTo>
                  <a:cubicBezTo>
                    <a:pt x="9066" y="1543"/>
                    <a:pt x="9066" y="1543"/>
                    <a:pt x="9097" y="1505"/>
                  </a:cubicBezTo>
                  <a:lnTo>
                    <a:pt x="9097" y="1474"/>
                  </a:lnTo>
                  <a:cubicBezTo>
                    <a:pt x="9128" y="1412"/>
                    <a:pt x="9158" y="1350"/>
                    <a:pt x="9158" y="1281"/>
                  </a:cubicBezTo>
                  <a:lnTo>
                    <a:pt x="9158" y="1250"/>
                  </a:lnTo>
                  <a:cubicBezTo>
                    <a:pt x="9197" y="1157"/>
                    <a:pt x="9197" y="1057"/>
                    <a:pt x="9197" y="965"/>
                  </a:cubicBezTo>
                  <a:lnTo>
                    <a:pt x="91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4465029" y="3377420"/>
              <a:ext cx="720019" cy="241650"/>
            </a:xfrm>
            <a:custGeom>
              <a:avLst/>
              <a:gdLst/>
              <a:ahLst/>
              <a:cxnLst/>
              <a:rect l="l" t="t" r="r" b="b"/>
              <a:pathLst>
                <a:path w="9198" h="3087" extrusionOk="0">
                  <a:moveTo>
                    <a:pt x="194" y="0"/>
                  </a:moveTo>
                  <a:cubicBezTo>
                    <a:pt x="94" y="0"/>
                    <a:pt x="1" y="93"/>
                    <a:pt x="1" y="193"/>
                  </a:cubicBezTo>
                  <a:lnTo>
                    <a:pt x="1" y="2862"/>
                  </a:lnTo>
                  <a:cubicBezTo>
                    <a:pt x="1" y="2986"/>
                    <a:pt x="94" y="3086"/>
                    <a:pt x="194" y="3086"/>
                  </a:cubicBezTo>
                  <a:lnTo>
                    <a:pt x="9004" y="3086"/>
                  </a:lnTo>
                  <a:cubicBezTo>
                    <a:pt x="9128" y="3086"/>
                    <a:pt x="9197" y="2986"/>
                    <a:pt x="9197" y="2862"/>
                  </a:cubicBezTo>
                  <a:lnTo>
                    <a:pt x="9197" y="193"/>
                  </a:lnTo>
                  <a:cubicBezTo>
                    <a:pt x="9197" y="93"/>
                    <a:pt x="9128" y="0"/>
                    <a:pt x="9004" y="0"/>
                  </a:cubicBezTo>
                  <a:close/>
                </a:path>
              </a:pathLst>
            </a:custGeom>
            <a:solidFill>
              <a:srgbClr val="087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4938249" y="3204063"/>
              <a:ext cx="37496" cy="37496"/>
            </a:xfrm>
            <a:custGeom>
              <a:avLst/>
              <a:gdLst/>
              <a:ahLst/>
              <a:cxnLst/>
              <a:rect l="l" t="t" r="r" b="b"/>
              <a:pathLst>
                <a:path w="479" h="479" extrusionOk="0">
                  <a:moveTo>
                    <a:pt x="224" y="0"/>
                  </a:moveTo>
                  <a:cubicBezTo>
                    <a:pt x="93" y="0"/>
                    <a:pt x="0" y="93"/>
                    <a:pt x="0" y="224"/>
                  </a:cubicBezTo>
                  <a:cubicBezTo>
                    <a:pt x="0" y="348"/>
                    <a:pt x="93" y="479"/>
                    <a:pt x="224" y="479"/>
                  </a:cubicBezTo>
                  <a:cubicBezTo>
                    <a:pt x="347" y="479"/>
                    <a:pt x="479" y="348"/>
                    <a:pt x="479" y="224"/>
                  </a:cubicBezTo>
                  <a:cubicBezTo>
                    <a:pt x="479" y="93"/>
                    <a:pt x="347" y="0"/>
                    <a:pt x="22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013712" y="3115918"/>
              <a:ext cx="95502" cy="95423"/>
            </a:xfrm>
            <a:custGeom>
              <a:avLst/>
              <a:gdLst/>
              <a:ahLst/>
              <a:cxnLst/>
              <a:rect l="l" t="t" r="r" b="b"/>
              <a:pathLst>
                <a:path w="1220" h="1219" extrusionOk="0">
                  <a:moveTo>
                    <a:pt x="610" y="0"/>
                  </a:moveTo>
                  <a:cubicBezTo>
                    <a:pt x="255" y="0"/>
                    <a:pt x="1" y="255"/>
                    <a:pt x="1" y="609"/>
                  </a:cubicBezTo>
                  <a:cubicBezTo>
                    <a:pt x="1" y="934"/>
                    <a:pt x="255" y="1219"/>
                    <a:pt x="610" y="1219"/>
                  </a:cubicBezTo>
                  <a:cubicBezTo>
                    <a:pt x="926" y="1219"/>
                    <a:pt x="1220" y="934"/>
                    <a:pt x="1220" y="609"/>
                  </a:cubicBezTo>
                  <a:cubicBezTo>
                    <a:pt x="1220" y="255"/>
                    <a:pt x="926" y="0"/>
                    <a:pt x="61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5083774" y="2883971"/>
              <a:ext cx="193978" cy="193900"/>
            </a:xfrm>
            <a:custGeom>
              <a:avLst/>
              <a:gdLst/>
              <a:ahLst/>
              <a:cxnLst/>
              <a:rect l="l" t="t" r="r" b="b"/>
              <a:pathLst>
                <a:path w="2478" h="2477" extrusionOk="0">
                  <a:moveTo>
                    <a:pt x="1227" y="1"/>
                  </a:moveTo>
                  <a:cubicBezTo>
                    <a:pt x="548" y="1"/>
                    <a:pt x="1" y="548"/>
                    <a:pt x="1" y="1258"/>
                  </a:cubicBezTo>
                  <a:cubicBezTo>
                    <a:pt x="1" y="1929"/>
                    <a:pt x="548" y="2477"/>
                    <a:pt x="1227" y="2477"/>
                  </a:cubicBezTo>
                  <a:cubicBezTo>
                    <a:pt x="1898" y="2477"/>
                    <a:pt x="2477" y="1929"/>
                    <a:pt x="2477" y="1258"/>
                  </a:cubicBezTo>
                  <a:cubicBezTo>
                    <a:pt x="2477" y="548"/>
                    <a:pt x="1898" y="1"/>
                    <a:pt x="1227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4361776" y="3452883"/>
              <a:ext cx="928949" cy="62859"/>
            </a:xfrm>
            <a:custGeom>
              <a:avLst/>
              <a:gdLst/>
              <a:ahLst/>
              <a:cxnLst/>
              <a:rect l="l" t="t" r="r" b="b"/>
              <a:pathLst>
                <a:path w="11867" h="803" extrusionOk="0">
                  <a:moveTo>
                    <a:pt x="386" y="0"/>
                  </a:moveTo>
                  <a:cubicBezTo>
                    <a:pt x="163" y="0"/>
                    <a:pt x="1" y="193"/>
                    <a:pt x="1" y="417"/>
                  </a:cubicBezTo>
                  <a:cubicBezTo>
                    <a:pt x="1" y="641"/>
                    <a:pt x="163" y="803"/>
                    <a:pt x="386" y="803"/>
                  </a:cubicBezTo>
                  <a:lnTo>
                    <a:pt x="11480" y="803"/>
                  </a:lnTo>
                  <a:cubicBezTo>
                    <a:pt x="11673" y="803"/>
                    <a:pt x="11866" y="641"/>
                    <a:pt x="11866" y="417"/>
                  </a:cubicBezTo>
                  <a:cubicBezTo>
                    <a:pt x="11866" y="193"/>
                    <a:pt x="11673" y="0"/>
                    <a:pt x="11480" y="0"/>
                  </a:cubicBezTo>
                  <a:close/>
                </a:path>
              </a:pathLst>
            </a:custGeom>
            <a:solidFill>
              <a:srgbClr val="B1D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294647" y="4338243"/>
              <a:ext cx="55657" cy="55657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55" y="0"/>
                  </a:moveTo>
                  <a:cubicBezTo>
                    <a:pt x="163" y="0"/>
                    <a:pt x="1" y="162"/>
                    <a:pt x="1" y="355"/>
                  </a:cubicBezTo>
                  <a:cubicBezTo>
                    <a:pt x="1" y="548"/>
                    <a:pt x="163" y="710"/>
                    <a:pt x="355" y="710"/>
                  </a:cubicBezTo>
                  <a:cubicBezTo>
                    <a:pt x="548" y="710"/>
                    <a:pt x="710" y="548"/>
                    <a:pt x="710" y="355"/>
                  </a:cubicBezTo>
                  <a:cubicBezTo>
                    <a:pt x="710" y="162"/>
                    <a:pt x="548" y="0"/>
                    <a:pt x="35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3269910" y="4064024"/>
              <a:ext cx="52604" cy="55657"/>
            </a:xfrm>
            <a:custGeom>
              <a:avLst/>
              <a:gdLst/>
              <a:ahLst/>
              <a:cxnLst/>
              <a:rect l="l" t="t" r="r" b="b"/>
              <a:pathLst>
                <a:path w="672" h="711" extrusionOk="0">
                  <a:moveTo>
                    <a:pt x="317" y="1"/>
                  </a:moveTo>
                  <a:cubicBezTo>
                    <a:pt x="124" y="1"/>
                    <a:pt x="0" y="163"/>
                    <a:pt x="0" y="356"/>
                  </a:cubicBezTo>
                  <a:cubicBezTo>
                    <a:pt x="0" y="549"/>
                    <a:pt x="124" y="711"/>
                    <a:pt x="317" y="711"/>
                  </a:cubicBezTo>
                  <a:cubicBezTo>
                    <a:pt x="509" y="711"/>
                    <a:pt x="671" y="549"/>
                    <a:pt x="671" y="356"/>
                  </a:cubicBezTo>
                  <a:cubicBezTo>
                    <a:pt x="671" y="163"/>
                    <a:pt x="509" y="1"/>
                    <a:pt x="31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3304902" y="3975879"/>
              <a:ext cx="35148" cy="38122"/>
            </a:xfrm>
            <a:custGeom>
              <a:avLst/>
              <a:gdLst/>
              <a:ahLst/>
              <a:cxnLst/>
              <a:rect l="l" t="t" r="r" b="b"/>
              <a:pathLst>
                <a:path w="449" h="487" extrusionOk="0">
                  <a:moveTo>
                    <a:pt x="224" y="0"/>
                  </a:moveTo>
                  <a:cubicBezTo>
                    <a:pt x="101" y="0"/>
                    <a:pt x="1" y="101"/>
                    <a:pt x="1" y="232"/>
                  </a:cubicBezTo>
                  <a:cubicBezTo>
                    <a:pt x="1" y="355"/>
                    <a:pt x="101" y="487"/>
                    <a:pt x="224" y="487"/>
                  </a:cubicBezTo>
                  <a:cubicBezTo>
                    <a:pt x="356" y="487"/>
                    <a:pt x="448" y="355"/>
                    <a:pt x="448" y="232"/>
                  </a:cubicBezTo>
                  <a:cubicBezTo>
                    <a:pt x="448" y="101"/>
                    <a:pt x="356" y="0"/>
                    <a:pt x="22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3287445" y="4164928"/>
              <a:ext cx="125639" cy="125639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2" y="0"/>
                  </a:moveTo>
                  <a:cubicBezTo>
                    <a:pt x="355" y="0"/>
                    <a:pt x="0" y="355"/>
                    <a:pt x="0" y="803"/>
                  </a:cubicBezTo>
                  <a:cubicBezTo>
                    <a:pt x="0" y="1250"/>
                    <a:pt x="355" y="1605"/>
                    <a:pt x="802" y="1605"/>
                  </a:cubicBezTo>
                  <a:cubicBezTo>
                    <a:pt x="1250" y="1605"/>
                    <a:pt x="1605" y="1250"/>
                    <a:pt x="1605" y="803"/>
                  </a:cubicBezTo>
                  <a:cubicBezTo>
                    <a:pt x="1605" y="355"/>
                    <a:pt x="1250" y="0"/>
                    <a:pt x="80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4087635" y="4338243"/>
              <a:ext cx="52604" cy="55657"/>
            </a:xfrm>
            <a:custGeom>
              <a:avLst/>
              <a:gdLst/>
              <a:ahLst/>
              <a:cxnLst/>
              <a:rect l="l" t="t" r="r" b="b"/>
              <a:pathLst>
                <a:path w="672" h="711" extrusionOk="0">
                  <a:moveTo>
                    <a:pt x="324" y="0"/>
                  </a:moveTo>
                  <a:cubicBezTo>
                    <a:pt x="131" y="0"/>
                    <a:pt x="0" y="162"/>
                    <a:pt x="0" y="355"/>
                  </a:cubicBezTo>
                  <a:cubicBezTo>
                    <a:pt x="0" y="548"/>
                    <a:pt x="131" y="710"/>
                    <a:pt x="324" y="710"/>
                  </a:cubicBezTo>
                  <a:cubicBezTo>
                    <a:pt x="517" y="710"/>
                    <a:pt x="671" y="548"/>
                    <a:pt x="671" y="355"/>
                  </a:cubicBezTo>
                  <a:cubicBezTo>
                    <a:pt x="671" y="162"/>
                    <a:pt x="517" y="0"/>
                    <a:pt x="32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4059845" y="4064024"/>
              <a:ext cx="53230" cy="55657"/>
            </a:xfrm>
            <a:custGeom>
              <a:avLst/>
              <a:gdLst/>
              <a:ahLst/>
              <a:cxnLst/>
              <a:rect l="l" t="t" r="r" b="b"/>
              <a:pathLst>
                <a:path w="680" h="711" extrusionOk="0">
                  <a:moveTo>
                    <a:pt x="355" y="1"/>
                  </a:moveTo>
                  <a:cubicBezTo>
                    <a:pt x="162" y="1"/>
                    <a:pt x="0" y="163"/>
                    <a:pt x="0" y="356"/>
                  </a:cubicBezTo>
                  <a:cubicBezTo>
                    <a:pt x="0" y="549"/>
                    <a:pt x="162" y="711"/>
                    <a:pt x="355" y="711"/>
                  </a:cubicBezTo>
                  <a:cubicBezTo>
                    <a:pt x="548" y="711"/>
                    <a:pt x="679" y="549"/>
                    <a:pt x="679" y="356"/>
                  </a:cubicBezTo>
                  <a:cubicBezTo>
                    <a:pt x="679" y="163"/>
                    <a:pt x="548" y="1"/>
                    <a:pt x="35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4094837" y="3975879"/>
              <a:ext cx="38122" cy="38122"/>
            </a:xfrm>
            <a:custGeom>
              <a:avLst/>
              <a:gdLst/>
              <a:ahLst/>
              <a:cxnLst/>
              <a:rect l="l" t="t" r="r" b="b"/>
              <a:pathLst>
                <a:path w="487" h="487" extrusionOk="0">
                  <a:moveTo>
                    <a:pt x="232" y="0"/>
                  </a:moveTo>
                  <a:cubicBezTo>
                    <a:pt x="101" y="0"/>
                    <a:pt x="1" y="101"/>
                    <a:pt x="1" y="232"/>
                  </a:cubicBezTo>
                  <a:cubicBezTo>
                    <a:pt x="1" y="355"/>
                    <a:pt x="101" y="487"/>
                    <a:pt x="232" y="487"/>
                  </a:cubicBezTo>
                  <a:cubicBezTo>
                    <a:pt x="356" y="487"/>
                    <a:pt x="487" y="355"/>
                    <a:pt x="487" y="232"/>
                  </a:cubicBezTo>
                  <a:cubicBezTo>
                    <a:pt x="487" y="101"/>
                    <a:pt x="356" y="0"/>
                    <a:pt x="23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4077380" y="4164928"/>
              <a:ext cx="128692" cy="125639"/>
            </a:xfrm>
            <a:custGeom>
              <a:avLst/>
              <a:gdLst/>
              <a:ahLst/>
              <a:cxnLst/>
              <a:rect l="l" t="t" r="r" b="b"/>
              <a:pathLst>
                <a:path w="1644" h="1605" extrusionOk="0">
                  <a:moveTo>
                    <a:pt x="802" y="0"/>
                  </a:moveTo>
                  <a:cubicBezTo>
                    <a:pt x="355" y="0"/>
                    <a:pt x="0" y="355"/>
                    <a:pt x="0" y="803"/>
                  </a:cubicBezTo>
                  <a:cubicBezTo>
                    <a:pt x="0" y="1250"/>
                    <a:pt x="355" y="1605"/>
                    <a:pt x="802" y="1605"/>
                  </a:cubicBezTo>
                  <a:cubicBezTo>
                    <a:pt x="1258" y="1605"/>
                    <a:pt x="1643" y="1250"/>
                    <a:pt x="1643" y="803"/>
                  </a:cubicBezTo>
                  <a:cubicBezTo>
                    <a:pt x="1643" y="355"/>
                    <a:pt x="1258" y="0"/>
                    <a:pt x="80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5053860" y="4303173"/>
              <a:ext cx="55657" cy="53230"/>
            </a:xfrm>
            <a:custGeom>
              <a:avLst/>
              <a:gdLst/>
              <a:ahLst/>
              <a:cxnLst/>
              <a:rect l="l" t="t" r="r" b="b"/>
              <a:pathLst>
                <a:path w="711" h="680" extrusionOk="0">
                  <a:moveTo>
                    <a:pt x="356" y="1"/>
                  </a:moveTo>
                  <a:cubicBezTo>
                    <a:pt x="163" y="1"/>
                    <a:pt x="1" y="132"/>
                    <a:pt x="1" y="325"/>
                  </a:cubicBezTo>
                  <a:cubicBezTo>
                    <a:pt x="1" y="518"/>
                    <a:pt x="163" y="680"/>
                    <a:pt x="356" y="680"/>
                  </a:cubicBezTo>
                  <a:cubicBezTo>
                    <a:pt x="549" y="680"/>
                    <a:pt x="711" y="518"/>
                    <a:pt x="711" y="325"/>
                  </a:cubicBezTo>
                  <a:cubicBezTo>
                    <a:pt x="711" y="132"/>
                    <a:pt x="549" y="1"/>
                    <a:pt x="35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5088930" y="4212602"/>
              <a:ext cx="38122" cy="38122"/>
            </a:xfrm>
            <a:custGeom>
              <a:avLst/>
              <a:gdLst/>
              <a:ahLst/>
              <a:cxnLst/>
              <a:rect l="l" t="t" r="r" b="b"/>
              <a:pathLst>
                <a:path w="487" h="487" extrusionOk="0">
                  <a:moveTo>
                    <a:pt x="263" y="1"/>
                  </a:moveTo>
                  <a:cubicBezTo>
                    <a:pt x="132" y="1"/>
                    <a:pt x="0" y="132"/>
                    <a:pt x="0" y="255"/>
                  </a:cubicBezTo>
                  <a:cubicBezTo>
                    <a:pt x="0" y="386"/>
                    <a:pt x="132" y="487"/>
                    <a:pt x="263" y="487"/>
                  </a:cubicBezTo>
                  <a:cubicBezTo>
                    <a:pt x="386" y="487"/>
                    <a:pt x="486" y="386"/>
                    <a:pt x="486" y="255"/>
                  </a:cubicBezTo>
                  <a:cubicBezTo>
                    <a:pt x="486" y="132"/>
                    <a:pt x="386" y="1"/>
                    <a:pt x="26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5519554" y="4406504"/>
              <a:ext cx="55031" cy="55579"/>
            </a:xfrm>
            <a:custGeom>
              <a:avLst/>
              <a:gdLst/>
              <a:ahLst/>
              <a:cxnLst/>
              <a:rect l="l" t="t" r="r" b="b"/>
              <a:pathLst>
                <a:path w="703" h="710" extrusionOk="0">
                  <a:moveTo>
                    <a:pt x="355" y="0"/>
                  </a:moveTo>
                  <a:cubicBezTo>
                    <a:pt x="162" y="0"/>
                    <a:pt x="0" y="162"/>
                    <a:pt x="0" y="355"/>
                  </a:cubicBezTo>
                  <a:cubicBezTo>
                    <a:pt x="0" y="548"/>
                    <a:pt x="162" y="710"/>
                    <a:pt x="355" y="710"/>
                  </a:cubicBezTo>
                  <a:cubicBezTo>
                    <a:pt x="548" y="710"/>
                    <a:pt x="702" y="548"/>
                    <a:pt x="702" y="355"/>
                  </a:cubicBezTo>
                  <a:cubicBezTo>
                    <a:pt x="702" y="162"/>
                    <a:pt x="548" y="0"/>
                    <a:pt x="35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5494191" y="4132285"/>
              <a:ext cx="53152" cy="55031"/>
            </a:xfrm>
            <a:custGeom>
              <a:avLst/>
              <a:gdLst/>
              <a:ahLst/>
              <a:cxnLst/>
              <a:rect l="l" t="t" r="r" b="b"/>
              <a:pathLst>
                <a:path w="679" h="703" extrusionOk="0">
                  <a:moveTo>
                    <a:pt x="324" y="1"/>
                  </a:moveTo>
                  <a:cubicBezTo>
                    <a:pt x="131" y="1"/>
                    <a:pt x="0" y="163"/>
                    <a:pt x="0" y="355"/>
                  </a:cubicBezTo>
                  <a:cubicBezTo>
                    <a:pt x="0" y="548"/>
                    <a:pt x="131" y="703"/>
                    <a:pt x="324" y="703"/>
                  </a:cubicBezTo>
                  <a:cubicBezTo>
                    <a:pt x="517" y="703"/>
                    <a:pt x="679" y="548"/>
                    <a:pt x="679" y="355"/>
                  </a:cubicBezTo>
                  <a:cubicBezTo>
                    <a:pt x="679" y="163"/>
                    <a:pt x="517" y="1"/>
                    <a:pt x="32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5529183" y="4044141"/>
              <a:ext cx="35696" cy="37496"/>
            </a:xfrm>
            <a:custGeom>
              <a:avLst/>
              <a:gdLst/>
              <a:ahLst/>
              <a:cxnLst/>
              <a:rect l="l" t="t" r="r" b="b"/>
              <a:pathLst>
                <a:path w="456" h="479" extrusionOk="0">
                  <a:moveTo>
                    <a:pt x="232" y="0"/>
                  </a:moveTo>
                  <a:cubicBezTo>
                    <a:pt x="101" y="0"/>
                    <a:pt x="1" y="93"/>
                    <a:pt x="1" y="224"/>
                  </a:cubicBezTo>
                  <a:cubicBezTo>
                    <a:pt x="1" y="355"/>
                    <a:pt x="101" y="479"/>
                    <a:pt x="232" y="479"/>
                  </a:cubicBezTo>
                  <a:cubicBezTo>
                    <a:pt x="355" y="479"/>
                    <a:pt x="456" y="355"/>
                    <a:pt x="456" y="224"/>
                  </a:cubicBezTo>
                  <a:cubicBezTo>
                    <a:pt x="456" y="93"/>
                    <a:pt x="355" y="0"/>
                    <a:pt x="23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5509221" y="4232563"/>
              <a:ext cx="128771" cy="126266"/>
            </a:xfrm>
            <a:custGeom>
              <a:avLst/>
              <a:gdLst/>
              <a:ahLst/>
              <a:cxnLst/>
              <a:rect l="l" t="t" r="r" b="b"/>
              <a:pathLst>
                <a:path w="1645" h="1613" extrusionOk="0">
                  <a:moveTo>
                    <a:pt x="834" y="0"/>
                  </a:moveTo>
                  <a:cubicBezTo>
                    <a:pt x="387" y="0"/>
                    <a:pt x="1" y="355"/>
                    <a:pt x="1" y="810"/>
                  </a:cubicBezTo>
                  <a:cubicBezTo>
                    <a:pt x="1" y="1258"/>
                    <a:pt x="387" y="1613"/>
                    <a:pt x="834" y="1613"/>
                  </a:cubicBezTo>
                  <a:cubicBezTo>
                    <a:pt x="1289" y="1613"/>
                    <a:pt x="1644" y="1258"/>
                    <a:pt x="1644" y="810"/>
                  </a:cubicBezTo>
                  <a:cubicBezTo>
                    <a:pt x="1644" y="355"/>
                    <a:pt x="1289" y="0"/>
                    <a:pt x="83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8" name="Google Shape;1398;p39"/>
          <p:cNvGrpSpPr/>
          <p:nvPr/>
        </p:nvGrpSpPr>
        <p:grpSpPr>
          <a:xfrm>
            <a:off x="364275" y="1274929"/>
            <a:ext cx="8355980" cy="1543800"/>
            <a:chOff x="562563" y="1272925"/>
            <a:chExt cx="8018862" cy="1276650"/>
          </a:xfrm>
        </p:grpSpPr>
        <p:sp>
          <p:nvSpPr>
            <p:cNvPr id="1362" name="Google Shape;1362;p39"/>
            <p:cNvSpPr/>
            <p:nvPr/>
          </p:nvSpPr>
          <p:spPr>
            <a:xfrm>
              <a:off x="562575" y="1278775"/>
              <a:ext cx="1604400" cy="1270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562563" y="1278775"/>
              <a:ext cx="1604400" cy="4179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2700725" y="1278775"/>
              <a:ext cx="1604400" cy="1270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2700713" y="1278775"/>
              <a:ext cx="1604400" cy="4179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4838875" y="1278775"/>
              <a:ext cx="1604400" cy="1270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4838863" y="1278775"/>
              <a:ext cx="1604400" cy="4179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6977025" y="1278775"/>
              <a:ext cx="1604400" cy="1270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6977013" y="1278775"/>
              <a:ext cx="1604400" cy="4179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 txBox="1"/>
            <p:nvPr/>
          </p:nvSpPr>
          <p:spPr>
            <a:xfrm>
              <a:off x="562625" y="1272925"/>
              <a:ext cx="1604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 dirty="0">
                <a:solidFill>
                  <a:srgbClr val="05738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8" name="Google Shape;1408;p39"/>
            <p:cNvSpPr txBox="1"/>
            <p:nvPr/>
          </p:nvSpPr>
          <p:spPr>
            <a:xfrm>
              <a:off x="2700722" y="1272925"/>
              <a:ext cx="1604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 dirty="0">
                <a:solidFill>
                  <a:srgbClr val="05738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10" name="Google Shape;1410;p39"/>
            <p:cNvSpPr txBox="1"/>
            <p:nvPr/>
          </p:nvSpPr>
          <p:spPr>
            <a:xfrm>
              <a:off x="4838823" y="1272925"/>
              <a:ext cx="1604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 dirty="0">
                <a:solidFill>
                  <a:srgbClr val="05738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13" name="Google Shape;1413;p39"/>
            <p:cNvSpPr txBox="1"/>
            <p:nvPr/>
          </p:nvSpPr>
          <p:spPr>
            <a:xfrm>
              <a:off x="6977025" y="1272925"/>
              <a:ext cx="1604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 dirty="0">
                <a:solidFill>
                  <a:srgbClr val="05738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1414" name="Google Shape;1414;p39"/>
          <p:cNvCxnSpPr>
            <a:cxnSpLocks/>
          </p:cNvCxnSpPr>
          <p:nvPr/>
        </p:nvCxnSpPr>
        <p:spPr>
          <a:xfrm rot="10800000" flipV="1">
            <a:off x="5700750" y="3176044"/>
            <a:ext cx="2061900" cy="1543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5738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415" name="Google Shape;1415;p39"/>
          <p:cNvCxnSpPr>
            <a:cxnSpLocks/>
          </p:cNvCxnSpPr>
          <p:nvPr/>
        </p:nvCxnSpPr>
        <p:spPr>
          <a:xfrm rot="16200000" flipH="1">
            <a:off x="3342425" y="3336544"/>
            <a:ext cx="858000" cy="537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5738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416" name="Google Shape;1416;p39"/>
          <p:cNvCxnSpPr>
            <a:cxnSpLocks/>
          </p:cNvCxnSpPr>
          <p:nvPr/>
        </p:nvCxnSpPr>
        <p:spPr>
          <a:xfrm rot="5400000">
            <a:off x="4754275" y="3265144"/>
            <a:ext cx="975900" cy="797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5738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0" name="Google Shape;928;p32">
            <a:extLst>
              <a:ext uri="{FF2B5EF4-FFF2-40B4-BE49-F238E27FC236}">
                <a16:creationId xmlns:a16="http://schemas.microsoft.com/office/drawing/2014/main" id="{75FC5AA9-460E-43A1-9DC9-9D1D8E635B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9188"/>
            <a:ext cx="9144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المجموعة الضابطة</a:t>
            </a:r>
            <a:endParaRPr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2096AEC-BBFD-4B96-ADFB-7FED0BBD0C56}"/>
              </a:ext>
            </a:extLst>
          </p:cNvPr>
          <p:cNvSpPr txBox="1"/>
          <p:nvPr/>
        </p:nvSpPr>
        <p:spPr>
          <a:xfrm>
            <a:off x="637154" y="773596"/>
            <a:ext cx="795694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اشرحوا عن مجموعة الرقابة(مجموعة ضابطة),التكرار وتعدد العناصر واضيفوا صور وافلام قصيرة.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41"/>
          <p:cNvSpPr txBox="1">
            <a:spLocks noGrp="1"/>
          </p:cNvSpPr>
          <p:nvPr>
            <p:ph type="title"/>
          </p:nvPr>
        </p:nvSpPr>
        <p:spPr>
          <a:xfrm>
            <a:off x="180000" y="-86559"/>
            <a:ext cx="8784000" cy="6786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مجرى التجربة</a:t>
            </a:r>
            <a:endParaRPr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2" name="Google Shape;1472;p41"/>
          <p:cNvSpPr/>
          <p:nvPr/>
        </p:nvSpPr>
        <p:spPr>
          <a:xfrm>
            <a:off x="5695480" y="1076194"/>
            <a:ext cx="2496534" cy="1837991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41"/>
          <p:cNvSpPr txBox="1"/>
          <p:nvPr/>
        </p:nvSpPr>
        <p:spPr>
          <a:xfrm>
            <a:off x="5617175" y="1120534"/>
            <a:ext cx="2486046" cy="48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600" b="1" dirty="0">
                <a:solidFill>
                  <a:srgbClr val="E7716B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اكتبوا عنوان واضيفوا صورة/فيلم قصير</a:t>
            </a:r>
          </a:p>
        </p:txBody>
      </p:sp>
      <p:grpSp>
        <p:nvGrpSpPr>
          <p:cNvPr id="1483" name="Google Shape;1483;p41"/>
          <p:cNvGrpSpPr/>
          <p:nvPr/>
        </p:nvGrpSpPr>
        <p:grpSpPr>
          <a:xfrm>
            <a:off x="3270981" y="1919376"/>
            <a:ext cx="2568330" cy="2284854"/>
            <a:chOff x="3293283" y="1944801"/>
            <a:chExt cx="2568330" cy="2284854"/>
          </a:xfrm>
        </p:grpSpPr>
        <p:grpSp>
          <p:nvGrpSpPr>
            <p:cNvPr id="1484" name="Google Shape;1484;p41"/>
            <p:cNvGrpSpPr/>
            <p:nvPr/>
          </p:nvGrpSpPr>
          <p:grpSpPr>
            <a:xfrm>
              <a:off x="3794702" y="1985673"/>
              <a:ext cx="1554601" cy="2243982"/>
              <a:chOff x="559625" y="1567650"/>
              <a:chExt cx="167050" cy="241125"/>
            </a:xfrm>
          </p:grpSpPr>
          <p:sp>
            <p:nvSpPr>
              <p:cNvPr id="1485" name="Google Shape;1485;p41"/>
              <p:cNvSpPr/>
              <p:nvPr/>
            </p:nvSpPr>
            <p:spPr>
              <a:xfrm>
                <a:off x="559625" y="1567650"/>
                <a:ext cx="167050" cy="241125"/>
              </a:xfrm>
              <a:custGeom>
                <a:avLst/>
                <a:gdLst/>
                <a:ahLst/>
                <a:cxnLst/>
                <a:rect l="l" t="t" r="r" b="b"/>
                <a:pathLst>
                  <a:path w="6682" h="9645" extrusionOk="0">
                    <a:moveTo>
                      <a:pt x="1513" y="1"/>
                    </a:moveTo>
                    <a:lnTo>
                      <a:pt x="1513" y="518"/>
                    </a:lnTo>
                    <a:lnTo>
                      <a:pt x="2284" y="518"/>
                    </a:lnTo>
                    <a:lnTo>
                      <a:pt x="2284" y="3148"/>
                    </a:lnTo>
                    <a:cubicBezTo>
                      <a:pt x="965" y="3565"/>
                      <a:pt x="1" y="4822"/>
                      <a:pt x="1" y="6304"/>
                    </a:cubicBezTo>
                    <a:cubicBezTo>
                      <a:pt x="1" y="8132"/>
                      <a:pt x="1513" y="9644"/>
                      <a:pt x="3341" y="9644"/>
                    </a:cubicBezTo>
                    <a:cubicBezTo>
                      <a:pt x="5177" y="9644"/>
                      <a:pt x="6682" y="8132"/>
                      <a:pt x="6682" y="6304"/>
                    </a:cubicBezTo>
                    <a:cubicBezTo>
                      <a:pt x="6682" y="4822"/>
                      <a:pt x="5717" y="3565"/>
                      <a:pt x="4406" y="3148"/>
                    </a:cubicBezTo>
                    <a:lnTo>
                      <a:pt x="4406" y="518"/>
                    </a:lnTo>
                    <a:lnTo>
                      <a:pt x="5177" y="518"/>
                    </a:lnTo>
                    <a:lnTo>
                      <a:pt x="5177" y="1"/>
                    </a:lnTo>
                    <a:close/>
                  </a:path>
                </a:pathLst>
              </a:custGeom>
              <a:solidFill>
                <a:srgbClr val="0873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1"/>
              <p:cNvSpPr/>
              <p:nvPr/>
            </p:nvSpPr>
            <p:spPr>
              <a:xfrm>
                <a:off x="572350" y="1703325"/>
                <a:ext cx="141600" cy="92525"/>
              </a:xfrm>
              <a:custGeom>
                <a:avLst/>
                <a:gdLst/>
                <a:ahLst/>
                <a:cxnLst/>
                <a:rect l="l" t="t" r="r" b="b"/>
                <a:pathLst>
                  <a:path w="5664" h="3701" extrusionOk="0">
                    <a:moveTo>
                      <a:pt x="1105" y="0"/>
                    </a:moveTo>
                    <a:cubicBezTo>
                      <a:pt x="749" y="0"/>
                      <a:pt x="406" y="70"/>
                      <a:pt x="101" y="167"/>
                    </a:cubicBezTo>
                    <a:cubicBezTo>
                      <a:pt x="39" y="391"/>
                      <a:pt x="1" y="614"/>
                      <a:pt x="1" y="877"/>
                    </a:cubicBezTo>
                    <a:cubicBezTo>
                      <a:pt x="1" y="2451"/>
                      <a:pt x="1258" y="3700"/>
                      <a:pt x="2832" y="3700"/>
                    </a:cubicBezTo>
                    <a:cubicBezTo>
                      <a:pt x="4375" y="3700"/>
                      <a:pt x="5664" y="2451"/>
                      <a:pt x="5664" y="877"/>
                    </a:cubicBezTo>
                    <a:lnTo>
                      <a:pt x="5664" y="776"/>
                    </a:lnTo>
                    <a:cubicBezTo>
                      <a:pt x="5188" y="1059"/>
                      <a:pt x="4648" y="1272"/>
                      <a:pt x="4113" y="1272"/>
                    </a:cubicBezTo>
                    <a:cubicBezTo>
                      <a:pt x="3669" y="1272"/>
                      <a:pt x="3228" y="1124"/>
                      <a:pt x="2832" y="746"/>
                    </a:cubicBezTo>
                    <a:cubicBezTo>
                      <a:pt x="2297" y="186"/>
                      <a:pt x="1684" y="0"/>
                      <a:pt x="11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1"/>
              <p:cNvSpPr/>
              <p:nvPr/>
            </p:nvSpPr>
            <p:spPr>
              <a:xfrm>
                <a:off x="589325" y="1717125"/>
                <a:ext cx="216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48" y="1"/>
                    </a:moveTo>
                    <a:cubicBezTo>
                      <a:pt x="194" y="1"/>
                      <a:pt x="1" y="194"/>
                      <a:pt x="1" y="448"/>
                    </a:cubicBezTo>
                    <a:cubicBezTo>
                      <a:pt x="1" y="672"/>
                      <a:pt x="194" y="865"/>
                      <a:pt x="448" y="865"/>
                    </a:cubicBezTo>
                    <a:cubicBezTo>
                      <a:pt x="672" y="865"/>
                      <a:pt x="865" y="672"/>
                      <a:pt x="865" y="448"/>
                    </a:cubicBezTo>
                    <a:cubicBezTo>
                      <a:pt x="865" y="194"/>
                      <a:pt x="67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1"/>
              <p:cNvSpPr/>
              <p:nvPr/>
            </p:nvSpPr>
            <p:spPr>
              <a:xfrm>
                <a:off x="604575" y="1753200"/>
                <a:ext cx="1370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9" extrusionOk="0">
                    <a:moveTo>
                      <a:pt x="255" y="0"/>
                    </a:moveTo>
                    <a:cubicBezTo>
                      <a:pt x="131" y="0"/>
                      <a:pt x="0" y="131"/>
                      <a:pt x="0" y="263"/>
                    </a:cubicBezTo>
                    <a:cubicBezTo>
                      <a:pt x="0" y="425"/>
                      <a:pt x="131" y="548"/>
                      <a:pt x="255" y="548"/>
                    </a:cubicBezTo>
                    <a:cubicBezTo>
                      <a:pt x="417" y="548"/>
                      <a:pt x="548" y="425"/>
                      <a:pt x="548" y="263"/>
                    </a:cubicBezTo>
                    <a:cubicBezTo>
                      <a:pt x="548" y="131"/>
                      <a:pt x="417" y="0"/>
                      <a:pt x="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1"/>
              <p:cNvSpPr/>
              <p:nvPr/>
            </p:nvSpPr>
            <p:spPr>
              <a:xfrm>
                <a:off x="631175" y="1739700"/>
                <a:ext cx="208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03" extrusionOk="0">
                    <a:moveTo>
                      <a:pt x="417" y="0"/>
                    </a:moveTo>
                    <a:cubicBezTo>
                      <a:pt x="194" y="0"/>
                      <a:pt x="1" y="155"/>
                      <a:pt x="1" y="386"/>
                    </a:cubicBezTo>
                    <a:cubicBezTo>
                      <a:pt x="1" y="641"/>
                      <a:pt x="194" y="803"/>
                      <a:pt x="417" y="803"/>
                    </a:cubicBezTo>
                    <a:cubicBezTo>
                      <a:pt x="641" y="803"/>
                      <a:pt x="834" y="641"/>
                      <a:pt x="834" y="386"/>
                    </a:cubicBezTo>
                    <a:cubicBezTo>
                      <a:pt x="834" y="155"/>
                      <a:pt x="641" y="0"/>
                      <a:pt x="4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0" name="Google Shape;1490;p41"/>
            <p:cNvGrpSpPr/>
            <p:nvPr/>
          </p:nvGrpSpPr>
          <p:grpSpPr>
            <a:xfrm>
              <a:off x="3293283" y="1944801"/>
              <a:ext cx="2568330" cy="2119076"/>
              <a:chOff x="2950375" y="1769036"/>
              <a:chExt cx="3243250" cy="2675939"/>
            </a:xfrm>
          </p:grpSpPr>
          <p:sp>
            <p:nvSpPr>
              <p:cNvPr id="1491" name="Google Shape;1491;p41"/>
              <p:cNvSpPr/>
              <p:nvPr/>
            </p:nvSpPr>
            <p:spPr>
              <a:xfrm>
                <a:off x="6152994" y="4370974"/>
                <a:ext cx="40632" cy="3939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5" extrusionOk="0">
                    <a:moveTo>
                      <a:pt x="131" y="0"/>
                    </a:moveTo>
                    <a:cubicBezTo>
                      <a:pt x="31" y="0"/>
                      <a:pt x="0" y="62"/>
                      <a:pt x="0" y="131"/>
                    </a:cubicBezTo>
                    <a:cubicBezTo>
                      <a:pt x="0" y="193"/>
                      <a:pt x="31" y="255"/>
                      <a:pt x="131" y="255"/>
                    </a:cubicBezTo>
                    <a:cubicBezTo>
                      <a:pt x="193" y="255"/>
                      <a:pt x="262" y="193"/>
                      <a:pt x="262" y="131"/>
                    </a:cubicBezTo>
                    <a:cubicBezTo>
                      <a:pt x="262" y="62"/>
                      <a:pt x="193" y="0"/>
                      <a:pt x="1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1"/>
              <p:cNvSpPr/>
              <p:nvPr/>
            </p:nvSpPr>
            <p:spPr>
              <a:xfrm>
                <a:off x="3083856" y="4162256"/>
                <a:ext cx="40632" cy="44339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87" extrusionOk="0">
                    <a:moveTo>
                      <a:pt x="132" y="1"/>
                    </a:moveTo>
                    <a:cubicBezTo>
                      <a:pt x="70" y="1"/>
                      <a:pt x="0" y="63"/>
                      <a:pt x="0" y="163"/>
                    </a:cubicBezTo>
                    <a:cubicBezTo>
                      <a:pt x="0" y="225"/>
                      <a:pt x="70" y="286"/>
                      <a:pt x="132" y="286"/>
                    </a:cubicBezTo>
                    <a:cubicBezTo>
                      <a:pt x="193" y="286"/>
                      <a:pt x="263" y="225"/>
                      <a:pt x="263" y="163"/>
                    </a:cubicBezTo>
                    <a:cubicBezTo>
                      <a:pt x="263" y="63"/>
                      <a:pt x="193" y="1"/>
                      <a:pt x="1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1"/>
              <p:cNvSpPr/>
              <p:nvPr/>
            </p:nvSpPr>
            <p:spPr>
              <a:xfrm>
                <a:off x="5487906" y="1769036"/>
                <a:ext cx="39396" cy="39549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56" extrusionOk="0">
                    <a:moveTo>
                      <a:pt x="131" y="1"/>
                    </a:moveTo>
                    <a:cubicBezTo>
                      <a:pt x="31" y="1"/>
                      <a:pt x="0" y="62"/>
                      <a:pt x="0" y="124"/>
                    </a:cubicBezTo>
                    <a:cubicBezTo>
                      <a:pt x="0" y="193"/>
                      <a:pt x="31" y="255"/>
                      <a:pt x="131" y="255"/>
                    </a:cubicBezTo>
                    <a:cubicBezTo>
                      <a:pt x="193" y="255"/>
                      <a:pt x="255" y="193"/>
                      <a:pt x="255" y="124"/>
                    </a:cubicBezTo>
                    <a:cubicBezTo>
                      <a:pt x="255" y="62"/>
                      <a:pt x="193" y="1"/>
                      <a:pt x="1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1"/>
              <p:cNvSpPr/>
              <p:nvPr/>
            </p:nvSpPr>
            <p:spPr>
              <a:xfrm>
                <a:off x="5850189" y="2230346"/>
                <a:ext cx="20393" cy="25182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63" extrusionOk="0">
                    <a:moveTo>
                      <a:pt x="62" y="0"/>
                    </a:moveTo>
                    <a:cubicBezTo>
                      <a:pt x="31" y="0"/>
                      <a:pt x="1" y="31"/>
                      <a:pt x="1" y="101"/>
                    </a:cubicBezTo>
                    <a:cubicBezTo>
                      <a:pt x="1" y="131"/>
                      <a:pt x="31" y="162"/>
                      <a:pt x="62" y="162"/>
                    </a:cubicBezTo>
                    <a:cubicBezTo>
                      <a:pt x="132" y="162"/>
                      <a:pt x="132" y="131"/>
                      <a:pt x="132" y="101"/>
                    </a:cubicBezTo>
                    <a:cubicBezTo>
                      <a:pt x="132" y="31"/>
                      <a:pt x="132" y="0"/>
                      <a:pt x="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1"/>
              <p:cNvSpPr/>
              <p:nvPr/>
            </p:nvSpPr>
            <p:spPr>
              <a:xfrm>
                <a:off x="5412823" y="4425664"/>
                <a:ext cx="20393" cy="19311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5" extrusionOk="0">
                    <a:moveTo>
                      <a:pt x="70" y="1"/>
                    </a:moveTo>
                    <a:cubicBezTo>
                      <a:pt x="39" y="1"/>
                      <a:pt x="0" y="32"/>
                      <a:pt x="0" y="63"/>
                    </a:cubicBezTo>
                    <a:cubicBezTo>
                      <a:pt x="0" y="93"/>
                      <a:pt x="39" y="124"/>
                      <a:pt x="70" y="124"/>
                    </a:cubicBezTo>
                    <a:cubicBezTo>
                      <a:pt x="100" y="124"/>
                      <a:pt x="131" y="93"/>
                      <a:pt x="131" y="63"/>
                    </a:cubicBezTo>
                    <a:cubicBezTo>
                      <a:pt x="131" y="32"/>
                      <a:pt x="100" y="1"/>
                      <a:pt x="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1"/>
              <p:cNvSpPr/>
              <p:nvPr/>
            </p:nvSpPr>
            <p:spPr>
              <a:xfrm>
                <a:off x="3734576" y="4425664"/>
                <a:ext cx="25182" cy="19311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25" extrusionOk="0">
                    <a:moveTo>
                      <a:pt x="101" y="1"/>
                    </a:moveTo>
                    <a:cubicBezTo>
                      <a:pt x="32" y="1"/>
                      <a:pt x="1" y="32"/>
                      <a:pt x="1" y="63"/>
                    </a:cubicBezTo>
                    <a:cubicBezTo>
                      <a:pt x="1" y="93"/>
                      <a:pt x="32" y="124"/>
                      <a:pt x="101" y="124"/>
                    </a:cubicBezTo>
                    <a:cubicBezTo>
                      <a:pt x="132" y="124"/>
                      <a:pt x="163" y="93"/>
                      <a:pt x="163" y="63"/>
                    </a:cubicBezTo>
                    <a:cubicBezTo>
                      <a:pt x="163" y="32"/>
                      <a:pt x="132" y="1"/>
                      <a:pt x="1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1"/>
              <p:cNvSpPr/>
              <p:nvPr/>
            </p:nvSpPr>
            <p:spPr>
              <a:xfrm>
                <a:off x="2950375" y="4176624"/>
                <a:ext cx="25182" cy="20393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32" extrusionOk="0">
                    <a:moveTo>
                      <a:pt x="93" y="1"/>
                    </a:moveTo>
                    <a:cubicBezTo>
                      <a:pt x="31" y="1"/>
                      <a:pt x="0" y="39"/>
                      <a:pt x="0" y="70"/>
                    </a:cubicBezTo>
                    <a:cubicBezTo>
                      <a:pt x="0" y="101"/>
                      <a:pt x="31" y="132"/>
                      <a:pt x="93" y="132"/>
                    </a:cubicBezTo>
                    <a:cubicBezTo>
                      <a:pt x="124" y="132"/>
                      <a:pt x="162" y="101"/>
                      <a:pt x="162" y="70"/>
                    </a:cubicBezTo>
                    <a:cubicBezTo>
                      <a:pt x="162" y="39"/>
                      <a:pt x="124" y="1"/>
                      <a:pt x="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1"/>
              <p:cNvSpPr/>
              <p:nvPr/>
            </p:nvSpPr>
            <p:spPr>
              <a:xfrm>
                <a:off x="5561753" y="4077750"/>
                <a:ext cx="20393" cy="2039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2" extrusionOk="0">
                    <a:moveTo>
                      <a:pt x="70" y="0"/>
                    </a:moveTo>
                    <a:cubicBezTo>
                      <a:pt x="39" y="0"/>
                      <a:pt x="1" y="31"/>
                      <a:pt x="1" y="62"/>
                    </a:cubicBezTo>
                    <a:cubicBezTo>
                      <a:pt x="1" y="100"/>
                      <a:pt x="39" y="131"/>
                      <a:pt x="70" y="131"/>
                    </a:cubicBezTo>
                    <a:cubicBezTo>
                      <a:pt x="101" y="131"/>
                      <a:pt x="132" y="100"/>
                      <a:pt x="132" y="62"/>
                    </a:cubicBezTo>
                    <a:cubicBezTo>
                      <a:pt x="132" y="31"/>
                      <a:pt x="101" y="0"/>
                      <a:pt x="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1"/>
              <p:cNvSpPr/>
              <p:nvPr/>
            </p:nvSpPr>
            <p:spPr>
              <a:xfrm>
                <a:off x="5859768" y="4281524"/>
                <a:ext cx="25182" cy="2518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63" extrusionOk="0">
                    <a:moveTo>
                      <a:pt x="70" y="0"/>
                    </a:moveTo>
                    <a:cubicBezTo>
                      <a:pt x="39" y="0"/>
                      <a:pt x="0" y="31"/>
                      <a:pt x="0" y="62"/>
                    </a:cubicBezTo>
                    <a:cubicBezTo>
                      <a:pt x="0" y="132"/>
                      <a:pt x="39" y="162"/>
                      <a:pt x="70" y="162"/>
                    </a:cubicBezTo>
                    <a:cubicBezTo>
                      <a:pt x="131" y="162"/>
                      <a:pt x="162" y="132"/>
                      <a:pt x="162" y="62"/>
                    </a:cubicBezTo>
                    <a:cubicBezTo>
                      <a:pt x="162" y="31"/>
                      <a:pt x="131" y="0"/>
                      <a:pt x="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1"/>
              <p:cNvSpPr/>
              <p:nvPr/>
            </p:nvSpPr>
            <p:spPr>
              <a:xfrm>
                <a:off x="2950375" y="2145685"/>
                <a:ext cx="25182" cy="20393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32" extrusionOk="0">
                    <a:moveTo>
                      <a:pt x="93" y="0"/>
                    </a:moveTo>
                    <a:cubicBezTo>
                      <a:pt x="31" y="0"/>
                      <a:pt x="0" y="31"/>
                      <a:pt x="0" y="70"/>
                    </a:cubicBezTo>
                    <a:cubicBezTo>
                      <a:pt x="0" y="101"/>
                      <a:pt x="31" y="132"/>
                      <a:pt x="93" y="132"/>
                    </a:cubicBezTo>
                    <a:cubicBezTo>
                      <a:pt x="124" y="132"/>
                      <a:pt x="162" y="101"/>
                      <a:pt x="162" y="70"/>
                    </a:cubicBezTo>
                    <a:cubicBezTo>
                      <a:pt x="162" y="31"/>
                      <a:pt x="124" y="0"/>
                      <a:pt x="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1" name="Google Shape;1501;p41"/>
          <p:cNvSpPr/>
          <p:nvPr/>
        </p:nvSpPr>
        <p:spPr>
          <a:xfrm>
            <a:off x="8445229" y="862464"/>
            <a:ext cx="390675" cy="390675"/>
          </a:xfrm>
          <a:custGeom>
            <a:avLst/>
            <a:gdLst/>
            <a:ahLst/>
            <a:cxnLst/>
            <a:rect l="l" t="t" r="r" b="b"/>
            <a:pathLst>
              <a:path w="2614" h="2614" extrusionOk="0">
                <a:moveTo>
                  <a:pt x="1307" y="1"/>
                </a:moveTo>
                <a:cubicBezTo>
                  <a:pt x="585" y="1"/>
                  <a:pt x="1" y="585"/>
                  <a:pt x="1" y="1307"/>
                </a:cubicBezTo>
                <a:cubicBezTo>
                  <a:pt x="1" y="2029"/>
                  <a:pt x="585" y="2614"/>
                  <a:pt x="1307" y="2614"/>
                </a:cubicBezTo>
                <a:cubicBezTo>
                  <a:pt x="2025" y="2614"/>
                  <a:pt x="2613" y="2029"/>
                  <a:pt x="2613" y="1307"/>
                </a:cubicBezTo>
                <a:cubicBezTo>
                  <a:pt x="2613" y="585"/>
                  <a:pt x="2025" y="1"/>
                  <a:pt x="13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</a:t>
            </a:r>
            <a:r>
              <a:rPr lang="he-IL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02" name="Google Shape;1502;p41"/>
          <p:cNvSpPr/>
          <p:nvPr/>
        </p:nvSpPr>
        <p:spPr>
          <a:xfrm flipH="1">
            <a:off x="437832" y="863430"/>
            <a:ext cx="390675" cy="388732"/>
          </a:xfrm>
          <a:custGeom>
            <a:avLst/>
            <a:gdLst/>
            <a:ahLst/>
            <a:cxnLst/>
            <a:rect l="l" t="t" r="r" b="b"/>
            <a:pathLst>
              <a:path w="2614" h="2601" extrusionOk="0">
                <a:moveTo>
                  <a:pt x="1307" y="0"/>
                </a:moveTo>
                <a:cubicBezTo>
                  <a:pt x="585" y="0"/>
                  <a:pt x="1" y="572"/>
                  <a:pt x="1" y="1294"/>
                </a:cubicBezTo>
                <a:cubicBezTo>
                  <a:pt x="1" y="2015"/>
                  <a:pt x="585" y="2600"/>
                  <a:pt x="1307" y="2600"/>
                </a:cubicBezTo>
                <a:cubicBezTo>
                  <a:pt x="2025" y="2600"/>
                  <a:pt x="2613" y="2015"/>
                  <a:pt x="2613" y="1294"/>
                </a:cubicBezTo>
                <a:cubicBezTo>
                  <a:pt x="2613" y="572"/>
                  <a:pt x="2025" y="0"/>
                  <a:pt x="1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</a:t>
            </a:r>
            <a:r>
              <a:rPr lang="he-IL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03" name="Google Shape;1503;p41"/>
          <p:cNvSpPr/>
          <p:nvPr/>
        </p:nvSpPr>
        <p:spPr>
          <a:xfrm flipH="1">
            <a:off x="437906" y="2939191"/>
            <a:ext cx="390526" cy="390526"/>
          </a:xfrm>
          <a:custGeom>
            <a:avLst/>
            <a:gdLst/>
            <a:ahLst/>
            <a:cxnLst/>
            <a:rect l="l" t="t" r="r" b="b"/>
            <a:pathLst>
              <a:path w="2613" h="2613" extrusionOk="0">
                <a:moveTo>
                  <a:pt x="1307" y="0"/>
                </a:moveTo>
                <a:cubicBezTo>
                  <a:pt x="585" y="0"/>
                  <a:pt x="0" y="588"/>
                  <a:pt x="0" y="1306"/>
                </a:cubicBezTo>
                <a:cubicBezTo>
                  <a:pt x="0" y="2028"/>
                  <a:pt x="585" y="2613"/>
                  <a:pt x="1307" y="2613"/>
                </a:cubicBezTo>
                <a:cubicBezTo>
                  <a:pt x="2028" y="2613"/>
                  <a:pt x="2613" y="2028"/>
                  <a:pt x="2613" y="1306"/>
                </a:cubicBezTo>
                <a:cubicBezTo>
                  <a:pt x="2613" y="588"/>
                  <a:pt x="2028" y="0"/>
                  <a:pt x="1307" y="0"/>
                </a:cubicBezTo>
                <a:close/>
              </a:path>
            </a:pathLst>
          </a:custGeom>
          <a:solidFill>
            <a:srgbClr val="0573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</a:t>
            </a:r>
            <a:r>
              <a:rPr lang="he-IL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4</a:t>
            </a:r>
            <a:endParaRPr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04" name="Google Shape;1504;p41"/>
          <p:cNvSpPr/>
          <p:nvPr/>
        </p:nvSpPr>
        <p:spPr>
          <a:xfrm flipH="1">
            <a:off x="8445229" y="2939042"/>
            <a:ext cx="390675" cy="390675"/>
          </a:xfrm>
          <a:custGeom>
            <a:avLst/>
            <a:gdLst/>
            <a:ahLst/>
            <a:cxnLst/>
            <a:rect l="l" t="t" r="r" b="b"/>
            <a:pathLst>
              <a:path w="2614" h="2614" extrusionOk="0">
                <a:moveTo>
                  <a:pt x="1307" y="1"/>
                </a:moveTo>
                <a:cubicBezTo>
                  <a:pt x="585" y="1"/>
                  <a:pt x="1" y="585"/>
                  <a:pt x="1" y="1307"/>
                </a:cubicBezTo>
                <a:cubicBezTo>
                  <a:pt x="1" y="2029"/>
                  <a:pt x="585" y="2614"/>
                  <a:pt x="1307" y="2614"/>
                </a:cubicBezTo>
                <a:cubicBezTo>
                  <a:pt x="2025" y="2614"/>
                  <a:pt x="2613" y="2029"/>
                  <a:pt x="2613" y="1307"/>
                </a:cubicBezTo>
                <a:cubicBezTo>
                  <a:pt x="2613" y="585"/>
                  <a:pt x="2025" y="1"/>
                  <a:pt x="13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" name="Google Shape;1472;p41">
            <a:extLst>
              <a:ext uri="{FF2B5EF4-FFF2-40B4-BE49-F238E27FC236}">
                <a16:creationId xmlns:a16="http://schemas.microsoft.com/office/drawing/2014/main" id="{AB63EAC3-6093-4EB9-9262-EBA52E251CED}"/>
              </a:ext>
            </a:extLst>
          </p:cNvPr>
          <p:cNvSpPr/>
          <p:nvPr/>
        </p:nvSpPr>
        <p:spPr>
          <a:xfrm>
            <a:off x="5695480" y="3164950"/>
            <a:ext cx="2496534" cy="1837991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480;p41">
            <a:extLst>
              <a:ext uri="{FF2B5EF4-FFF2-40B4-BE49-F238E27FC236}">
                <a16:creationId xmlns:a16="http://schemas.microsoft.com/office/drawing/2014/main" id="{850581F3-0547-4091-BCD8-9B19B4FA905F}"/>
              </a:ext>
            </a:extLst>
          </p:cNvPr>
          <p:cNvSpPr txBox="1"/>
          <p:nvPr/>
        </p:nvSpPr>
        <p:spPr>
          <a:xfrm>
            <a:off x="5712842" y="3209290"/>
            <a:ext cx="2516964" cy="48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600" b="1" dirty="0">
                <a:solidFill>
                  <a:srgbClr val="E7716B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اكتبوا عنوان واضيفوا صورة/فيلم قصير</a:t>
            </a:r>
          </a:p>
        </p:txBody>
      </p:sp>
      <p:sp>
        <p:nvSpPr>
          <p:cNvPr id="41" name="Google Shape;1472;p41">
            <a:extLst>
              <a:ext uri="{FF2B5EF4-FFF2-40B4-BE49-F238E27FC236}">
                <a16:creationId xmlns:a16="http://schemas.microsoft.com/office/drawing/2014/main" id="{27D17D65-8173-48AB-BF20-C4504CA33F61}"/>
              </a:ext>
            </a:extLst>
          </p:cNvPr>
          <p:cNvSpPr/>
          <p:nvPr/>
        </p:nvSpPr>
        <p:spPr>
          <a:xfrm>
            <a:off x="902453" y="1076194"/>
            <a:ext cx="2496534" cy="1837991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480;p41">
            <a:extLst>
              <a:ext uri="{FF2B5EF4-FFF2-40B4-BE49-F238E27FC236}">
                <a16:creationId xmlns:a16="http://schemas.microsoft.com/office/drawing/2014/main" id="{CD73AC22-57D8-400C-815F-6F8A87932549}"/>
              </a:ext>
            </a:extLst>
          </p:cNvPr>
          <p:cNvSpPr txBox="1"/>
          <p:nvPr/>
        </p:nvSpPr>
        <p:spPr>
          <a:xfrm>
            <a:off x="828432" y="1123154"/>
            <a:ext cx="2620089" cy="48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600" b="1" dirty="0">
                <a:solidFill>
                  <a:srgbClr val="E7716B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اكتبوا عنوان واضيفوا صورة</a:t>
            </a:r>
            <a:r>
              <a:rPr lang="he-IL" sz="1600" b="1" dirty="0">
                <a:solidFill>
                  <a:srgbClr val="E7716B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/</a:t>
            </a:r>
            <a:r>
              <a:rPr lang="ar-AE" sz="1600" b="1" dirty="0">
                <a:solidFill>
                  <a:srgbClr val="E7716B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فيلم قصير</a:t>
            </a:r>
            <a:endParaRPr sz="1600" b="1" dirty="0">
              <a:solidFill>
                <a:srgbClr val="E7716B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43" name="Google Shape;1472;p41">
            <a:extLst>
              <a:ext uri="{FF2B5EF4-FFF2-40B4-BE49-F238E27FC236}">
                <a16:creationId xmlns:a16="http://schemas.microsoft.com/office/drawing/2014/main" id="{4555BA0B-E358-473A-B9BE-6E1C3B8513C6}"/>
              </a:ext>
            </a:extLst>
          </p:cNvPr>
          <p:cNvSpPr/>
          <p:nvPr/>
        </p:nvSpPr>
        <p:spPr>
          <a:xfrm>
            <a:off x="914194" y="3164950"/>
            <a:ext cx="2496534" cy="1837991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480;p41">
            <a:extLst>
              <a:ext uri="{FF2B5EF4-FFF2-40B4-BE49-F238E27FC236}">
                <a16:creationId xmlns:a16="http://schemas.microsoft.com/office/drawing/2014/main" id="{4AD37213-8DC7-4906-B64A-73D8EBB75B28}"/>
              </a:ext>
            </a:extLst>
          </p:cNvPr>
          <p:cNvSpPr txBox="1"/>
          <p:nvPr/>
        </p:nvSpPr>
        <p:spPr>
          <a:xfrm>
            <a:off x="969359" y="3209290"/>
            <a:ext cx="2559790" cy="48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600" b="1" dirty="0">
                <a:solidFill>
                  <a:srgbClr val="E7716B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اكتبوا عنوان واضيفوا صورة/فيلم قصير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3"/>
          <p:cNvSpPr txBox="1">
            <a:spLocks noGrp="1"/>
          </p:cNvSpPr>
          <p:nvPr>
            <p:ph type="title"/>
          </p:nvPr>
        </p:nvSpPr>
        <p:spPr>
          <a:xfrm>
            <a:off x="180000" y="99119"/>
            <a:ext cx="8784000" cy="742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النتائج</a:t>
            </a:r>
            <a:endParaRPr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B7872F8-7582-41FD-97E3-6B8982F30F90}"/>
              </a:ext>
            </a:extLst>
          </p:cNvPr>
          <p:cNvSpPr/>
          <p:nvPr/>
        </p:nvSpPr>
        <p:spPr>
          <a:xfrm>
            <a:off x="4572000" y="1038987"/>
            <a:ext cx="4423315" cy="388669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854BCB5-F6FB-4C8D-BD4C-CBAD32B131CF}"/>
              </a:ext>
            </a:extLst>
          </p:cNvPr>
          <p:cNvSpPr txBox="1"/>
          <p:nvPr/>
        </p:nvSpPr>
        <p:spPr>
          <a:xfrm>
            <a:off x="5040351" y="1211766"/>
            <a:ext cx="3657600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1600" b="1" dirty="0">
                <a:solidFill>
                  <a:schemeClr val="accent2">
                    <a:lumMod val="75000"/>
                  </a:schemeClr>
                </a:solidFill>
              </a:rPr>
              <a:t>اضيفوا هنا الرسم البياني</a:t>
            </a:r>
            <a:endParaRPr lang="he-IL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endParaRPr lang="he-IL" dirty="0"/>
          </a:p>
          <a:p>
            <a:pPr algn="r" rtl="1"/>
            <a:r>
              <a:rPr lang="he-IL" altLang="en-US" sz="1400" dirty="0"/>
              <a:t> </a:t>
            </a:r>
            <a:r>
              <a:rPr lang="ar-AE" altLang="en-US" sz="1400" dirty="0"/>
              <a:t>(يجب الملاحظة تحت الرسم البياني ان القيم المعروضة هي معدل ل </a:t>
            </a:r>
            <a:r>
              <a:rPr lang="he-IL" altLang="en-US" sz="1400" dirty="0"/>
              <a:t> </a:t>
            </a:r>
            <a:r>
              <a:rPr lang="en-US" altLang="en-US" sz="1400" dirty="0"/>
              <a:t>X </a:t>
            </a:r>
            <a:r>
              <a:rPr lang="he-IL" altLang="en-US" sz="1400" dirty="0"/>
              <a:t>  </a:t>
            </a:r>
            <a:r>
              <a:rPr lang="ar-AE" altLang="en-US" dirty="0"/>
              <a:t>قياسات</a:t>
            </a:r>
            <a:r>
              <a:rPr lang="he-IL" altLang="en-US" sz="1400" dirty="0"/>
              <a:t>..)</a:t>
            </a:r>
          </a:p>
        </p:txBody>
      </p:sp>
      <p:grpSp>
        <p:nvGrpSpPr>
          <p:cNvPr id="106" name="Google Shape;1741;p64">
            <a:extLst>
              <a:ext uri="{FF2B5EF4-FFF2-40B4-BE49-F238E27FC236}">
                <a16:creationId xmlns:a16="http://schemas.microsoft.com/office/drawing/2014/main" id="{F579225E-2514-453E-B90E-E44026B98F7B}"/>
              </a:ext>
            </a:extLst>
          </p:cNvPr>
          <p:cNvGrpSpPr/>
          <p:nvPr/>
        </p:nvGrpSpPr>
        <p:grpSpPr>
          <a:xfrm>
            <a:off x="66907" y="99119"/>
            <a:ext cx="1398766" cy="1625603"/>
            <a:chOff x="-347000" y="984725"/>
            <a:chExt cx="1321475" cy="1894050"/>
          </a:xfrm>
        </p:grpSpPr>
        <p:sp>
          <p:nvSpPr>
            <p:cNvPr id="107" name="Google Shape;1742;p64">
              <a:extLst>
                <a:ext uri="{FF2B5EF4-FFF2-40B4-BE49-F238E27FC236}">
                  <a16:creationId xmlns:a16="http://schemas.microsoft.com/office/drawing/2014/main" id="{EFDF8001-BB17-4AB8-BACA-041A6A4623AB}"/>
                </a:ext>
              </a:extLst>
            </p:cNvPr>
            <p:cNvSpPr/>
            <p:nvPr/>
          </p:nvSpPr>
          <p:spPr>
            <a:xfrm>
              <a:off x="130200" y="1605175"/>
              <a:ext cx="231800" cy="47125"/>
            </a:xfrm>
            <a:custGeom>
              <a:avLst/>
              <a:gdLst/>
              <a:ahLst/>
              <a:cxnLst/>
              <a:rect l="l" t="t" r="r" b="b"/>
              <a:pathLst>
                <a:path w="9272" h="1885" extrusionOk="0">
                  <a:moveTo>
                    <a:pt x="1" y="0"/>
                  </a:moveTo>
                  <a:lnTo>
                    <a:pt x="1" y="1885"/>
                  </a:lnTo>
                  <a:lnTo>
                    <a:pt x="9271" y="1885"/>
                  </a:lnTo>
                  <a:lnTo>
                    <a:pt x="9271" y="0"/>
                  </a:lnTo>
                  <a:close/>
                </a:path>
              </a:pathLst>
            </a:custGeom>
            <a:solidFill>
              <a:srgbClr val="ADA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43;p64">
              <a:extLst>
                <a:ext uri="{FF2B5EF4-FFF2-40B4-BE49-F238E27FC236}">
                  <a16:creationId xmlns:a16="http://schemas.microsoft.com/office/drawing/2014/main" id="{C4BFE8A8-55F8-4660-937E-ABF93A46B7A6}"/>
                </a:ext>
              </a:extLst>
            </p:cNvPr>
            <p:cNvSpPr/>
            <p:nvPr/>
          </p:nvSpPr>
          <p:spPr>
            <a:xfrm>
              <a:off x="84625" y="984725"/>
              <a:ext cx="889850" cy="120075"/>
            </a:xfrm>
            <a:custGeom>
              <a:avLst/>
              <a:gdLst/>
              <a:ahLst/>
              <a:cxnLst/>
              <a:rect l="l" t="t" r="r" b="b"/>
              <a:pathLst>
                <a:path w="35594" h="4803" extrusionOk="0">
                  <a:moveTo>
                    <a:pt x="1520" y="0"/>
                  </a:moveTo>
                  <a:cubicBezTo>
                    <a:pt x="700" y="0"/>
                    <a:pt x="1" y="669"/>
                    <a:pt x="1" y="1520"/>
                  </a:cubicBezTo>
                  <a:lnTo>
                    <a:pt x="1" y="4803"/>
                  </a:lnTo>
                  <a:lnTo>
                    <a:pt x="35594" y="4803"/>
                  </a:lnTo>
                  <a:lnTo>
                    <a:pt x="35594" y="1520"/>
                  </a:lnTo>
                  <a:cubicBezTo>
                    <a:pt x="35594" y="669"/>
                    <a:pt x="34925" y="0"/>
                    <a:pt x="340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44;p64">
              <a:extLst>
                <a:ext uri="{FF2B5EF4-FFF2-40B4-BE49-F238E27FC236}">
                  <a16:creationId xmlns:a16="http://schemas.microsoft.com/office/drawing/2014/main" id="{3E553F3A-E440-4AA4-8C8B-FD9F3BD5402E}"/>
                </a:ext>
              </a:extLst>
            </p:cNvPr>
            <p:cNvSpPr/>
            <p:nvPr/>
          </p:nvSpPr>
          <p:spPr>
            <a:xfrm>
              <a:off x="84625" y="1104775"/>
              <a:ext cx="889850" cy="769800"/>
            </a:xfrm>
            <a:custGeom>
              <a:avLst/>
              <a:gdLst/>
              <a:ahLst/>
              <a:cxnLst/>
              <a:rect l="l" t="t" r="r" b="b"/>
              <a:pathLst>
                <a:path w="35594" h="30792" extrusionOk="0">
                  <a:moveTo>
                    <a:pt x="1" y="1"/>
                  </a:moveTo>
                  <a:lnTo>
                    <a:pt x="1" y="29272"/>
                  </a:lnTo>
                  <a:cubicBezTo>
                    <a:pt x="1" y="30123"/>
                    <a:pt x="700" y="30792"/>
                    <a:pt x="1520" y="30792"/>
                  </a:cubicBezTo>
                  <a:lnTo>
                    <a:pt x="34074" y="30792"/>
                  </a:lnTo>
                  <a:cubicBezTo>
                    <a:pt x="34925" y="30792"/>
                    <a:pt x="35594" y="30123"/>
                    <a:pt x="35594" y="29272"/>
                  </a:cubicBezTo>
                  <a:lnTo>
                    <a:pt x="355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45;p64">
              <a:extLst>
                <a:ext uri="{FF2B5EF4-FFF2-40B4-BE49-F238E27FC236}">
                  <a16:creationId xmlns:a16="http://schemas.microsoft.com/office/drawing/2014/main" id="{C1B804CE-F7A2-4B2A-98C3-84E628EF66A0}"/>
                </a:ext>
              </a:extLst>
            </p:cNvPr>
            <p:cNvSpPr/>
            <p:nvPr/>
          </p:nvSpPr>
          <p:spPr>
            <a:xfrm>
              <a:off x="122625" y="1142775"/>
              <a:ext cx="813875" cy="693800"/>
            </a:xfrm>
            <a:custGeom>
              <a:avLst/>
              <a:gdLst/>
              <a:ahLst/>
              <a:cxnLst/>
              <a:rect l="l" t="t" r="r" b="b"/>
              <a:pathLst>
                <a:path w="32555" h="27752" extrusionOk="0">
                  <a:moveTo>
                    <a:pt x="0" y="1"/>
                  </a:moveTo>
                  <a:lnTo>
                    <a:pt x="0" y="27752"/>
                  </a:lnTo>
                  <a:lnTo>
                    <a:pt x="32554" y="27752"/>
                  </a:lnTo>
                  <a:lnTo>
                    <a:pt x="325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46;p64">
              <a:extLst>
                <a:ext uri="{FF2B5EF4-FFF2-40B4-BE49-F238E27FC236}">
                  <a16:creationId xmlns:a16="http://schemas.microsoft.com/office/drawing/2014/main" id="{2A9FBC7D-4A08-48A7-9BA2-53A4FEF769CC}"/>
                </a:ext>
              </a:extLst>
            </p:cNvPr>
            <p:cNvSpPr/>
            <p:nvPr/>
          </p:nvSpPr>
          <p:spPr>
            <a:xfrm>
              <a:off x="124150" y="1015125"/>
              <a:ext cx="54725" cy="54725"/>
            </a:xfrm>
            <a:custGeom>
              <a:avLst/>
              <a:gdLst/>
              <a:ahLst/>
              <a:cxnLst/>
              <a:rect l="l" t="t" r="r" b="b"/>
              <a:pathLst>
                <a:path w="2189" h="2189" extrusionOk="0">
                  <a:moveTo>
                    <a:pt x="1094" y="0"/>
                  </a:moveTo>
                  <a:cubicBezTo>
                    <a:pt x="486" y="0"/>
                    <a:pt x="0" y="487"/>
                    <a:pt x="0" y="1094"/>
                  </a:cubicBezTo>
                  <a:cubicBezTo>
                    <a:pt x="0" y="1702"/>
                    <a:pt x="486" y="2189"/>
                    <a:pt x="1094" y="2189"/>
                  </a:cubicBezTo>
                  <a:cubicBezTo>
                    <a:pt x="1702" y="2189"/>
                    <a:pt x="2189" y="1702"/>
                    <a:pt x="2189" y="1094"/>
                  </a:cubicBezTo>
                  <a:cubicBezTo>
                    <a:pt x="2189" y="487"/>
                    <a:pt x="1702" y="0"/>
                    <a:pt x="1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47;p64">
              <a:extLst>
                <a:ext uri="{FF2B5EF4-FFF2-40B4-BE49-F238E27FC236}">
                  <a16:creationId xmlns:a16="http://schemas.microsoft.com/office/drawing/2014/main" id="{3D926333-3EA9-4891-B11C-37830F6F78AA}"/>
                </a:ext>
              </a:extLst>
            </p:cNvPr>
            <p:cNvSpPr/>
            <p:nvPr/>
          </p:nvSpPr>
          <p:spPr>
            <a:xfrm>
              <a:off x="204700" y="1015125"/>
              <a:ext cx="54725" cy="54725"/>
            </a:xfrm>
            <a:custGeom>
              <a:avLst/>
              <a:gdLst/>
              <a:ahLst/>
              <a:cxnLst/>
              <a:rect l="l" t="t" r="r" b="b"/>
              <a:pathLst>
                <a:path w="2189" h="2189" extrusionOk="0">
                  <a:moveTo>
                    <a:pt x="1094" y="0"/>
                  </a:moveTo>
                  <a:cubicBezTo>
                    <a:pt x="486" y="0"/>
                    <a:pt x="0" y="487"/>
                    <a:pt x="0" y="1094"/>
                  </a:cubicBezTo>
                  <a:cubicBezTo>
                    <a:pt x="0" y="1702"/>
                    <a:pt x="486" y="2189"/>
                    <a:pt x="1094" y="2189"/>
                  </a:cubicBezTo>
                  <a:cubicBezTo>
                    <a:pt x="1702" y="2189"/>
                    <a:pt x="2189" y="1702"/>
                    <a:pt x="2189" y="1094"/>
                  </a:cubicBezTo>
                  <a:cubicBezTo>
                    <a:pt x="2189" y="487"/>
                    <a:pt x="1702" y="0"/>
                    <a:pt x="1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48;p64">
              <a:extLst>
                <a:ext uri="{FF2B5EF4-FFF2-40B4-BE49-F238E27FC236}">
                  <a16:creationId xmlns:a16="http://schemas.microsoft.com/office/drawing/2014/main" id="{D42D4377-22BF-4AA2-A01C-667FD3D99989}"/>
                </a:ext>
              </a:extLst>
            </p:cNvPr>
            <p:cNvSpPr/>
            <p:nvPr/>
          </p:nvSpPr>
          <p:spPr>
            <a:xfrm>
              <a:off x="286000" y="1015125"/>
              <a:ext cx="53975" cy="54725"/>
            </a:xfrm>
            <a:custGeom>
              <a:avLst/>
              <a:gdLst/>
              <a:ahLst/>
              <a:cxnLst/>
              <a:rect l="l" t="t" r="r" b="b"/>
              <a:pathLst>
                <a:path w="2159" h="2189" extrusionOk="0">
                  <a:moveTo>
                    <a:pt x="1064" y="0"/>
                  </a:moveTo>
                  <a:cubicBezTo>
                    <a:pt x="487" y="0"/>
                    <a:pt x="0" y="487"/>
                    <a:pt x="0" y="1094"/>
                  </a:cubicBezTo>
                  <a:cubicBezTo>
                    <a:pt x="0" y="1702"/>
                    <a:pt x="487" y="2189"/>
                    <a:pt x="1064" y="2189"/>
                  </a:cubicBezTo>
                  <a:cubicBezTo>
                    <a:pt x="1672" y="2189"/>
                    <a:pt x="2159" y="1702"/>
                    <a:pt x="2159" y="1094"/>
                  </a:cubicBezTo>
                  <a:cubicBezTo>
                    <a:pt x="2159" y="487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49;p64">
              <a:extLst>
                <a:ext uri="{FF2B5EF4-FFF2-40B4-BE49-F238E27FC236}">
                  <a16:creationId xmlns:a16="http://schemas.microsoft.com/office/drawing/2014/main" id="{77655454-D9A4-463B-AEC3-D69FF72947C2}"/>
                </a:ext>
              </a:extLst>
            </p:cNvPr>
            <p:cNvSpPr/>
            <p:nvPr/>
          </p:nvSpPr>
          <p:spPr>
            <a:xfrm>
              <a:off x="176575" y="1392025"/>
              <a:ext cx="64625" cy="100325"/>
            </a:xfrm>
            <a:custGeom>
              <a:avLst/>
              <a:gdLst/>
              <a:ahLst/>
              <a:cxnLst/>
              <a:rect l="l" t="t" r="r" b="b"/>
              <a:pathLst>
                <a:path w="2585" h="4013" extrusionOk="0">
                  <a:moveTo>
                    <a:pt x="0" y="0"/>
                  </a:moveTo>
                  <a:lnTo>
                    <a:pt x="0" y="4013"/>
                  </a:lnTo>
                  <a:lnTo>
                    <a:pt x="2584" y="4013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50;p64">
              <a:extLst>
                <a:ext uri="{FF2B5EF4-FFF2-40B4-BE49-F238E27FC236}">
                  <a16:creationId xmlns:a16="http://schemas.microsoft.com/office/drawing/2014/main" id="{4F97CB03-1E9A-4DC0-ABA5-D6F2F191D31A}"/>
                </a:ext>
              </a:extLst>
            </p:cNvPr>
            <p:cNvSpPr/>
            <p:nvPr/>
          </p:nvSpPr>
          <p:spPr>
            <a:xfrm>
              <a:off x="176575" y="1199000"/>
              <a:ext cx="64625" cy="192300"/>
            </a:xfrm>
            <a:custGeom>
              <a:avLst/>
              <a:gdLst/>
              <a:ahLst/>
              <a:cxnLst/>
              <a:rect l="l" t="t" r="r" b="b"/>
              <a:pathLst>
                <a:path w="2585" h="7692" extrusionOk="0">
                  <a:moveTo>
                    <a:pt x="0" y="1"/>
                  </a:moveTo>
                  <a:lnTo>
                    <a:pt x="0" y="7691"/>
                  </a:lnTo>
                  <a:lnTo>
                    <a:pt x="2584" y="7691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51;p64">
              <a:extLst>
                <a:ext uri="{FF2B5EF4-FFF2-40B4-BE49-F238E27FC236}">
                  <a16:creationId xmlns:a16="http://schemas.microsoft.com/office/drawing/2014/main" id="{F6215508-DCC2-47E0-B59E-1FEE8DDE3330}"/>
                </a:ext>
              </a:extLst>
            </p:cNvPr>
            <p:cNvSpPr/>
            <p:nvPr/>
          </p:nvSpPr>
          <p:spPr>
            <a:xfrm>
              <a:off x="283725" y="1332000"/>
              <a:ext cx="63850" cy="160350"/>
            </a:xfrm>
            <a:custGeom>
              <a:avLst/>
              <a:gdLst/>
              <a:ahLst/>
              <a:cxnLst/>
              <a:rect l="l" t="t" r="r" b="b"/>
              <a:pathLst>
                <a:path w="2554" h="6414" extrusionOk="0">
                  <a:moveTo>
                    <a:pt x="0" y="0"/>
                  </a:moveTo>
                  <a:lnTo>
                    <a:pt x="0" y="6414"/>
                  </a:lnTo>
                  <a:lnTo>
                    <a:pt x="2553" y="6414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52;p64">
              <a:extLst>
                <a:ext uri="{FF2B5EF4-FFF2-40B4-BE49-F238E27FC236}">
                  <a16:creationId xmlns:a16="http://schemas.microsoft.com/office/drawing/2014/main" id="{7333783E-91B5-49FB-9DFB-BF97087BF5AB}"/>
                </a:ext>
              </a:extLst>
            </p:cNvPr>
            <p:cNvSpPr/>
            <p:nvPr/>
          </p:nvSpPr>
          <p:spPr>
            <a:xfrm>
              <a:off x="283725" y="1199000"/>
              <a:ext cx="63850" cy="133025"/>
            </a:xfrm>
            <a:custGeom>
              <a:avLst/>
              <a:gdLst/>
              <a:ahLst/>
              <a:cxnLst/>
              <a:rect l="l" t="t" r="r" b="b"/>
              <a:pathLst>
                <a:path w="2554" h="5321" extrusionOk="0">
                  <a:moveTo>
                    <a:pt x="0" y="1"/>
                  </a:moveTo>
                  <a:lnTo>
                    <a:pt x="0" y="5320"/>
                  </a:lnTo>
                  <a:lnTo>
                    <a:pt x="2553" y="5320"/>
                  </a:lnTo>
                  <a:lnTo>
                    <a:pt x="25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53;p64">
              <a:extLst>
                <a:ext uri="{FF2B5EF4-FFF2-40B4-BE49-F238E27FC236}">
                  <a16:creationId xmlns:a16="http://schemas.microsoft.com/office/drawing/2014/main" id="{3F9DE69E-673C-4E5B-B50B-B52B45FBE37E}"/>
                </a:ext>
              </a:extLst>
            </p:cNvPr>
            <p:cNvSpPr/>
            <p:nvPr/>
          </p:nvSpPr>
          <p:spPr>
            <a:xfrm>
              <a:off x="390875" y="1260575"/>
              <a:ext cx="63850" cy="232550"/>
            </a:xfrm>
            <a:custGeom>
              <a:avLst/>
              <a:gdLst/>
              <a:ahLst/>
              <a:cxnLst/>
              <a:rect l="l" t="t" r="r" b="b"/>
              <a:pathLst>
                <a:path w="2554" h="9302" extrusionOk="0">
                  <a:moveTo>
                    <a:pt x="0" y="0"/>
                  </a:moveTo>
                  <a:lnTo>
                    <a:pt x="0" y="9301"/>
                  </a:lnTo>
                  <a:lnTo>
                    <a:pt x="2553" y="9301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54;p64">
              <a:extLst>
                <a:ext uri="{FF2B5EF4-FFF2-40B4-BE49-F238E27FC236}">
                  <a16:creationId xmlns:a16="http://schemas.microsoft.com/office/drawing/2014/main" id="{76F108AA-1794-4AA6-BB1C-A58D0EE5A49C}"/>
                </a:ext>
              </a:extLst>
            </p:cNvPr>
            <p:cNvSpPr/>
            <p:nvPr/>
          </p:nvSpPr>
          <p:spPr>
            <a:xfrm>
              <a:off x="390875" y="1199000"/>
              <a:ext cx="63850" cy="61600"/>
            </a:xfrm>
            <a:custGeom>
              <a:avLst/>
              <a:gdLst/>
              <a:ahLst/>
              <a:cxnLst/>
              <a:rect l="l" t="t" r="r" b="b"/>
              <a:pathLst>
                <a:path w="2554" h="2464" extrusionOk="0">
                  <a:moveTo>
                    <a:pt x="0" y="1"/>
                  </a:moveTo>
                  <a:lnTo>
                    <a:pt x="0" y="2463"/>
                  </a:lnTo>
                  <a:lnTo>
                    <a:pt x="2553" y="2463"/>
                  </a:lnTo>
                  <a:lnTo>
                    <a:pt x="25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55;p64">
              <a:extLst>
                <a:ext uri="{FF2B5EF4-FFF2-40B4-BE49-F238E27FC236}">
                  <a16:creationId xmlns:a16="http://schemas.microsoft.com/office/drawing/2014/main" id="{EED2B4A4-8CA8-4867-9CF1-36ADE5F53800}"/>
                </a:ext>
              </a:extLst>
            </p:cNvPr>
            <p:cNvSpPr/>
            <p:nvPr/>
          </p:nvSpPr>
          <p:spPr>
            <a:xfrm>
              <a:off x="497250" y="1199000"/>
              <a:ext cx="64625" cy="104900"/>
            </a:xfrm>
            <a:custGeom>
              <a:avLst/>
              <a:gdLst/>
              <a:ahLst/>
              <a:cxnLst/>
              <a:rect l="l" t="t" r="r" b="b"/>
              <a:pathLst>
                <a:path w="2585" h="4196" extrusionOk="0">
                  <a:moveTo>
                    <a:pt x="0" y="1"/>
                  </a:moveTo>
                  <a:lnTo>
                    <a:pt x="0" y="4196"/>
                  </a:lnTo>
                  <a:lnTo>
                    <a:pt x="2584" y="4196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56;p64">
              <a:extLst>
                <a:ext uri="{FF2B5EF4-FFF2-40B4-BE49-F238E27FC236}">
                  <a16:creationId xmlns:a16="http://schemas.microsoft.com/office/drawing/2014/main" id="{DC4235D6-5098-4D22-9CAC-17ECDBB32223}"/>
                </a:ext>
              </a:extLst>
            </p:cNvPr>
            <p:cNvSpPr/>
            <p:nvPr/>
          </p:nvSpPr>
          <p:spPr>
            <a:xfrm>
              <a:off x="497250" y="1303875"/>
              <a:ext cx="64625" cy="188475"/>
            </a:xfrm>
            <a:custGeom>
              <a:avLst/>
              <a:gdLst/>
              <a:ahLst/>
              <a:cxnLst/>
              <a:rect l="l" t="t" r="r" b="b"/>
              <a:pathLst>
                <a:path w="2585" h="7539" extrusionOk="0">
                  <a:moveTo>
                    <a:pt x="0" y="1"/>
                  </a:moveTo>
                  <a:lnTo>
                    <a:pt x="0" y="7539"/>
                  </a:lnTo>
                  <a:lnTo>
                    <a:pt x="2584" y="7539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57;p64">
              <a:extLst>
                <a:ext uri="{FF2B5EF4-FFF2-40B4-BE49-F238E27FC236}">
                  <a16:creationId xmlns:a16="http://schemas.microsoft.com/office/drawing/2014/main" id="{3BE72105-AA78-4518-9C05-78CFD9163216}"/>
                </a:ext>
              </a:extLst>
            </p:cNvPr>
            <p:cNvSpPr/>
            <p:nvPr/>
          </p:nvSpPr>
          <p:spPr>
            <a:xfrm>
              <a:off x="604400" y="1199000"/>
              <a:ext cx="63850" cy="44100"/>
            </a:xfrm>
            <a:custGeom>
              <a:avLst/>
              <a:gdLst/>
              <a:ahLst/>
              <a:cxnLst/>
              <a:rect l="l" t="t" r="r" b="b"/>
              <a:pathLst>
                <a:path w="2554" h="1764" extrusionOk="0">
                  <a:moveTo>
                    <a:pt x="0" y="1"/>
                  </a:moveTo>
                  <a:lnTo>
                    <a:pt x="0" y="1764"/>
                  </a:lnTo>
                  <a:lnTo>
                    <a:pt x="2553" y="1764"/>
                  </a:lnTo>
                  <a:lnTo>
                    <a:pt x="25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58;p64">
              <a:extLst>
                <a:ext uri="{FF2B5EF4-FFF2-40B4-BE49-F238E27FC236}">
                  <a16:creationId xmlns:a16="http://schemas.microsoft.com/office/drawing/2014/main" id="{4EC2D470-E9B1-4E9A-BB2D-BAEADDFDEF1C}"/>
                </a:ext>
              </a:extLst>
            </p:cNvPr>
            <p:cNvSpPr/>
            <p:nvPr/>
          </p:nvSpPr>
          <p:spPr>
            <a:xfrm>
              <a:off x="604400" y="1243075"/>
              <a:ext cx="63850" cy="249275"/>
            </a:xfrm>
            <a:custGeom>
              <a:avLst/>
              <a:gdLst/>
              <a:ahLst/>
              <a:cxnLst/>
              <a:rect l="l" t="t" r="r" b="b"/>
              <a:pathLst>
                <a:path w="2554" h="9971" extrusionOk="0">
                  <a:moveTo>
                    <a:pt x="0" y="1"/>
                  </a:moveTo>
                  <a:lnTo>
                    <a:pt x="0" y="9971"/>
                  </a:lnTo>
                  <a:lnTo>
                    <a:pt x="2553" y="9971"/>
                  </a:lnTo>
                  <a:lnTo>
                    <a:pt x="25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59;p64">
              <a:extLst>
                <a:ext uri="{FF2B5EF4-FFF2-40B4-BE49-F238E27FC236}">
                  <a16:creationId xmlns:a16="http://schemas.microsoft.com/office/drawing/2014/main" id="{B095624A-E45D-45CB-ACA9-E9980FBD16DD}"/>
                </a:ext>
              </a:extLst>
            </p:cNvPr>
            <p:cNvSpPr/>
            <p:nvPr/>
          </p:nvSpPr>
          <p:spPr>
            <a:xfrm>
              <a:off x="711550" y="1199000"/>
              <a:ext cx="63850" cy="145175"/>
            </a:xfrm>
            <a:custGeom>
              <a:avLst/>
              <a:gdLst/>
              <a:ahLst/>
              <a:cxnLst/>
              <a:rect l="l" t="t" r="r" b="b"/>
              <a:pathLst>
                <a:path w="2554" h="5807" extrusionOk="0">
                  <a:moveTo>
                    <a:pt x="0" y="1"/>
                  </a:moveTo>
                  <a:lnTo>
                    <a:pt x="0" y="5807"/>
                  </a:lnTo>
                  <a:lnTo>
                    <a:pt x="2553" y="5807"/>
                  </a:lnTo>
                  <a:lnTo>
                    <a:pt x="25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60;p64">
              <a:extLst>
                <a:ext uri="{FF2B5EF4-FFF2-40B4-BE49-F238E27FC236}">
                  <a16:creationId xmlns:a16="http://schemas.microsoft.com/office/drawing/2014/main" id="{03551210-6552-43E0-999A-32AF371B153F}"/>
                </a:ext>
              </a:extLst>
            </p:cNvPr>
            <p:cNvSpPr/>
            <p:nvPr/>
          </p:nvSpPr>
          <p:spPr>
            <a:xfrm>
              <a:off x="711550" y="1344150"/>
              <a:ext cx="63850" cy="148200"/>
            </a:xfrm>
            <a:custGeom>
              <a:avLst/>
              <a:gdLst/>
              <a:ahLst/>
              <a:cxnLst/>
              <a:rect l="l" t="t" r="r" b="b"/>
              <a:pathLst>
                <a:path w="2554" h="5928" extrusionOk="0">
                  <a:moveTo>
                    <a:pt x="0" y="1"/>
                  </a:moveTo>
                  <a:lnTo>
                    <a:pt x="0" y="5928"/>
                  </a:lnTo>
                  <a:lnTo>
                    <a:pt x="2553" y="5928"/>
                  </a:lnTo>
                  <a:lnTo>
                    <a:pt x="25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61;p64">
              <a:extLst>
                <a:ext uri="{FF2B5EF4-FFF2-40B4-BE49-F238E27FC236}">
                  <a16:creationId xmlns:a16="http://schemas.microsoft.com/office/drawing/2014/main" id="{0702AF17-E085-4CEA-93F0-F464D9ADA2AC}"/>
                </a:ext>
              </a:extLst>
            </p:cNvPr>
            <p:cNvSpPr/>
            <p:nvPr/>
          </p:nvSpPr>
          <p:spPr>
            <a:xfrm>
              <a:off x="817925" y="1281850"/>
              <a:ext cx="64625" cy="211275"/>
            </a:xfrm>
            <a:custGeom>
              <a:avLst/>
              <a:gdLst/>
              <a:ahLst/>
              <a:cxnLst/>
              <a:rect l="l" t="t" r="r" b="b"/>
              <a:pathLst>
                <a:path w="2585" h="8451" extrusionOk="0">
                  <a:moveTo>
                    <a:pt x="0" y="0"/>
                  </a:moveTo>
                  <a:lnTo>
                    <a:pt x="0" y="8450"/>
                  </a:lnTo>
                  <a:lnTo>
                    <a:pt x="2584" y="8450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62;p64">
              <a:extLst>
                <a:ext uri="{FF2B5EF4-FFF2-40B4-BE49-F238E27FC236}">
                  <a16:creationId xmlns:a16="http://schemas.microsoft.com/office/drawing/2014/main" id="{AB51BC91-A566-454B-A235-164678F11C87}"/>
                </a:ext>
              </a:extLst>
            </p:cNvPr>
            <p:cNvSpPr/>
            <p:nvPr/>
          </p:nvSpPr>
          <p:spPr>
            <a:xfrm>
              <a:off x="817925" y="1199000"/>
              <a:ext cx="64625" cy="82875"/>
            </a:xfrm>
            <a:custGeom>
              <a:avLst/>
              <a:gdLst/>
              <a:ahLst/>
              <a:cxnLst/>
              <a:rect l="l" t="t" r="r" b="b"/>
              <a:pathLst>
                <a:path w="2585" h="3315" extrusionOk="0">
                  <a:moveTo>
                    <a:pt x="0" y="1"/>
                  </a:moveTo>
                  <a:lnTo>
                    <a:pt x="0" y="3314"/>
                  </a:lnTo>
                  <a:lnTo>
                    <a:pt x="2584" y="3314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63;p64">
              <a:extLst>
                <a:ext uri="{FF2B5EF4-FFF2-40B4-BE49-F238E27FC236}">
                  <a16:creationId xmlns:a16="http://schemas.microsoft.com/office/drawing/2014/main" id="{47383592-874E-4523-8DB2-DD91857EEEC1}"/>
                </a:ext>
              </a:extLst>
            </p:cNvPr>
            <p:cNvSpPr/>
            <p:nvPr/>
          </p:nvSpPr>
          <p:spPr>
            <a:xfrm>
              <a:off x="178850" y="1538675"/>
              <a:ext cx="400500" cy="39550"/>
            </a:xfrm>
            <a:custGeom>
              <a:avLst/>
              <a:gdLst/>
              <a:ahLst/>
              <a:cxnLst/>
              <a:rect l="l" t="t" r="r" b="b"/>
              <a:pathLst>
                <a:path w="16020" h="1582" extrusionOk="0">
                  <a:moveTo>
                    <a:pt x="1" y="1"/>
                  </a:moveTo>
                  <a:lnTo>
                    <a:pt x="1" y="1581"/>
                  </a:lnTo>
                  <a:lnTo>
                    <a:pt x="16019" y="1581"/>
                  </a:lnTo>
                  <a:lnTo>
                    <a:pt x="160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64;p64">
              <a:extLst>
                <a:ext uri="{FF2B5EF4-FFF2-40B4-BE49-F238E27FC236}">
                  <a16:creationId xmlns:a16="http://schemas.microsoft.com/office/drawing/2014/main" id="{EE057EF7-57DE-4887-83F7-F679F449D649}"/>
                </a:ext>
              </a:extLst>
            </p:cNvPr>
            <p:cNvSpPr/>
            <p:nvPr/>
          </p:nvSpPr>
          <p:spPr>
            <a:xfrm>
              <a:off x="283725" y="1613150"/>
              <a:ext cx="598825" cy="27375"/>
            </a:xfrm>
            <a:custGeom>
              <a:avLst/>
              <a:gdLst/>
              <a:ahLst/>
              <a:cxnLst/>
              <a:rect l="l" t="t" r="r" b="b"/>
              <a:pathLst>
                <a:path w="23953" h="1095" extrusionOk="0">
                  <a:moveTo>
                    <a:pt x="0" y="1"/>
                  </a:moveTo>
                  <a:lnTo>
                    <a:pt x="0" y="1095"/>
                  </a:lnTo>
                  <a:lnTo>
                    <a:pt x="23952" y="1095"/>
                  </a:lnTo>
                  <a:lnTo>
                    <a:pt x="23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65;p64">
              <a:extLst>
                <a:ext uri="{FF2B5EF4-FFF2-40B4-BE49-F238E27FC236}">
                  <a16:creationId xmlns:a16="http://schemas.microsoft.com/office/drawing/2014/main" id="{27921FB6-B683-4B30-BCF5-8937805C589D}"/>
                </a:ext>
              </a:extLst>
            </p:cNvPr>
            <p:cNvSpPr/>
            <p:nvPr/>
          </p:nvSpPr>
          <p:spPr>
            <a:xfrm>
              <a:off x="283725" y="1662550"/>
              <a:ext cx="212800" cy="27375"/>
            </a:xfrm>
            <a:custGeom>
              <a:avLst/>
              <a:gdLst/>
              <a:ahLst/>
              <a:cxnLst/>
              <a:rect l="l" t="t" r="r" b="b"/>
              <a:pathLst>
                <a:path w="8512" h="1095" extrusionOk="0">
                  <a:moveTo>
                    <a:pt x="0" y="0"/>
                  </a:moveTo>
                  <a:lnTo>
                    <a:pt x="0" y="1095"/>
                  </a:lnTo>
                  <a:lnTo>
                    <a:pt x="8511" y="1095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66;p64">
              <a:extLst>
                <a:ext uri="{FF2B5EF4-FFF2-40B4-BE49-F238E27FC236}">
                  <a16:creationId xmlns:a16="http://schemas.microsoft.com/office/drawing/2014/main" id="{D016E961-A717-4BDD-B198-20AC2C33E2AC}"/>
                </a:ext>
              </a:extLst>
            </p:cNvPr>
            <p:cNvSpPr/>
            <p:nvPr/>
          </p:nvSpPr>
          <p:spPr>
            <a:xfrm>
              <a:off x="283725" y="1727125"/>
              <a:ext cx="598825" cy="27400"/>
            </a:xfrm>
            <a:custGeom>
              <a:avLst/>
              <a:gdLst/>
              <a:ahLst/>
              <a:cxnLst/>
              <a:rect l="l" t="t" r="r" b="b"/>
              <a:pathLst>
                <a:path w="23953" h="1096" extrusionOk="0">
                  <a:moveTo>
                    <a:pt x="0" y="1"/>
                  </a:moveTo>
                  <a:lnTo>
                    <a:pt x="0" y="1095"/>
                  </a:lnTo>
                  <a:lnTo>
                    <a:pt x="23952" y="1095"/>
                  </a:lnTo>
                  <a:lnTo>
                    <a:pt x="23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67;p64">
              <a:extLst>
                <a:ext uri="{FF2B5EF4-FFF2-40B4-BE49-F238E27FC236}">
                  <a16:creationId xmlns:a16="http://schemas.microsoft.com/office/drawing/2014/main" id="{6D18970E-2C52-464A-B2E9-70195931D43F}"/>
                </a:ext>
              </a:extLst>
            </p:cNvPr>
            <p:cNvSpPr/>
            <p:nvPr/>
          </p:nvSpPr>
          <p:spPr>
            <a:xfrm>
              <a:off x="283725" y="1776525"/>
              <a:ext cx="419475" cy="27375"/>
            </a:xfrm>
            <a:custGeom>
              <a:avLst/>
              <a:gdLst/>
              <a:ahLst/>
              <a:cxnLst/>
              <a:rect l="l" t="t" r="r" b="b"/>
              <a:pathLst>
                <a:path w="16779" h="1095" extrusionOk="0">
                  <a:moveTo>
                    <a:pt x="0" y="1"/>
                  </a:moveTo>
                  <a:lnTo>
                    <a:pt x="0" y="1095"/>
                  </a:lnTo>
                  <a:lnTo>
                    <a:pt x="16779" y="1095"/>
                  </a:lnTo>
                  <a:lnTo>
                    <a:pt x="167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68;p64">
              <a:extLst>
                <a:ext uri="{FF2B5EF4-FFF2-40B4-BE49-F238E27FC236}">
                  <a16:creationId xmlns:a16="http://schemas.microsoft.com/office/drawing/2014/main" id="{5806CD60-2862-4133-9ADC-766F146A0736}"/>
                </a:ext>
              </a:extLst>
            </p:cNvPr>
            <p:cNvSpPr/>
            <p:nvPr/>
          </p:nvSpPr>
          <p:spPr>
            <a:xfrm>
              <a:off x="178850" y="1613150"/>
              <a:ext cx="76775" cy="76775"/>
            </a:xfrm>
            <a:custGeom>
              <a:avLst/>
              <a:gdLst/>
              <a:ahLst/>
              <a:cxnLst/>
              <a:rect l="l" t="t" r="r" b="b"/>
              <a:pathLst>
                <a:path w="3071" h="3071" extrusionOk="0">
                  <a:moveTo>
                    <a:pt x="1" y="1"/>
                  </a:moveTo>
                  <a:lnTo>
                    <a:pt x="1" y="3071"/>
                  </a:lnTo>
                  <a:lnTo>
                    <a:pt x="3071" y="3071"/>
                  </a:lnTo>
                  <a:lnTo>
                    <a:pt x="3071" y="1"/>
                  </a:lnTo>
                  <a:close/>
                </a:path>
              </a:pathLst>
            </a:custGeom>
            <a:solidFill>
              <a:srgbClr val="ADA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69;p64">
              <a:extLst>
                <a:ext uri="{FF2B5EF4-FFF2-40B4-BE49-F238E27FC236}">
                  <a16:creationId xmlns:a16="http://schemas.microsoft.com/office/drawing/2014/main" id="{975C0504-42EE-4D5F-9915-AF2956881EA0}"/>
                </a:ext>
              </a:extLst>
            </p:cNvPr>
            <p:cNvSpPr/>
            <p:nvPr/>
          </p:nvSpPr>
          <p:spPr>
            <a:xfrm>
              <a:off x="178850" y="1727125"/>
              <a:ext cx="76775" cy="76775"/>
            </a:xfrm>
            <a:custGeom>
              <a:avLst/>
              <a:gdLst/>
              <a:ahLst/>
              <a:cxnLst/>
              <a:rect l="l" t="t" r="r" b="b"/>
              <a:pathLst>
                <a:path w="3071" h="3071" extrusionOk="0">
                  <a:moveTo>
                    <a:pt x="1" y="1"/>
                  </a:moveTo>
                  <a:lnTo>
                    <a:pt x="1" y="3071"/>
                  </a:lnTo>
                  <a:lnTo>
                    <a:pt x="3071" y="3071"/>
                  </a:lnTo>
                  <a:lnTo>
                    <a:pt x="3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70;p64">
              <a:extLst>
                <a:ext uri="{FF2B5EF4-FFF2-40B4-BE49-F238E27FC236}">
                  <a16:creationId xmlns:a16="http://schemas.microsoft.com/office/drawing/2014/main" id="{137A0014-5088-45BC-9F32-998F8E2DCB58}"/>
                </a:ext>
              </a:extLst>
            </p:cNvPr>
            <p:cNvSpPr/>
            <p:nvPr/>
          </p:nvSpPr>
          <p:spPr>
            <a:xfrm>
              <a:off x="-198075" y="1404550"/>
              <a:ext cx="120850" cy="88175"/>
            </a:xfrm>
            <a:custGeom>
              <a:avLst/>
              <a:gdLst/>
              <a:ahLst/>
              <a:cxnLst/>
              <a:rect l="l" t="t" r="r" b="b"/>
              <a:pathLst>
                <a:path w="4834" h="3527" extrusionOk="0">
                  <a:moveTo>
                    <a:pt x="1308" y="1"/>
                  </a:moveTo>
                  <a:lnTo>
                    <a:pt x="1" y="3527"/>
                  </a:lnTo>
                  <a:lnTo>
                    <a:pt x="4226" y="3527"/>
                  </a:lnTo>
                  <a:lnTo>
                    <a:pt x="4560" y="1551"/>
                  </a:lnTo>
                  <a:cubicBezTo>
                    <a:pt x="3891" y="1399"/>
                    <a:pt x="3253" y="973"/>
                    <a:pt x="2888" y="396"/>
                  </a:cubicBezTo>
                  <a:cubicBezTo>
                    <a:pt x="3496" y="396"/>
                    <a:pt x="4135" y="426"/>
                    <a:pt x="4773" y="457"/>
                  </a:cubicBezTo>
                  <a:lnTo>
                    <a:pt x="4834" y="1"/>
                  </a:lnTo>
                  <a:close/>
                </a:path>
              </a:pathLst>
            </a:custGeom>
            <a:solidFill>
              <a:srgbClr val="EA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71;p64">
              <a:extLst>
                <a:ext uri="{FF2B5EF4-FFF2-40B4-BE49-F238E27FC236}">
                  <a16:creationId xmlns:a16="http://schemas.microsoft.com/office/drawing/2014/main" id="{5E53B685-23F2-442F-ADCC-035D8FD1CE75}"/>
                </a:ext>
              </a:extLst>
            </p:cNvPr>
            <p:cNvSpPr/>
            <p:nvPr/>
          </p:nvSpPr>
          <p:spPr>
            <a:xfrm>
              <a:off x="-125875" y="1414425"/>
              <a:ext cx="47125" cy="28900"/>
            </a:xfrm>
            <a:custGeom>
              <a:avLst/>
              <a:gdLst/>
              <a:ahLst/>
              <a:cxnLst/>
              <a:rect l="l" t="t" r="r" b="b"/>
              <a:pathLst>
                <a:path w="1885" h="1156" extrusionOk="0">
                  <a:moveTo>
                    <a:pt x="0" y="1"/>
                  </a:moveTo>
                  <a:cubicBezTo>
                    <a:pt x="365" y="578"/>
                    <a:pt x="1003" y="1004"/>
                    <a:pt x="1672" y="1156"/>
                  </a:cubicBezTo>
                  <a:lnTo>
                    <a:pt x="1885" y="62"/>
                  </a:lnTo>
                  <a:cubicBezTo>
                    <a:pt x="1247" y="31"/>
                    <a:pt x="608" y="1"/>
                    <a:pt x="0" y="1"/>
                  </a:cubicBezTo>
                  <a:close/>
                </a:path>
              </a:pathLst>
            </a:custGeom>
            <a:solidFill>
              <a:srgbClr val="1E1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72;p64">
              <a:extLst>
                <a:ext uri="{FF2B5EF4-FFF2-40B4-BE49-F238E27FC236}">
                  <a16:creationId xmlns:a16="http://schemas.microsoft.com/office/drawing/2014/main" id="{7222FB69-9C13-42EF-A970-05392903943A}"/>
                </a:ext>
              </a:extLst>
            </p:cNvPr>
            <p:cNvSpPr/>
            <p:nvPr/>
          </p:nvSpPr>
          <p:spPr>
            <a:xfrm>
              <a:off x="-1250" y="1429625"/>
              <a:ext cx="332850" cy="309300"/>
            </a:xfrm>
            <a:custGeom>
              <a:avLst/>
              <a:gdLst/>
              <a:ahLst/>
              <a:cxnLst/>
              <a:rect l="l" t="t" r="r" b="b"/>
              <a:pathLst>
                <a:path w="13314" h="12372" extrusionOk="0">
                  <a:moveTo>
                    <a:pt x="4316" y="1"/>
                  </a:moveTo>
                  <a:cubicBezTo>
                    <a:pt x="4073" y="1"/>
                    <a:pt x="3830" y="153"/>
                    <a:pt x="3769" y="396"/>
                  </a:cubicBezTo>
                  <a:lnTo>
                    <a:pt x="61" y="12007"/>
                  </a:lnTo>
                  <a:cubicBezTo>
                    <a:pt x="0" y="12190"/>
                    <a:pt x="122" y="12372"/>
                    <a:pt x="335" y="12372"/>
                  </a:cubicBezTo>
                  <a:lnTo>
                    <a:pt x="8997" y="12372"/>
                  </a:lnTo>
                  <a:cubicBezTo>
                    <a:pt x="9241" y="12372"/>
                    <a:pt x="9453" y="12220"/>
                    <a:pt x="9545" y="11977"/>
                  </a:cubicBezTo>
                  <a:lnTo>
                    <a:pt x="13253" y="366"/>
                  </a:lnTo>
                  <a:cubicBezTo>
                    <a:pt x="13314" y="183"/>
                    <a:pt x="13162" y="1"/>
                    <a:pt x="12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73;p64">
              <a:extLst>
                <a:ext uri="{FF2B5EF4-FFF2-40B4-BE49-F238E27FC236}">
                  <a16:creationId xmlns:a16="http://schemas.microsoft.com/office/drawing/2014/main" id="{7ABAD393-49E4-47CA-BB7E-2FEF8E1B247C}"/>
                </a:ext>
              </a:extLst>
            </p:cNvPr>
            <p:cNvSpPr/>
            <p:nvPr/>
          </p:nvSpPr>
          <p:spPr>
            <a:xfrm>
              <a:off x="39775" y="1438000"/>
              <a:ext cx="259900" cy="262175"/>
            </a:xfrm>
            <a:custGeom>
              <a:avLst/>
              <a:gdLst/>
              <a:ahLst/>
              <a:cxnLst/>
              <a:rect l="l" t="t" r="r" b="b"/>
              <a:pathLst>
                <a:path w="10396" h="10487" extrusionOk="0">
                  <a:moveTo>
                    <a:pt x="3344" y="0"/>
                  </a:moveTo>
                  <a:lnTo>
                    <a:pt x="1" y="10487"/>
                  </a:lnTo>
                  <a:lnTo>
                    <a:pt x="7052" y="10487"/>
                  </a:lnTo>
                  <a:lnTo>
                    <a:pt x="10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74;p64">
              <a:extLst>
                <a:ext uri="{FF2B5EF4-FFF2-40B4-BE49-F238E27FC236}">
                  <a16:creationId xmlns:a16="http://schemas.microsoft.com/office/drawing/2014/main" id="{FB2F72E7-FAA4-46C4-8C49-1ABA5B10356B}"/>
                </a:ext>
              </a:extLst>
            </p:cNvPr>
            <p:cNvSpPr/>
            <p:nvPr/>
          </p:nvSpPr>
          <p:spPr>
            <a:xfrm>
              <a:off x="167450" y="1417475"/>
              <a:ext cx="83600" cy="24350"/>
            </a:xfrm>
            <a:custGeom>
              <a:avLst/>
              <a:gdLst/>
              <a:ahLst/>
              <a:cxnLst/>
              <a:rect l="l" t="t" r="r" b="b"/>
              <a:pathLst>
                <a:path w="3344" h="974" extrusionOk="0">
                  <a:moveTo>
                    <a:pt x="304" y="1"/>
                  </a:moveTo>
                  <a:lnTo>
                    <a:pt x="0" y="973"/>
                  </a:lnTo>
                  <a:lnTo>
                    <a:pt x="3009" y="973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75;p64">
              <a:extLst>
                <a:ext uri="{FF2B5EF4-FFF2-40B4-BE49-F238E27FC236}">
                  <a16:creationId xmlns:a16="http://schemas.microsoft.com/office/drawing/2014/main" id="{4EBD87D8-38AA-4AC3-99B3-8B60ABD80731}"/>
                </a:ext>
              </a:extLst>
            </p:cNvPr>
            <p:cNvSpPr/>
            <p:nvPr/>
          </p:nvSpPr>
          <p:spPr>
            <a:xfrm>
              <a:off x="-302925" y="2028424"/>
              <a:ext cx="139825" cy="769821"/>
            </a:xfrm>
            <a:custGeom>
              <a:avLst/>
              <a:gdLst/>
              <a:ahLst/>
              <a:cxnLst/>
              <a:rect l="l" t="t" r="r" b="b"/>
              <a:pathLst>
                <a:path w="5593" h="19758" extrusionOk="0">
                  <a:moveTo>
                    <a:pt x="0" y="0"/>
                  </a:moveTo>
                  <a:lnTo>
                    <a:pt x="0" y="19757"/>
                  </a:lnTo>
                  <a:lnTo>
                    <a:pt x="4955" y="19757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76;p64">
              <a:extLst>
                <a:ext uri="{FF2B5EF4-FFF2-40B4-BE49-F238E27FC236}">
                  <a16:creationId xmlns:a16="http://schemas.microsoft.com/office/drawing/2014/main" id="{B6160E5F-D4B1-4D03-B221-766D30020C90}"/>
                </a:ext>
              </a:extLst>
            </p:cNvPr>
            <p:cNvSpPr/>
            <p:nvPr/>
          </p:nvSpPr>
          <p:spPr>
            <a:xfrm>
              <a:off x="-286975" y="2798200"/>
              <a:ext cx="221150" cy="66125"/>
            </a:xfrm>
            <a:custGeom>
              <a:avLst/>
              <a:gdLst/>
              <a:ahLst/>
              <a:cxnLst/>
              <a:rect l="l" t="t" r="r" b="b"/>
              <a:pathLst>
                <a:path w="8846" h="2645" extrusionOk="0">
                  <a:moveTo>
                    <a:pt x="548" y="0"/>
                  </a:moveTo>
                  <a:lnTo>
                    <a:pt x="0" y="2645"/>
                  </a:lnTo>
                  <a:lnTo>
                    <a:pt x="8846" y="2645"/>
                  </a:lnTo>
                  <a:cubicBezTo>
                    <a:pt x="8481" y="2098"/>
                    <a:pt x="7873" y="1763"/>
                    <a:pt x="7204" y="1763"/>
                  </a:cubicBezTo>
                  <a:cubicBezTo>
                    <a:pt x="6779" y="1763"/>
                    <a:pt x="6384" y="1611"/>
                    <a:pt x="6049" y="1338"/>
                  </a:cubicBezTo>
                  <a:lnTo>
                    <a:pt x="4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77;p64">
              <a:extLst>
                <a:ext uri="{FF2B5EF4-FFF2-40B4-BE49-F238E27FC236}">
                  <a16:creationId xmlns:a16="http://schemas.microsoft.com/office/drawing/2014/main" id="{C0C22034-0BC1-42D7-8B8E-5AFBC0A99B47}"/>
                </a:ext>
              </a:extLst>
            </p:cNvPr>
            <p:cNvSpPr/>
            <p:nvPr/>
          </p:nvSpPr>
          <p:spPr>
            <a:xfrm>
              <a:off x="-290025" y="2864300"/>
              <a:ext cx="230275" cy="14475"/>
            </a:xfrm>
            <a:custGeom>
              <a:avLst/>
              <a:gdLst/>
              <a:ahLst/>
              <a:cxnLst/>
              <a:rect l="l" t="t" r="r" b="b"/>
              <a:pathLst>
                <a:path w="9211" h="579" extrusionOk="0">
                  <a:moveTo>
                    <a:pt x="122" y="1"/>
                  </a:moveTo>
                  <a:lnTo>
                    <a:pt x="1" y="578"/>
                  </a:lnTo>
                  <a:lnTo>
                    <a:pt x="9211" y="578"/>
                  </a:lnTo>
                  <a:lnTo>
                    <a:pt x="9120" y="335"/>
                  </a:lnTo>
                  <a:cubicBezTo>
                    <a:pt x="9089" y="213"/>
                    <a:pt x="9028" y="92"/>
                    <a:pt x="8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78;p64">
              <a:extLst>
                <a:ext uri="{FF2B5EF4-FFF2-40B4-BE49-F238E27FC236}">
                  <a16:creationId xmlns:a16="http://schemas.microsoft.com/office/drawing/2014/main" id="{4F4DAEAE-4A60-4BF1-BF13-DBCE2AF8D9D0}"/>
                </a:ext>
              </a:extLst>
            </p:cNvPr>
            <p:cNvSpPr/>
            <p:nvPr/>
          </p:nvSpPr>
          <p:spPr>
            <a:xfrm>
              <a:off x="-313575" y="2757150"/>
              <a:ext cx="145175" cy="41075"/>
            </a:xfrm>
            <a:custGeom>
              <a:avLst/>
              <a:gdLst/>
              <a:ahLst/>
              <a:cxnLst/>
              <a:rect l="l" t="t" r="r" b="b"/>
              <a:pathLst>
                <a:path w="5807" h="1643" extrusionOk="0">
                  <a:moveTo>
                    <a:pt x="1" y="1"/>
                  </a:moveTo>
                  <a:lnTo>
                    <a:pt x="1" y="1642"/>
                  </a:lnTo>
                  <a:lnTo>
                    <a:pt x="5806" y="1642"/>
                  </a:lnTo>
                  <a:lnTo>
                    <a:pt x="58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79;p64">
              <a:extLst>
                <a:ext uri="{FF2B5EF4-FFF2-40B4-BE49-F238E27FC236}">
                  <a16:creationId xmlns:a16="http://schemas.microsoft.com/office/drawing/2014/main" id="{10217079-8135-403A-B748-0082EA3B75F9}"/>
                </a:ext>
              </a:extLst>
            </p:cNvPr>
            <p:cNvSpPr/>
            <p:nvPr/>
          </p:nvSpPr>
          <p:spPr>
            <a:xfrm>
              <a:off x="-119800" y="2028424"/>
              <a:ext cx="139850" cy="769821"/>
            </a:xfrm>
            <a:custGeom>
              <a:avLst/>
              <a:gdLst/>
              <a:ahLst/>
              <a:cxnLst/>
              <a:rect l="l" t="t" r="r" b="b"/>
              <a:pathLst>
                <a:path w="5594" h="19758" extrusionOk="0">
                  <a:moveTo>
                    <a:pt x="1" y="0"/>
                  </a:moveTo>
                  <a:lnTo>
                    <a:pt x="1" y="19757"/>
                  </a:lnTo>
                  <a:lnTo>
                    <a:pt x="4985" y="19757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780;p64">
              <a:extLst>
                <a:ext uri="{FF2B5EF4-FFF2-40B4-BE49-F238E27FC236}">
                  <a16:creationId xmlns:a16="http://schemas.microsoft.com/office/drawing/2014/main" id="{A70D86DC-8242-419C-9672-27FC216A7ECE}"/>
                </a:ext>
              </a:extLst>
            </p:cNvPr>
            <p:cNvSpPr/>
            <p:nvPr/>
          </p:nvSpPr>
          <p:spPr>
            <a:xfrm>
              <a:off x="-103850" y="2798200"/>
              <a:ext cx="221150" cy="66125"/>
            </a:xfrm>
            <a:custGeom>
              <a:avLst/>
              <a:gdLst/>
              <a:ahLst/>
              <a:cxnLst/>
              <a:rect l="l" t="t" r="r" b="b"/>
              <a:pathLst>
                <a:path w="8846" h="2645" extrusionOk="0">
                  <a:moveTo>
                    <a:pt x="548" y="0"/>
                  </a:moveTo>
                  <a:lnTo>
                    <a:pt x="1" y="2645"/>
                  </a:lnTo>
                  <a:lnTo>
                    <a:pt x="8846" y="2645"/>
                  </a:lnTo>
                  <a:cubicBezTo>
                    <a:pt x="8512" y="2098"/>
                    <a:pt x="7904" y="1763"/>
                    <a:pt x="7235" y="1763"/>
                  </a:cubicBezTo>
                  <a:cubicBezTo>
                    <a:pt x="6809" y="1763"/>
                    <a:pt x="6384" y="1611"/>
                    <a:pt x="6050" y="1338"/>
                  </a:cubicBezTo>
                  <a:lnTo>
                    <a:pt x="43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781;p64">
              <a:extLst>
                <a:ext uri="{FF2B5EF4-FFF2-40B4-BE49-F238E27FC236}">
                  <a16:creationId xmlns:a16="http://schemas.microsoft.com/office/drawing/2014/main" id="{A8E3FF43-A4BE-4129-AC11-026FBD7F626F}"/>
                </a:ext>
              </a:extLst>
            </p:cNvPr>
            <p:cNvSpPr/>
            <p:nvPr/>
          </p:nvSpPr>
          <p:spPr>
            <a:xfrm>
              <a:off x="-106125" y="2864300"/>
              <a:ext cx="230275" cy="14475"/>
            </a:xfrm>
            <a:custGeom>
              <a:avLst/>
              <a:gdLst/>
              <a:ahLst/>
              <a:cxnLst/>
              <a:rect l="l" t="t" r="r" b="b"/>
              <a:pathLst>
                <a:path w="9211" h="579" extrusionOk="0">
                  <a:moveTo>
                    <a:pt x="122" y="1"/>
                  </a:moveTo>
                  <a:lnTo>
                    <a:pt x="1" y="578"/>
                  </a:lnTo>
                  <a:lnTo>
                    <a:pt x="9211" y="578"/>
                  </a:lnTo>
                  <a:lnTo>
                    <a:pt x="9119" y="335"/>
                  </a:lnTo>
                  <a:cubicBezTo>
                    <a:pt x="9059" y="213"/>
                    <a:pt x="8998" y="92"/>
                    <a:pt x="8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782;p64">
              <a:extLst>
                <a:ext uri="{FF2B5EF4-FFF2-40B4-BE49-F238E27FC236}">
                  <a16:creationId xmlns:a16="http://schemas.microsoft.com/office/drawing/2014/main" id="{FBFD9023-316A-40FA-9027-3744A0ED949D}"/>
                </a:ext>
              </a:extLst>
            </p:cNvPr>
            <p:cNvSpPr/>
            <p:nvPr/>
          </p:nvSpPr>
          <p:spPr>
            <a:xfrm>
              <a:off x="-129675" y="2757150"/>
              <a:ext cx="144400" cy="41075"/>
            </a:xfrm>
            <a:custGeom>
              <a:avLst/>
              <a:gdLst/>
              <a:ahLst/>
              <a:cxnLst/>
              <a:rect l="l" t="t" r="r" b="b"/>
              <a:pathLst>
                <a:path w="5776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5776" y="1642"/>
                  </a:lnTo>
                  <a:lnTo>
                    <a:pt x="57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83;p64">
              <a:extLst>
                <a:ext uri="{FF2B5EF4-FFF2-40B4-BE49-F238E27FC236}">
                  <a16:creationId xmlns:a16="http://schemas.microsoft.com/office/drawing/2014/main" id="{13415680-6F6D-435E-96A9-B2DFF5C397EE}"/>
                </a:ext>
              </a:extLst>
            </p:cNvPr>
            <p:cNvSpPr/>
            <p:nvPr/>
          </p:nvSpPr>
          <p:spPr>
            <a:xfrm>
              <a:off x="-334100" y="1457000"/>
              <a:ext cx="438500" cy="797900"/>
            </a:xfrm>
            <a:custGeom>
              <a:avLst/>
              <a:gdLst/>
              <a:ahLst/>
              <a:cxnLst/>
              <a:rect l="l" t="t" r="r" b="b"/>
              <a:pathLst>
                <a:path w="17540" h="31916" extrusionOk="0">
                  <a:moveTo>
                    <a:pt x="5533" y="0"/>
                  </a:moveTo>
                  <a:cubicBezTo>
                    <a:pt x="2463" y="0"/>
                    <a:pt x="1" y="2493"/>
                    <a:pt x="1" y="5563"/>
                  </a:cubicBezTo>
                  <a:lnTo>
                    <a:pt x="1" y="31915"/>
                  </a:lnTo>
                  <a:lnTo>
                    <a:pt x="2676" y="31915"/>
                  </a:lnTo>
                  <a:lnTo>
                    <a:pt x="3983" y="25928"/>
                  </a:lnTo>
                  <a:lnTo>
                    <a:pt x="5290" y="31915"/>
                  </a:lnTo>
                  <a:lnTo>
                    <a:pt x="17539" y="31915"/>
                  </a:lnTo>
                  <a:lnTo>
                    <a:pt x="16384" y="3617"/>
                  </a:lnTo>
                  <a:lnTo>
                    <a:pt x="14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84;p64">
              <a:extLst>
                <a:ext uri="{FF2B5EF4-FFF2-40B4-BE49-F238E27FC236}">
                  <a16:creationId xmlns:a16="http://schemas.microsoft.com/office/drawing/2014/main" id="{976C0880-FF89-4570-B5C5-90C27951CF19}"/>
                </a:ext>
              </a:extLst>
            </p:cNvPr>
            <p:cNvSpPr/>
            <p:nvPr/>
          </p:nvSpPr>
          <p:spPr>
            <a:xfrm>
              <a:off x="447075" y="1426600"/>
              <a:ext cx="122375" cy="132250"/>
            </a:xfrm>
            <a:custGeom>
              <a:avLst/>
              <a:gdLst/>
              <a:ahLst/>
              <a:cxnLst/>
              <a:rect l="l" t="t" r="r" b="b"/>
              <a:pathLst>
                <a:path w="4895" h="5290" extrusionOk="0">
                  <a:moveTo>
                    <a:pt x="4742" y="0"/>
                  </a:moveTo>
                  <a:lnTo>
                    <a:pt x="2068" y="1064"/>
                  </a:lnTo>
                  <a:cubicBezTo>
                    <a:pt x="1824" y="1186"/>
                    <a:pt x="1581" y="1338"/>
                    <a:pt x="1429" y="1581"/>
                  </a:cubicBezTo>
                  <a:lnTo>
                    <a:pt x="1" y="3496"/>
                  </a:lnTo>
                  <a:lnTo>
                    <a:pt x="1521" y="5289"/>
                  </a:lnTo>
                  <a:lnTo>
                    <a:pt x="3253" y="4499"/>
                  </a:lnTo>
                  <a:lnTo>
                    <a:pt x="4287" y="4803"/>
                  </a:lnTo>
                  <a:lnTo>
                    <a:pt x="4651" y="3283"/>
                  </a:lnTo>
                  <a:cubicBezTo>
                    <a:pt x="4712" y="3040"/>
                    <a:pt x="4651" y="2797"/>
                    <a:pt x="4469" y="2584"/>
                  </a:cubicBezTo>
                  <a:lnTo>
                    <a:pt x="3466" y="1459"/>
                  </a:lnTo>
                  <a:lnTo>
                    <a:pt x="4530" y="821"/>
                  </a:lnTo>
                  <a:cubicBezTo>
                    <a:pt x="4803" y="639"/>
                    <a:pt x="4894" y="274"/>
                    <a:pt x="4742" y="0"/>
                  </a:cubicBezTo>
                  <a:close/>
                </a:path>
              </a:pathLst>
            </a:custGeom>
            <a:solidFill>
              <a:srgbClr val="DA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85;p64">
              <a:extLst>
                <a:ext uri="{FF2B5EF4-FFF2-40B4-BE49-F238E27FC236}">
                  <a16:creationId xmlns:a16="http://schemas.microsoft.com/office/drawing/2014/main" id="{47202AF3-8CB0-47DA-90CE-96B8B6CEDE6C}"/>
                </a:ext>
              </a:extLst>
            </p:cNvPr>
            <p:cNvSpPr/>
            <p:nvPr/>
          </p:nvSpPr>
          <p:spPr>
            <a:xfrm>
              <a:off x="21550" y="1457000"/>
              <a:ext cx="472675" cy="273500"/>
            </a:xfrm>
            <a:custGeom>
              <a:avLst/>
              <a:gdLst/>
              <a:ahLst/>
              <a:cxnLst/>
              <a:rect l="l" t="t" r="r" b="b"/>
              <a:pathLst>
                <a:path w="18907" h="10940" extrusionOk="0">
                  <a:moveTo>
                    <a:pt x="0" y="0"/>
                  </a:moveTo>
                  <a:lnTo>
                    <a:pt x="486" y="4681"/>
                  </a:lnTo>
                  <a:lnTo>
                    <a:pt x="7477" y="10304"/>
                  </a:lnTo>
                  <a:cubicBezTo>
                    <a:pt x="7993" y="10726"/>
                    <a:pt x="8621" y="10939"/>
                    <a:pt x="9251" y="10939"/>
                  </a:cubicBezTo>
                  <a:cubicBezTo>
                    <a:pt x="9845" y="10939"/>
                    <a:pt x="10440" y="10749"/>
                    <a:pt x="10943" y="10365"/>
                  </a:cubicBezTo>
                  <a:lnTo>
                    <a:pt x="18906" y="4499"/>
                  </a:lnTo>
                  <a:lnTo>
                    <a:pt x="18845" y="4073"/>
                  </a:lnTo>
                  <a:cubicBezTo>
                    <a:pt x="18724" y="3040"/>
                    <a:pt x="17964" y="2158"/>
                    <a:pt x="16961" y="1885"/>
                  </a:cubicBezTo>
                  <a:lnTo>
                    <a:pt x="9180" y="7325"/>
                  </a:lnTo>
                  <a:lnTo>
                    <a:pt x="3374" y="1429"/>
                  </a:lnTo>
                  <a:cubicBezTo>
                    <a:pt x="2493" y="517"/>
                    <a:pt x="127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86;p64">
              <a:extLst>
                <a:ext uri="{FF2B5EF4-FFF2-40B4-BE49-F238E27FC236}">
                  <a16:creationId xmlns:a16="http://schemas.microsoft.com/office/drawing/2014/main" id="{59C8831D-D5D1-433B-B0BA-57F6D98FACAD}"/>
                </a:ext>
              </a:extLst>
            </p:cNvPr>
            <p:cNvSpPr/>
            <p:nvPr/>
          </p:nvSpPr>
          <p:spPr>
            <a:xfrm>
              <a:off x="-234550" y="1184200"/>
              <a:ext cx="247000" cy="246975"/>
            </a:xfrm>
            <a:custGeom>
              <a:avLst/>
              <a:gdLst/>
              <a:ahLst/>
              <a:cxnLst/>
              <a:rect l="l" t="t" r="r" b="b"/>
              <a:pathLst>
                <a:path w="9880" h="9879" extrusionOk="0">
                  <a:moveTo>
                    <a:pt x="4925" y="0"/>
                  </a:moveTo>
                  <a:cubicBezTo>
                    <a:pt x="2189" y="0"/>
                    <a:pt x="1" y="2219"/>
                    <a:pt x="1" y="4924"/>
                  </a:cubicBezTo>
                  <a:cubicBezTo>
                    <a:pt x="1" y="7660"/>
                    <a:pt x="2189" y="9879"/>
                    <a:pt x="4925" y="9879"/>
                  </a:cubicBezTo>
                  <a:cubicBezTo>
                    <a:pt x="7661" y="9879"/>
                    <a:pt x="9879" y="7660"/>
                    <a:pt x="9879" y="4924"/>
                  </a:cubicBezTo>
                  <a:cubicBezTo>
                    <a:pt x="9879" y="2219"/>
                    <a:pt x="7661" y="0"/>
                    <a:pt x="4925" y="0"/>
                  </a:cubicBezTo>
                  <a:close/>
                </a:path>
              </a:pathLst>
            </a:custGeom>
            <a:solidFill>
              <a:srgbClr val="DA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87;p64">
              <a:extLst>
                <a:ext uri="{FF2B5EF4-FFF2-40B4-BE49-F238E27FC236}">
                  <a16:creationId xmlns:a16="http://schemas.microsoft.com/office/drawing/2014/main" id="{BD20DB07-B1AE-4196-8EAE-15A8B4036CA9}"/>
                </a:ext>
              </a:extLst>
            </p:cNvPr>
            <p:cNvSpPr/>
            <p:nvPr/>
          </p:nvSpPr>
          <p:spPr>
            <a:xfrm>
              <a:off x="-347000" y="1140950"/>
              <a:ext cx="392875" cy="546600"/>
            </a:xfrm>
            <a:custGeom>
              <a:avLst/>
              <a:gdLst/>
              <a:ahLst/>
              <a:cxnLst/>
              <a:rect l="l" t="t" r="r" b="b"/>
              <a:pathLst>
                <a:path w="15715" h="21864" extrusionOk="0">
                  <a:moveTo>
                    <a:pt x="10136" y="0"/>
                  </a:moveTo>
                  <a:cubicBezTo>
                    <a:pt x="9959" y="0"/>
                    <a:pt x="9782" y="9"/>
                    <a:pt x="9605" y="28"/>
                  </a:cubicBezTo>
                  <a:cubicBezTo>
                    <a:pt x="8055" y="180"/>
                    <a:pt x="6596" y="1001"/>
                    <a:pt x="5684" y="2247"/>
                  </a:cubicBezTo>
                  <a:cubicBezTo>
                    <a:pt x="4316" y="4101"/>
                    <a:pt x="4256" y="6624"/>
                    <a:pt x="3253" y="8691"/>
                  </a:cubicBezTo>
                  <a:cubicBezTo>
                    <a:pt x="2523" y="10150"/>
                    <a:pt x="1338" y="11366"/>
                    <a:pt x="699" y="12885"/>
                  </a:cubicBezTo>
                  <a:cubicBezTo>
                    <a:pt x="61" y="14375"/>
                    <a:pt x="0" y="16138"/>
                    <a:pt x="547" y="17688"/>
                  </a:cubicBezTo>
                  <a:cubicBezTo>
                    <a:pt x="1307" y="19785"/>
                    <a:pt x="3222" y="21457"/>
                    <a:pt x="5441" y="21791"/>
                  </a:cubicBezTo>
                  <a:cubicBezTo>
                    <a:pt x="5744" y="21840"/>
                    <a:pt x="6051" y="21864"/>
                    <a:pt x="6358" y="21864"/>
                  </a:cubicBezTo>
                  <a:cubicBezTo>
                    <a:pt x="7596" y="21864"/>
                    <a:pt x="8838" y="21470"/>
                    <a:pt x="9788" y="20667"/>
                  </a:cubicBezTo>
                  <a:cubicBezTo>
                    <a:pt x="10973" y="19694"/>
                    <a:pt x="11642" y="18083"/>
                    <a:pt x="11459" y="16563"/>
                  </a:cubicBezTo>
                  <a:cubicBezTo>
                    <a:pt x="11277" y="15378"/>
                    <a:pt x="10639" y="14283"/>
                    <a:pt x="10608" y="13098"/>
                  </a:cubicBezTo>
                  <a:cubicBezTo>
                    <a:pt x="10548" y="11457"/>
                    <a:pt x="11672" y="10058"/>
                    <a:pt x="12675" y="8751"/>
                  </a:cubicBezTo>
                  <a:cubicBezTo>
                    <a:pt x="14438" y="6472"/>
                    <a:pt x="15715" y="3007"/>
                    <a:pt x="12888" y="879"/>
                  </a:cubicBezTo>
                  <a:cubicBezTo>
                    <a:pt x="12090" y="287"/>
                    <a:pt x="11117" y="0"/>
                    <a:pt x="10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מלבן 152">
            <a:extLst>
              <a:ext uri="{FF2B5EF4-FFF2-40B4-BE49-F238E27FC236}">
                <a16:creationId xmlns:a16="http://schemas.microsoft.com/office/drawing/2014/main" id="{7C8AB31A-CEFA-466A-8C92-D741AB709E3B}"/>
              </a:ext>
            </a:extLst>
          </p:cNvPr>
          <p:cNvSpPr/>
          <p:nvPr/>
        </p:nvSpPr>
        <p:spPr>
          <a:xfrm>
            <a:off x="113560" y="1038987"/>
            <a:ext cx="4294886" cy="388669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5" name="תיבת טקסט 154">
            <a:extLst>
              <a:ext uri="{FF2B5EF4-FFF2-40B4-BE49-F238E27FC236}">
                <a16:creationId xmlns:a16="http://schemas.microsoft.com/office/drawing/2014/main" id="{F2320302-4591-4BBF-B3E5-EFE551508EF4}"/>
              </a:ext>
            </a:extLst>
          </p:cNvPr>
          <p:cNvSpPr txBox="1"/>
          <p:nvPr/>
        </p:nvSpPr>
        <p:spPr>
          <a:xfrm>
            <a:off x="649261" y="1202638"/>
            <a:ext cx="36576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1600" b="1" dirty="0">
                <a:solidFill>
                  <a:schemeClr val="accent2">
                    <a:lumMod val="75000"/>
                  </a:schemeClr>
                </a:solidFill>
              </a:rPr>
              <a:t>اضيفوا صور لنتائج البحث</a:t>
            </a:r>
            <a:endParaRPr lang="he-IL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53882612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Infographics by Slidesgo">
  <a:themeElements>
    <a:clrScheme name="Simple Light">
      <a:dk1>
        <a:srgbClr val="000000"/>
      </a:dk1>
      <a:lt1>
        <a:srgbClr val="FFFFFF"/>
      </a:lt1>
      <a:dk2>
        <a:srgbClr val="E7716B"/>
      </a:dk2>
      <a:lt2>
        <a:srgbClr val="F2AEA4"/>
      </a:lt2>
      <a:accent1>
        <a:srgbClr val="F49A34"/>
      </a:accent1>
      <a:accent2>
        <a:srgbClr val="F7AF60"/>
      </a:accent2>
      <a:accent3>
        <a:srgbClr val="E4CF0E"/>
      </a:accent3>
      <a:accent4>
        <a:srgbClr val="EFE05F"/>
      </a:accent4>
      <a:accent5>
        <a:srgbClr val="0EAAB5"/>
      </a:accent5>
      <a:accent6>
        <a:srgbClr val="8BC2CB"/>
      </a:accent6>
      <a:hlink>
        <a:srgbClr val="05738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5884</TotalTime>
  <Words>380</Words>
  <Application>Microsoft Office PowerPoint</Application>
  <PresentationFormat>‫הצגה על המסך (16:9)</PresentationFormat>
  <Paragraphs>109</Paragraphs>
  <Slides>13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21" baseType="lpstr">
      <vt:lpstr>Fira Sans Extra Condensed Medium</vt:lpstr>
      <vt:lpstr>Fira Sans</vt:lpstr>
      <vt:lpstr>Arial</vt:lpstr>
      <vt:lpstr>Calibri</vt:lpstr>
      <vt:lpstr>Montserrat ExtraBold</vt:lpstr>
      <vt:lpstr>Dorian CLM</vt:lpstr>
      <vt:lpstr>Encode Sans Medium</vt:lpstr>
      <vt:lpstr>Science Infographics by Slidesgo</vt:lpstr>
      <vt:lpstr>מצגת של PowerPoint‏</vt:lpstr>
      <vt:lpstr>מצגת של PowerPoint‏</vt:lpstr>
      <vt:lpstr>الظاهرة التي قررنا أستكشافها</vt:lpstr>
      <vt:lpstr>ملخص الخلفية العلمية</vt:lpstr>
      <vt:lpstr>سؤال البحث:  اكتبوا هنا: سؤال البحث عن العلاقة بين تأثير العامل الثابت على العامل المتغير </vt:lpstr>
      <vt:lpstr>مجرى البحث</vt:lpstr>
      <vt:lpstr>المجموعة الضابطة</vt:lpstr>
      <vt:lpstr>مجرى التجربة</vt:lpstr>
      <vt:lpstr>النتائج</vt:lpstr>
      <vt:lpstr>المناقشة والاستنتاجات</vt:lpstr>
      <vt:lpstr>التفكير النقدي</vt:lpstr>
      <vt:lpstr>البحث في حياتنا اليومية</vt:lpstr>
      <vt:lpstr>قائمة المصادر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Infographics</dc:title>
  <dc:creator>רונית</dc:creator>
  <cp:lastModifiedBy>אורלי ברקוביץ</cp:lastModifiedBy>
  <cp:revision>15</cp:revision>
  <dcterms:modified xsi:type="dcterms:W3CDTF">2026-01-17T15:37:09Z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2025-01-08T07:50:00Z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02567295-b83b-4c17-b8b6-955c7be510b6</vt:lpwstr>
  </property>
  <property fmtid="{D5CDD505-2E9C-101B-9397-08002B2CF9AE}" pid="7" name="MSIP_Label_defa4170-0d19-0005-0004-bc88714345d2_ActionId">
    <vt:lpwstr>a1118bf0-a395-4513-b6b4-e67d8bc98aac</vt:lpwstr>
  </property>
  <property fmtid="{D5CDD505-2E9C-101B-9397-08002B2CF9AE}" pid="8" name="MSIP_Label_defa4170-0d19-0005-0004-bc88714345d2_ContentBits">
    <vt:lpwstr>0</vt:lpwstr>
  </property>
</Properties>
</file>