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embeddedFontLs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Play" panose="020B0604020202020204" charset="0"/>
      <p:regular r:id="rId30"/>
      <p:bold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WnosSw0IAOOIMZ7+BRdYJR3lt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B0CF67-0D7D-4512-B77A-4D3E4092062D}" v="3" dt="2025-07-30T11:10:28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000" autoAdjust="0"/>
  </p:normalViewPr>
  <p:slideViewPr>
    <p:cSldViewPr snapToGrid="0">
      <p:cViewPr varScale="1">
        <p:scale>
          <a:sx n="48" d="100"/>
          <a:sy n="48" d="100"/>
        </p:scale>
        <p:origin x="1340" y="24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mrod Rotem" userId="0e8641be-bdb0-4953-bc1c-b67d36f3e4ed" providerId="ADAL" clId="{F8825E27-542F-44BF-B9F2-851B8D182659}"/>
    <pc:docChg chg="undo redo custSel modSld">
      <pc:chgData name="Nimrod Rotem" userId="0e8641be-bdb0-4953-bc1c-b67d36f3e4ed" providerId="ADAL" clId="{F8825E27-542F-44BF-B9F2-851B8D182659}" dt="2025-01-14T16:33:35.051" v="1077" actId="20577"/>
      <pc:docMkLst>
        <pc:docMk/>
      </pc:docMkLst>
      <pc:sldChg chg="addSp delSp modSp mod modNotes modNotesTx">
        <pc:chgData name="Nimrod Rotem" userId="0e8641be-bdb0-4953-bc1c-b67d36f3e4ed" providerId="ADAL" clId="{F8825E27-542F-44BF-B9F2-851B8D182659}" dt="2025-01-14T12:54:19.978" v="529" actId="6549"/>
        <pc:sldMkLst>
          <pc:docMk/>
          <pc:sldMk cId="0" sldId="256"/>
        </pc:sldMkLst>
      </pc:sldChg>
      <pc:sldChg chg="addSp delSp modSp mod modAnim modNotesTx">
        <pc:chgData name="Nimrod Rotem" userId="0e8641be-bdb0-4953-bc1c-b67d36f3e4ed" providerId="ADAL" clId="{F8825E27-542F-44BF-B9F2-851B8D182659}" dt="2025-01-14T12:52:29.702" v="477"/>
        <pc:sldMkLst>
          <pc:docMk/>
          <pc:sldMk cId="0" sldId="257"/>
        </pc:sldMkLst>
      </pc:sldChg>
      <pc:sldChg chg="modNotes modNotesTx">
        <pc:chgData name="Nimrod Rotem" userId="0e8641be-bdb0-4953-bc1c-b67d36f3e4ed" providerId="ADAL" clId="{F8825E27-542F-44BF-B9F2-851B8D182659}" dt="2025-01-14T12:54:37.983" v="531" actId="6549"/>
        <pc:sldMkLst>
          <pc:docMk/>
          <pc:sldMk cId="0" sldId="258"/>
        </pc:sldMkLst>
      </pc:sldChg>
      <pc:sldChg chg="modNotes modNotesTx">
        <pc:chgData name="Nimrod Rotem" userId="0e8641be-bdb0-4953-bc1c-b67d36f3e4ed" providerId="ADAL" clId="{F8825E27-542F-44BF-B9F2-851B8D182659}" dt="2025-01-14T12:55:12.513" v="544" actId="20577"/>
        <pc:sldMkLst>
          <pc:docMk/>
          <pc:sldMk cId="0" sldId="259"/>
        </pc:sldMkLst>
      </pc:sldChg>
      <pc:sldChg chg="modSp mod modNotes modNotesTx">
        <pc:chgData name="Nimrod Rotem" userId="0e8641be-bdb0-4953-bc1c-b67d36f3e4ed" providerId="ADAL" clId="{F8825E27-542F-44BF-B9F2-851B8D182659}" dt="2025-01-14T16:19:59.329" v="973" actId="14100"/>
        <pc:sldMkLst>
          <pc:docMk/>
          <pc:sldMk cId="0" sldId="260"/>
        </pc:sldMkLst>
      </pc:sldChg>
      <pc:sldChg chg="modNotes modNotesTx">
        <pc:chgData name="Nimrod Rotem" userId="0e8641be-bdb0-4953-bc1c-b67d36f3e4ed" providerId="ADAL" clId="{F8825E27-542F-44BF-B9F2-851B8D182659}" dt="2025-01-14T12:58:10.602" v="649" actId="20577"/>
        <pc:sldMkLst>
          <pc:docMk/>
          <pc:sldMk cId="0" sldId="261"/>
        </pc:sldMkLst>
      </pc:sldChg>
      <pc:sldChg chg="modNotes modNotesTx">
        <pc:chgData name="Nimrod Rotem" userId="0e8641be-bdb0-4953-bc1c-b67d36f3e4ed" providerId="ADAL" clId="{F8825E27-542F-44BF-B9F2-851B8D182659}" dt="2025-01-14T12:59:10.588" v="679" actId="20577"/>
        <pc:sldMkLst>
          <pc:docMk/>
          <pc:sldMk cId="0" sldId="262"/>
        </pc:sldMkLst>
      </pc:sldChg>
      <pc:sldChg chg="modNotes modNotesTx">
        <pc:chgData name="Nimrod Rotem" userId="0e8641be-bdb0-4953-bc1c-b67d36f3e4ed" providerId="ADAL" clId="{F8825E27-542F-44BF-B9F2-851B8D182659}" dt="2025-01-14T13:00:13.267" v="708" actId="6549"/>
        <pc:sldMkLst>
          <pc:docMk/>
          <pc:sldMk cId="0" sldId="263"/>
        </pc:sldMkLst>
      </pc:sldChg>
      <pc:sldChg chg="modSp mod modNotes modNotesTx">
        <pc:chgData name="Nimrod Rotem" userId="0e8641be-bdb0-4953-bc1c-b67d36f3e4ed" providerId="ADAL" clId="{F8825E27-542F-44BF-B9F2-851B8D182659}" dt="2025-01-14T16:33:27.284" v="1073" actId="20577"/>
        <pc:sldMkLst>
          <pc:docMk/>
          <pc:sldMk cId="0" sldId="264"/>
        </pc:sldMkLst>
      </pc:sldChg>
      <pc:sldChg chg="modSp mod modNotes modNotesTx">
        <pc:chgData name="Nimrod Rotem" userId="0e8641be-bdb0-4953-bc1c-b67d36f3e4ed" providerId="ADAL" clId="{F8825E27-542F-44BF-B9F2-851B8D182659}" dt="2025-01-14T16:26:49.252" v="1071" actId="6549"/>
        <pc:sldMkLst>
          <pc:docMk/>
          <pc:sldMk cId="0" sldId="265"/>
        </pc:sldMkLst>
      </pc:sldChg>
      <pc:sldChg chg="modSp mod modNotes modNotesTx">
        <pc:chgData name="Nimrod Rotem" userId="0e8641be-bdb0-4953-bc1c-b67d36f3e4ed" providerId="ADAL" clId="{F8825E27-542F-44BF-B9F2-851B8D182659}" dt="2025-01-14T16:33:35.051" v="1077" actId="20577"/>
        <pc:sldMkLst>
          <pc:docMk/>
          <pc:sldMk cId="0" sldId="266"/>
        </pc:sldMkLst>
      </pc:sldChg>
      <pc:sldChg chg="modNotes modNotesTx">
        <pc:chgData name="Nimrod Rotem" userId="0e8641be-bdb0-4953-bc1c-b67d36f3e4ed" providerId="ADAL" clId="{F8825E27-542F-44BF-B9F2-851B8D182659}" dt="2025-01-14T13:33:53.035" v="822" actId="20577"/>
        <pc:sldMkLst>
          <pc:docMk/>
          <pc:sldMk cId="0" sldId="267"/>
        </pc:sldMkLst>
      </pc:sldChg>
      <pc:sldChg chg="modNotes modNotesTx">
        <pc:chgData name="Nimrod Rotem" userId="0e8641be-bdb0-4953-bc1c-b67d36f3e4ed" providerId="ADAL" clId="{F8825E27-542F-44BF-B9F2-851B8D182659}" dt="2025-01-14T13:36:54.424" v="851" actId="6549"/>
        <pc:sldMkLst>
          <pc:docMk/>
          <pc:sldMk cId="0" sldId="268"/>
        </pc:sldMkLst>
      </pc:sldChg>
      <pc:sldChg chg="modSp mod modNotes modNotesTx">
        <pc:chgData name="Nimrod Rotem" userId="0e8641be-bdb0-4953-bc1c-b67d36f3e4ed" providerId="ADAL" clId="{F8825E27-542F-44BF-B9F2-851B8D182659}" dt="2025-01-14T16:22:47.471" v="1044" actId="20577"/>
        <pc:sldMkLst>
          <pc:docMk/>
          <pc:sldMk cId="0" sldId="269"/>
        </pc:sldMkLst>
      </pc:sldChg>
      <pc:sldChg chg="modNotes modNotesTx">
        <pc:chgData name="Nimrod Rotem" userId="0e8641be-bdb0-4953-bc1c-b67d36f3e4ed" providerId="ADAL" clId="{F8825E27-542F-44BF-B9F2-851B8D182659}" dt="2025-01-14T13:39:18.702" v="910" actId="6549"/>
        <pc:sldMkLst>
          <pc:docMk/>
          <pc:sldMk cId="0" sldId="270"/>
        </pc:sldMkLst>
      </pc:sldChg>
      <pc:sldChg chg="modSp mod modNotesTx">
        <pc:chgData name="Nimrod Rotem" userId="0e8641be-bdb0-4953-bc1c-b67d36f3e4ed" providerId="ADAL" clId="{F8825E27-542F-44BF-B9F2-851B8D182659}" dt="2025-01-14T16:22:56.703" v="1045" actId="20577"/>
        <pc:sldMkLst>
          <pc:docMk/>
          <pc:sldMk cId="0" sldId="271"/>
        </pc:sldMkLst>
      </pc:sldChg>
      <pc:sldChg chg="modSp mod modNotes modNotesTx">
        <pc:chgData name="Nimrod Rotem" userId="0e8641be-bdb0-4953-bc1c-b67d36f3e4ed" providerId="ADAL" clId="{F8825E27-542F-44BF-B9F2-851B8D182659}" dt="2025-01-14T16:23:34.844" v="1060" actId="20577"/>
        <pc:sldMkLst>
          <pc:docMk/>
          <pc:sldMk cId="0" sldId="272"/>
        </pc:sldMkLst>
      </pc:sldChg>
      <pc:sldChg chg="modNotes modNotesTx">
        <pc:chgData name="Nimrod Rotem" userId="0e8641be-bdb0-4953-bc1c-b67d36f3e4ed" providerId="ADAL" clId="{F8825E27-542F-44BF-B9F2-851B8D182659}" dt="2025-01-14T13:42:08.325" v="939" actId="20577"/>
        <pc:sldMkLst>
          <pc:docMk/>
          <pc:sldMk cId="0" sldId="273"/>
        </pc:sldMkLst>
      </pc:sldChg>
      <pc:sldChg chg="modSp mod modNotes modNotesTx">
        <pc:chgData name="Nimrod Rotem" userId="0e8641be-bdb0-4953-bc1c-b67d36f3e4ed" providerId="ADAL" clId="{F8825E27-542F-44BF-B9F2-851B8D182659}" dt="2025-01-14T16:24:00.389" v="1069" actId="14100"/>
        <pc:sldMkLst>
          <pc:docMk/>
          <pc:sldMk cId="0" sldId="274"/>
        </pc:sldMkLst>
      </pc:sldChg>
      <pc:sldChg chg="modNotesTx">
        <pc:chgData name="Nimrod Rotem" userId="0e8641be-bdb0-4953-bc1c-b67d36f3e4ed" providerId="ADAL" clId="{F8825E27-542F-44BF-B9F2-851B8D182659}" dt="2025-01-08T09:31:20.350" v="246" actId="20577"/>
        <pc:sldMkLst>
          <pc:docMk/>
          <pc:sldMk cId="0" sldId="275"/>
        </pc:sldMkLst>
      </pc:sldChg>
    </pc:docChg>
  </pc:docChgLst>
  <pc:docChgLst>
    <pc:chgData name="Oren Agai" userId="38ed92e4-dc99-49f8-87ee-524a786b3bba" providerId="ADAL" clId="{D7B0CF67-0D7D-4512-B77A-4D3E4092062D}"/>
    <pc:docChg chg="modSld">
      <pc:chgData name="Oren Agai" userId="38ed92e4-dc99-49f8-87ee-524a786b3bba" providerId="ADAL" clId="{D7B0CF67-0D7D-4512-B77A-4D3E4092062D}" dt="2025-07-30T11:10:28.316" v="1"/>
      <pc:docMkLst>
        <pc:docMk/>
      </pc:docMkLst>
      <pc:sldChg chg="addSp modSp">
        <pc:chgData name="Oren Agai" userId="38ed92e4-dc99-49f8-87ee-524a786b3bba" providerId="ADAL" clId="{D7B0CF67-0D7D-4512-B77A-4D3E4092062D}" dt="2025-07-30T11:10:28.316" v="1"/>
        <pc:sldMkLst>
          <pc:docMk/>
          <pc:sldMk cId="0" sldId="256"/>
        </pc:sldMkLst>
        <pc:spChg chg="add mod">
          <ac:chgData name="Oren Agai" userId="38ed92e4-dc99-49f8-87ee-524a786b3bba" providerId="ADAL" clId="{D7B0CF67-0D7D-4512-B77A-4D3E4092062D}" dt="2025-07-30T11:10:23.453" v="0"/>
          <ac:spMkLst>
            <pc:docMk/>
            <pc:sldMk cId="0" sldId="256"/>
            <ac:spMk id="7" creationId="{662BE75A-10C9-E79A-EC5C-A0B074B2AB8E}"/>
          </ac:spMkLst>
        </pc:spChg>
        <pc:spChg chg="add mod">
          <ac:chgData name="Oren Agai" userId="38ed92e4-dc99-49f8-87ee-524a786b3bba" providerId="ADAL" clId="{D7B0CF67-0D7D-4512-B77A-4D3E4092062D}" dt="2025-07-30T11:10:23.453" v="0"/>
          <ac:spMkLst>
            <pc:docMk/>
            <pc:sldMk cId="0" sldId="256"/>
            <ac:spMk id="8" creationId="{F6AD03C4-5C69-1369-738F-7433AB1A1AD8}"/>
          </ac:spMkLst>
        </pc:spChg>
        <pc:spChg chg="add mod">
          <ac:chgData name="Oren Agai" userId="38ed92e4-dc99-49f8-87ee-524a786b3bba" providerId="ADAL" clId="{D7B0CF67-0D7D-4512-B77A-4D3E4092062D}" dt="2025-07-30T11:10:23.453" v="0"/>
          <ac:spMkLst>
            <pc:docMk/>
            <pc:sldMk cId="0" sldId="256"/>
            <ac:spMk id="9" creationId="{C950A91A-E310-084E-6108-EB48847B7C11}"/>
          </ac:spMkLst>
        </pc:spChg>
        <pc:spChg chg="add mod">
          <ac:chgData name="Oren Agai" userId="38ed92e4-dc99-49f8-87ee-524a786b3bba" providerId="ADAL" clId="{D7B0CF67-0D7D-4512-B77A-4D3E4092062D}" dt="2025-07-30T11:10:23.453" v="0"/>
          <ac:spMkLst>
            <pc:docMk/>
            <pc:sldMk cId="0" sldId="256"/>
            <ac:spMk id="10" creationId="{CAC770A8-3132-3586-22C1-4C284C689380}"/>
          </ac:spMkLst>
        </pc:spChg>
        <pc:spChg chg="add mod">
          <ac:chgData name="Oren Agai" userId="38ed92e4-dc99-49f8-87ee-524a786b3bba" providerId="ADAL" clId="{D7B0CF67-0D7D-4512-B77A-4D3E4092062D}" dt="2025-07-30T11:10:23.453" v="0"/>
          <ac:spMkLst>
            <pc:docMk/>
            <pc:sldMk cId="0" sldId="256"/>
            <ac:spMk id="11" creationId="{EE94FD87-AB93-6F24-03FA-A9D79AC5A317}"/>
          </ac:spMkLst>
        </pc:spChg>
        <pc:spChg chg="add mod">
          <ac:chgData name="Oren Agai" userId="38ed92e4-dc99-49f8-87ee-524a786b3bba" providerId="ADAL" clId="{D7B0CF67-0D7D-4512-B77A-4D3E4092062D}" dt="2025-07-30T11:10:23.453" v="0"/>
          <ac:spMkLst>
            <pc:docMk/>
            <pc:sldMk cId="0" sldId="256"/>
            <ac:spMk id="12" creationId="{69F85528-6384-D964-5663-F6F575D92FEC}"/>
          </ac:spMkLst>
        </pc:spChg>
        <pc:spChg chg="add mod">
          <ac:chgData name="Oren Agai" userId="38ed92e4-dc99-49f8-87ee-524a786b3bba" providerId="ADAL" clId="{D7B0CF67-0D7D-4512-B77A-4D3E4092062D}" dt="2025-07-30T11:10:23.453" v="0"/>
          <ac:spMkLst>
            <pc:docMk/>
            <pc:sldMk cId="0" sldId="256"/>
            <ac:spMk id="13" creationId="{82DC5DDA-AD42-7859-D9EA-89AE241DF7B5}"/>
          </ac:spMkLst>
        </pc:spChg>
        <pc:spChg chg="add mod">
          <ac:chgData name="Oren Agai" userId="38ed92e4-dc99-49f8-87ee-524a786b3bba" providerId="ADAL" clId="{D7B0CF67-0D7D-4512-B77A-4D3E4092062D}" dt="2025-07-30T11:10:23.453" v="0"/>
          <ac:spMkLst>
            <pc:docMk/>
            <pc:sldMk cId="0" sldId="256"/>
            <ac:spMk id="14" creationId="{30E64EB9-398B-1FE4-AE5F-904271047FE4}"/>
          </ac:spMkLst>
        </pc:spChg>
        <pc:spChg chg="add mod">
          <ac:chgData name="Oren Agai" userId="38ed92e4-dc99-49f8-87ee-524a786b3bba" providerId="ADAL" clId="{D7B0CF67-0D7D-4512-B77A-4D3E4092062D}" dt="2025-07-30T11:10:23.453" v="0"/>
          <ac:spMkLst>
            <pc:docMk/>
            <pc:sldMk cId="0" sldId="256"/>
            <ac:spMk id="16" creationId="{A1B03F14-9A02-D97F-5864-E6DBB43A90BD}"/>
          </ac:spMkLst>
        </pc:spChg>
        <pc:spChg chg="add mod">
          <ac:chgData name="Oren Agai" userId="38ed92e4-dc99-49f8-87ee-524a786b3bba" providerId="ADAL" clId="{D7B0CF67-0D7D-4512-B77A-4D3E4092062D}" dt="2025-07-30T11:10:23.453" v="0"/>
          <ac:spMkLst>
            <pc:docMk/>
            <pc:sldMk cId="0" sldId="256"/>
            <ac:spMk id="17" creationId="{73AB8E7C-75C4-8927-FF64-F3CF994DE54E}"/>
          </ac:spMkLst>
        </pc:spChg>
        <pc:picChg chg="add mod">
          <ac:chgData name="Oren Agai" userId="38ed92e4-dc99-49f8-87ee-524a786b3bba" providerId="ADAL" clId="{D7B0CF67-0D7D-4512-B77A-4D3E4092062D}" dt="2025-07-30T11:10:28.316" v="1"/>
          <ac:picMkLst>
            <pc:docMk/>
            <pc:sldMk cId="0" sldId="256"/>
            <ac:picMk id="19" creationId="{A3538059-923F-7C61-1EEC-ABEC57C21CC3}"/>
          </ac:picMkLst>
        </pc:picChg>
      </pc:sldChg>
    </pc:docChg>
  </pc:docChgLst>
  <pc:docChgLst>
    <pc:chgData name="Oren Agai" userId="38ed92e4-dc99-49f8-87ee-524a786b3bba" providerId="ADAL" clId="{6C01F4C8-70DF-4995-9436-DBEBB9F8AC24}"/>
    <pc:docChg chg="undo redo custSel modSld">
      <pc:chgData name="Oren Agai" userId="38ed92e4-dc99-49f8-87ee-524a786b3bba" providerId="ADAL" clId="{6C01F4C8-70DF-4995-9436-DBEBB9F8AC24}" dt="2025-07-07T11:26:25.635" v="1718" actId="962"/>
      <pc:docMkLst>
        <pc:docMk/>
      </pc:docMkLst>
      <pc:sldChg chg="modSp mod">
        <pc:chgData name="Oren Agai" userId="38ed92e4-dc99-49f8-87ee-524a786b3bba" providerId="ADAL" clId="{6C01F4C8-70DF-4995-9436-DBEBB9F8AC24}" dt="2025-07-06T10:47:39.041" v="1" actId="962"/>
        <pc:sldMkLst>
          <pc:docMk/>
          <pc:sldMk cId="0" sldId="256"/>
        </pc:sldMkLst>
        <pc:picChg chg="mod">
          <ac:chgData name="Oren Agai" userId="38ed92e4-dc99-49f8-87ee-524a786b3bba" providerId="ADAL" clId="{6C01F4C8-70DF-4995-9436-DBEBB9F8AC24}" dt="2025-07-06T10:47:39.041" v="1" actId="962"/>
          <ac:picMkLst>
            <pc:docMk/>
            <pc:sldMk cId="0" sldId="256"/>
            <ac:picMk id="6" creationId="{34663610-7C17-D7E9-CD8F-EDE11A001941}"/>
          </ac:picMkLst>
        </pc:picChg>
      </pc:sldChg>
      <pc:sldChg chg="modSp mod">
        <pc:chgData name="Oren Agai" userId="38ed92e4-dc99-49f8-87ee-524a786b3bba" providerId="ADAL" clId="{6C01F4C8-70DF-4995-9436-DBEBB9F8AC24}" dt="2025-07-06T10:53:45.076" v="50" actId="962"/>
        <pc:sldMkLst>
          <pc:docMk/>
          <pc:sldMk cId="0" sldId="257"/>
        </pc:sldMkLst>
        <pc:spChg chg="mod ord">
          <ac:chgData name="Oren Agai" userId="38ed92e4-dc99-49f8-87ee-524a786b3bba" providerId="ADAL" clId="{6C01F4C8-70DF-4995-9436-DBEBB9F8AC24}" dt="2025-07-06T10:50:47.096" v="5" actId="13244"/>
          <ac:spMkLst>
            <pc:docMk/>
            <pc:sldMk cId="0" sldId="257"/>
            <ac:spMk id="102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0:52:50.977" v="43" actId="962"/>
          <ac:picMkLst>
            <pc:docMk/>
            <pc:sldMk cId="0" sldId="257"/>
            <ac:picMk id="2" creationId="{32BBD64F-7409-4B5A-F412-3ED39B977128}"/>
          </ac:picMkLst>
        </pc:picChg>
        <pc:picChg chg="mod">
          <ac:chgData name="Oren Agai" userId="38ed92e4-dc99-49f8-87ee-524a786b3bba" providerId="ADAL" clId="{6C01F4C8-70DF-4995-9436-DBEBB9F8AC24}" dt="2025-07-06T10:53:19.495" v="48" actId="962"/>
          <ac:picMkLst>
            <pc:docMk/>
            <pc:sldMk cId="0" sldId="257"/>
            <ac:picMk id="100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0:53:19.495" v="48" actId="962"/>
          <ac:picMkLst>
            <pc:docMk/>
            <pc:sldMk cId="0" sldId="257"/>
            <ac:picMk id="101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0:53:15.995" v="47" actId="962"/>
          <ac:picMkLst>
            <pc:docMk/>
            <pc:sldMk cId="0" sldId="257"/>
            <ac:picMk id="103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0:53:08.199" v="44" actId="962"/>
          <ac:picMkLst>
            <pc:docMk/>
            <pc:sldMk cId="0" sldId="257"/>
            <ac:picMk id="104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0:53:45.076" v="50" actId="962"/>
          <ac:picMkLst>
            <pc:docMk/>
            <pc:sldMk cId="0" sldId="257"/>
            <ac:picMk id="106" creationId="{00000000-0000-0000-0000-000000000000}"/>
          </ac:picMkLst>
        </pc:picChg>
      </pc:sldChg>
      <pc:sldChg chg="delSp modSp mod">
        <pc:chgData name="Oren Agai" userId="38ed92e4-dc99-49f8-87ee-524a786b3bba" providerId="ADAL" clId="{6C01F4C8-70DF-4995-9436-DBEBB9F8AC24}" dt="2025-07-07T11:25:41.913" v="1714" actId="962"/>
        <pc:sldMkLst>
          <pc:docMk/>
          <pc:sldMk cId="0" sldId="258"/>
        </pc:sldMkLst>
        <pc:spChg chg="ord">
          <ac:chgData name="Oren Agai" userId="38ed92e4-dc99-49f8-87ee-524a786b3bba" providerId="ADAL" clId="{6C01F4C8-70DF-4995-9436-DBEBB9F8AC24}" dt="2025-07-06T10:55:37.949" v="135"/>
          <ac:spMkLst>
            <pc:docMk/>
            <pc:sldMk cId="0" sldId="258"/>
            <ac:spMk id="120" creationId="{00000000-0000-0000-0000-000000000000}"/>
          </ac:spMkLst>
        </pc:spChg>
        <pc:spChg chg="mod ord">
          <ac:chgData name="Oren Agai" userId="38ed92e4-dc99-49f8-87ee-524a786b3bba" providerId="ADAL" clId="{6C01F4C8-70DF-4995-9436-DBEBB9F8AC24}" dt="2025-07-06T12:00:45.934" v="1707" actId="33553"/>
          <ac:spMkLst>
            <pc:docMk/>
            <pc:sldMk cId="0" sldId="258"/>
            <ac:spMk id="121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0:55:36.267" v="131"/>
          <ac:spMkLst>
            <pc:docMk/>
            <pc:sldMk cId="0" sldId="258"/>
            <ac:spMk id="122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2:41:50.571" v="1710"/>
          <ac:spMkLst>
            <pc:docMk/>
            <pc:sldMk cId="0" sldId="258"/>
            <ac:spMk id="123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0:53:29.885" v="49" actId="962"/>
          <ac:picMkLst>
            <pc:docMk/>
            <pc:sldMk cId="0" sldId="258"/>
            <ac:picMk id="112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0:53:29.885" v="49" actId="962"/>
          <ac:picMkLst>
            <pc:docMk/>
            <pc:sldMk cId="0" sldId="258"/>
            <ac:picMk id="113" creationId="{00000000-0000-0000-0000-000000000000}"/>
          </ac:picMkLst>
        </pc:picChg>
        <pc:picChg chg="mod ord topLvl">
          <ac:chgData name="Oren Agai" userId="38ed92e4-dc99-49f8-87ee-524a786b3bba" providerId="ADAL" clId="{6C01F4C8-70DF-4995-9436-DBEBB9F8AC24}" dt="2025-07-07T11:25:36.822" v="1711" actId="962"/>
          <ac:picMkLst>
            <pc:docMk/>
            <pc:sldMk cId="0" sldId="258"/>
            <ac:picMk id="115" creationId="{00000000-0000-0000-0000-000000000000}"/>
          </ac:picMkLst>
        </pc:picChg>
        <pc:picChg chg="mod ord topLvl">
          <ac:chgData name="Oren Agai" userId="38ed92e4-dc99-49f8-87ee-524a786b3bba" providerId="ADAL" clId="{6C01F4C8-70DF-4995-9436-DBEBB9F8AC24}" dt="2025-07-07T11:25:40.515" v="1713" actId="962"/>
          <ac:picMkLst>
            <pc:docMk/>
            <pc:sldMk cId="0" sldId="258"/>
            <ac:picMk id="116" creationId="{00000000-0000-0000-0000-000000000000}"/>
          </ac:picMkLst>
        </pc:picChg>
        <pc:picChg chg="mod ord topLvl">
          <ac:chgData name="Oren Agai" userId="38ed92e4-dc99-49f8-87ee-524a786b3bba" providerId="ADAL" clId="{6C01F4C8-70DF-4995-9436-DBEBB9F8AC24}" dt="2025-07-07T11:25:39.002" v="1712" actId="962"/>
          <ac:picMkLst>
            <pc:docMk/>
            <pc:sldMk cId="0" sldId="258"/>
            <ac:picMk id="117" creationId="{00000000-0000-0000-0000-000000000000}"/>
          </ac:picMkLst>
        </pc:picChg>
        <pc:picChg chg="mod topLvl">
          <ac:chgData name="Oren Agai" userId="38ed92e4-dc99-49f8-87ee-524a786b3bba" providerId="ADAL" clId="{6C01F4C8-70DF-4995-9436-DBEBB9F8AC24}" dt="2025-07-07T11:25:41.913" v="1714" actId="962"/>
          <ac:picMkLst>
            <pc:docMk/>
            <pc:sldMk cId="0" sldId="258"/>
            <ac:picMk id="118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0:53:29.885" v="49" actId="962"/>
          <ac:picMkLst>
            <pc:docMk/>
            <pc:sldMk cId="0" sldId="258"/>
            <ac:picMk id="119" creationId="{00000000-0000-0000-0000-000000000000}"/>
          </ac:picMkLst>
        </pc:picChg>
      </pc:sldChg>
      <pc:sldChg chg="addSp delSp modSp mod">
        <pc:chgData name="Oren Agai" userId="38ed92e4-dc99-49f8-87ee-524a786b3bba" providerId="ADAL" clId="{6C01F4C8-70DF-4995-9436-DBEBB9F8AC24}" dt="2025-07-06T11:27:44.769" v="1136" actId="962"/>
        <pc:sldMkLst>
          <pc:docMk/>
          <pc:sldMk cId="0" sldId="259"/>
        </pc:sldMkLst>
        <pc:spChg chg="mod topLvl">
          <ac:chgData name="Oren Agai" userId="38ed92e4-dc99-49f8-87ee-524a786b3bba" providerId="ADAL" clId="{6C01F4C8-70DF-4995-9436-DBEBB9F8AC24}" dt="2025-07-06T11:24:18.777" v="968" actId="962"/>
          <ac:spMkLst>
            <pc:docMk/>
            <pc:sldMk cId="0" sldId="259"/>
            <ac:spMk id="130" creationId="{00000000-0000-0000-0000-000000000000}"/>
          </ac:spMkLst>
        </pc:spChg>
        <pc:spChg chg="mod ord topLvl">
          <ac:chgData name="Oren Agai" userId="38ed92e4-dc99-49f8-87ee-524a786b3bba" providerId="ADAL" clId="{6C01F4C8-70DF-4995-9436-DBEBB9F8AC24}" dt="2025-07-06T11:27:18.582" v="1122"/>
          <ac:spMkLst>
            <pc:docMk/>
            <pc:sldMk cId="0" sldId="259"/>
            <ac:spMk id="131" creationId="{00000000-0000-0000-0000-000000000000}"/>
          </ac:spMkLst>
        </pc:spChg>
        <pc:spChg chg="mod topLvl">
          <ac:chgData name="Oren Agai" userId="38ed92e4-dc99-49f8-87ee-524a786b3bba" providerId="ADAL" clId="{6C01F4C8-70DF-4995-9436-DBEBB9F8AC24}" dt="2025-07-06T11:24:25.248" v="986" actId="962"/>
          <ac:spMkLst>
            <pc:docMk/>
            <pc:sldMk cId="0" sldId="259"/>
            <ac:spMk id="132" creationId="{00000000-0000-0000-0000-000000000000}"/>
          </ac:spMkLst>
        </pc:spChg>
        <pc:spChg chg="mod topLvl">
          <ac:chgData name="Oren Agai" userId="38ed92e4-dc99-49f8-87ee-524a786b3bba" providerId="ADAL" clId="{6C01F4C8-70DF-4995-9436-DBEBB9F8AC24}" dt="2025-07-06T11:24:33.436" v="1016" actId="962"/>
          <ac:spMkLst>
            <pc:docMk/>
            <pc:sldMk cId="0" sldId="259"/>
            <ac:spMk id="133" creationId="{00000000-0000-0000-0000-000000000000}"/>
          </ac:spMkLst>
        </pc:spChg>
        <pc:spChg chg="mod topLvl">
          <ac:chgData name="Oren Agai" userId="38ed92e4-dc99-49f8-87ee-524a786b3bba" providerId="ADAL" clId="{6C01F4C8-70DF-4995-9436-DBEBB9F8AC24}" dt="2025-07-06T11:24:38.457" v="1032" actId="962"/>
          <ac:spMkLst>
            <pc:docMk/>
            <pc:sldMk cId="0" sldId="259"/>
            <ac:spMk id="134" creationId="{00000000-0000-0000-0000-000000000000}"/>
          </ac:spMkLst>
        </pc:spChg>
        <pc:spChg chg="mod topLvl">
          <ac:chgData name="Oren Agai" userId="38ed92e4-dc99-49f8-87ee-524a786b3bba" providerId="ADAL" clId="{6C01F4C8-70DF-4995-9436-DBEBB9F8AC24}" dt="2025-07-06T11:25:18.609" v="1081" actId="962"/>
          <ac:spMkLst>
            <pc:docMk/>
            <pc:sldMk cId="0" sldId="259"/>
            <ac:spMk id="135" creationId="{00000000-0000-0000-0000-000000000000}"/>
          </ac:spMkLst>
        </pc:spChg>
        <pc:spChg chg="mod topLvl">
          <ac:chgData name="Oren Agai" userId="38ed92e4-dc99-49f8-87ee-524a786b3bba" providerId="ADAL" clId="{6C01F4C8-70DF-4995-9436-DBEBB9F8AC24}" dt="2025-07-06T11:25:05.276" v="1041" actId="962"/>
          <ac:spMkLst>
            <pc:docMk/>
            <pc:sldMk cId="0" sldId="259"/>
            <ac:spMk id="136" creationId="{00000000-0000-0000-0000-000000000000}"/>
          </ac:spMkLst>
        </pc:spChg>
        <pc:spChg chg="mod ord topLvl">
          <ac:chgData name="Oren Agai" userId="38ed92e4-dc99-49f8-87ee-524a786b3bba" providerId="ADAL" clId="{6C01F4C8-70DF-4995-9436-DBEBB9F8AC24}" dt="2025-07-06T11:27:39.195" v="1135"/>
          <ac:spMkLst>
            <pc:docMk/>
            <pc:sldMk cId="0" sldId="259"/>
            <ac:spMk id="139" creationId="{00000000-0000-0000-0000-000000000000}"/>
          </ac:spMkLst>
        </pc:spChg>
        <pc:spChg chg="add del mod ord">
          <ac:chgData name="Oren Agai" userId="38ed92e4-dc99-49f8-87ee-524a786b3bba" providerId="ADAL" clId="{6C01F4C8-70DF-4995-9436-DBEBB9F8AC24}" dt="2025-07-06T11:27:33.007" v="1126"/>
          <ac:spMkLst>
            <pc:docMk/>
            <pc:sldMk cId="0" sldId="259"/>
            <ac:spMk id="143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1:24:42.599" v="1033" actId="962"/>
          <ac:picMkLst>
            <pc:docMk/>
            <pc:sldMk cId="0" sldId="259"/>
            <ac:picMk id="137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27:44.769" v="1136" actId="962"/>
          <ac:picMkLst>
            <pc:docMk/>
            <pc:sldMk cId="0" sldId="259"/>
            <ac:picMk id="141" creationId="{00000000-0000-0000-0000-000000000000}"/>
          </ac:picMkLst>
        </pc:picChg>
        <pc:picChg chg="mod ord">
          <ac:chgData name="Oren Agai" userId="38ed92e4-dc99-49f8-87ee-524a786b3bba" providerId="ADAL" clId="{6C01F4C8-70DF-4995-9436-DBEBB9F8AC24}" dt="2025-07-06T11:24:51.188" v="1035" actId="166"/>
          <ac:picMkLst>
            <pc:docMk/>
            <pc:sldMk cId="0" sldId="259"/>
            <ac:picMk id="142" creationId="{00000000-0000-0000-0000-000000000000}"/>
          </ac:picMkLst>
        </pc:picChg>
      </pc:sldChg>
      <pc:sldChg chg="modSp mod">
        <pc:chgData name="Oren Agai" userId="38ed92e4-dc99-49f8-87ee-524a786b3bba" providerId="ADAL" clId="{6C01F4C8-70DF-4995-9436-DBEBB9F8AC24}" dt="2025-07-06T11:34:06.399" v="1273" actId="1076"/>
        <pc:sldMkLst>
          <pc:docMk/>
          <pc:sldMk cId="0" sldId="260"/>
        </pc:sldMkLst>
        <pc:spChg chg="ord">
          <ac:chgData name="Oren Agai" userId="38ed92e4-dc99-49f8-87ee-524a786b3bba" providerId="ADAL" clId="{6C01F4C8-70DF-4995-9436-DBEBB9F8AC24}" dt="2025-07-06T11:28:37.899" v="1153"/>
          <ac:spMkLst>
            <pc:docMk/>
            <pc:sldMk cId="0" sldId="260"/>
            <ac:spMk id="152" creationId="{00000000-0000-0000-0000-000000000000}"/>
          </ac:spMkLst>
        </pc:spChg>
        <pc:spChg chg="mod ord">
          <ac:chgData name="Oren Agai" userId="38ed92e4-dc99-49f8-87ee-524a786b3bba" providerId="ADAL" clId="{6C01F4C8-70DF-4995-9436-DBEBB9F8AC24}" dt="2025-07-06T11:34:06.399" v="1273" actId="1076"/>
          <ac:spMkLst>
            <pc:docMk/>
            <pc:sldMk cId="0" sldId="260"/>
            <ac:spMk id="153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30:54.951" v="1229"/>
          <ac:spMkLst>
            <pc:docMk/>
            <pc:sldMk cId="0" sldId="260"/>
            <ac:spMk id="154" creationId="{00000000-0000-0000-0000-000000000000}"/>
          </ac:spMkLst>
        </pc:spChg>
        <pc:picChg chg="mod ord">
          <ac:chgData name="Oren Agai" userId="38ed92e4-dc99-49f8-87ee-524a786b3bba" providerId="ADAL" clId="{6C01F4C8-70DF-4995-9436-DBEBB9F8AC24}" dt="2025-07-06T11:31:04.805" v="1238"/>
          <ac:picMkLst>
            <pc:docMk/>
            <pc:sldMk cId="0" sldId="260"/>
            <ac:picMk id="149" creationId="{00000000-0000-0000-0000-000000000000}"/>
          </ac:picMkLst>
        </pc:picChg>
        <pc:picChg chg="mod ord">
          <ac:chgData name="Oren Agai" userId="38ed92e4-dc99-49f8-87ee-524a786b3bba" providerId="ADAL" clId="{6C01F4C8-70DF-4995-9436-DBEBB9F8AC24}" dt="2025-07-06T11:31:28.082" v="1259"/>
          <ac:picMkLst>
            <pc:docMk/>
            <pc:sldMk cId="0" sldId="260"/>
            <ac:picMk id="150" creationId="{00000000-0000-0000-0000-000000000000}"/>
          </ac:picMkLst>
        </pc:picChg>
        <pc:picChg chg="mod ord">
          <ac:chgData name="Oren Agai" userId="38ed92e4-dc99-49f8-87ee-524a786b3bba" providerId="ADAL" clId="{6C01F4C8-70DF-4995-9436-DBEBB9F8AC24}" dt="2025-07-06T11:30:12.646" v="1215"/>
          <ac:picMkLst>
            <pc:docMk/>
            <pc:sldMk cId="0" sldId="260"/>
            <ac:picMk id="151" creationId="{00000000-0000-0000-0000-000000000000}"/>
          </ac:picMkLst>
        </pc:picChg>
        <pc:picChg chg="mod ord">
          <ac:chgData name="Oren Agai" userId="38ed92e4-dc99-49f8-87ee-524a786b3bba" providerId="ADAL" clId="{6C01F4C8-70DF-4995-9436-DBEBB9F8AC24}" dt="2025-07-06T11:30:20.165" v="1220"/>
          <ac:picMkLst>
            <pc:docMk/>
            <pc:sldMk cId="0" sldId="260"/>
            <ac:picMk id="155" creationId="{00000000-0000-0000-0000-000000000000}"/>
          </ac:picMkLst>
        </pc:picChg>
        <pc:picChg chg="mod ord">
          <ac:chgData name="Oren Agai" userId="38ed92e4-dc99-49f8-87ee-524a786b3bba" providerId="ADAL" clId="{6C01F4C8-70DF-4995-9436-DBEBB9F8AC24}" dt="2025-07-06T11:34:05.187" v="1271" actId="962"/>
          <ac:picMkLst>
            <pc:docMk/>
            <pc:sldMk cId="0" sldId="260"/>
            <ac:picMk id="156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27:10.661" v="1121" actId="962"/>
          <ac:picMkLst>
            <pc:docMk/>
            <pc:sldMk cId="0" sldId="260"/>
            <ac:picMk id="157" creationId="{00000000-0000-0000-0000-000000000000}"/>
          </ac:picMkLst>
        </pc:picChg>
      </pc:sldChg>
      <pc:sldChg chg="addSp modSp mod">
        <pc:chgData name="Oren Agai" userId="38ed92e4-dc99-49f8-87ee-524a786b3bba" providerId="ADAL" clId="{6C01F4C8-70DF-4995-9436-DBEBB9F8AC24}" dt="2025-07-06T11:36:52.147" v="1314"/>
        <pc:sldMkLst>
          <pc:docMk/>
          <pc:sldMk cId="0" sldId="261"/>
        </pc:sldMkLst>
        <pc:spChg chg="mod">
          <ac:chgData name="Oren Agai" userId="38ed92e4-dc99-49f8-87ee-524a786b3bba" providerId="ADAL" clId="{6C01F4C8-70DF-4995-9436-DBEBB9F8AC24}" dt="2025-07-06T11:36:11.441" v="1294" actId="33553"/>
          <ac:spMkLst>
            <pc:docMk/>
            <pc:sldMk cId="0" sldId="261"/>
            <ac:spMk id="167" creationId="{00000000-0000-0000-0000-000000000000}"/>
          </ac:spMkLst>
        </pc:spChg>
        <pc:picChg chg="add mod modCrop">
          <ac:chgData name="Oren Agai" userId="38ed92e4-dc99-49f8-87ee-524a786b3bba" providerId="ADAL" clId="{6C01F4C8-70DF-4995-9436-DBEBB9F8AC24}" dt="2025-07-06T11:36:03.462" v="1293" actId="962"/>
          <ac:picMkLst>
            <pc:docMk/>
            <pc:sldMk cId="0" sldId="261"/>
            <ac:picMk id="2" creationId="{3CA21D14-F966-CB0E-0CD1-F18413835E5F}"/>
          </ac:picMkLst>
        </pc:picChg>
        <pc:picChg chg="add mod modCrop">
          <ac:chgData name="Oren Agai" userId="38ed92e4-dc99-49f8-87ee-524a786b3bba" providerId="ADAL" clId="{6C01F4C8-70DF-4995-9436-DBEBB9F8AC24}" dt="2025-07-06T11:35:47.004" v="1291" actId="962"/>
          <ac:picMkLst>
            <pc:docMk/>
            <pc:sldMk cId="0" sldId="261"/>
            <ac:picMk id="3" creationId="{951AE60E-22BC-4E41-A1B1-14F97649A820}"/>
          </ac:picMkLst>
        </pc:picChg>
        <pc:picChg chg="mod ord modCrop">
          <ac:chgData name="Oren Agai" userId="38ed92e4-dc99-49f8-87ee-524a786b3bba" providerId="ADAL" clId="{6C01F4C8-70DF-4995-9436-DBEBB9F8AC24}" dt="2025-07-06T11:36:52.147" v="1314"/>
          <ac:picMkLst>
            <pc:docMk/>
            <pc:sldMk cId="0" sldId="261"/>
            <ac:picMk id="163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6:25.189" v="1295" actId="962"/>
          <ac:picMkLst>
            <pc:docMk/>
            <pc:sldMk cId="0" sldId="261"/>
            <ac:picMk id="164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4:14.182" v="1274" actId="962"/>
          <ac:picMkLst>
            <pc:docMk/>
            <pc:sldMk cId="0" sldId="261"/>
            <ac:picMk id="165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4:18.490" v="1276" actId="962"/>
          <ac:picMkLst>
            <pc:docMk/>
            <pc:sldMk cId="0" sldId="261"/>
            <ac:picMk id="166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4:16.590" v="1275" actId="962"/>
          <ac:picMkLst>
            <pc:docMk/>
            <pc:sldMk cId="0" sldId="261"/>
            <ac:picMk id="168" creationId="{00000000-0000-0000-0000-000000000000}"/>
          </ac:picMkLst>
        </pc:picChg>
      </pc:sldChg>
      <pc:sldChg chg="modSp mod">
        <pc:chgData name="Oren Agai" userId="38ed92e4-dc99-49f8-87ee-524a786b3bba" providerId="ADAL" clId="{6C01F4C8-70DF-4995-9436-DBEBB9F8AC24}" dt="2025-07-06T11:37:46.833" v="1335" actId="962"/>
        <pc:sldMkLst>
          <pc:docMk/>
          <pc:sldMk cId="0" sldId="262"/>
        </pc:sldMkLst>
        <pc:spChg chg="ord">
          <ac:chgData name="Oren Agai" userId="38ed92e4-dc99-49f8-87ee-524a786b3bba" providerId="ADAL" clId="{6C01F4C8-70DF-4995-9436-DBEBB9F8AC24}" dt="2025-07-06T11:37:15.579" v="1325"/>
          <ac:spMkLst>
            <pc:docMk/>
            <pc:sldMk cId="0" sldId="262"/>
            <ac:spMk id="177" creationId="{00000000-0000-0000-0000-000000000000}"/>
          </ac:spMkLst>
        </pc:spChg>
        <pc:spChg chg="mod ord">
          <ac:chgData name="Oren Agai" userId="38ed92e4-dc99-49f8-87ee-524a786b3bba" providerId="ADAL" clId="{6C01F4C8-70DF-4995-9436-DBEBB9F8AC24}" dt="2025-07-06T11:37:13.341" v="1322"/>
          <ac:spMkLst>
            <pc:docMk/>
            <pc:sldMk cId="0" sldId="262"/>
            <ac:spMk id="181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1:37:33.876" v="1331" actId="962"/>
          <ac:picMkLst>
            <pc:docMk/>
            <pc:sldMk cId="0" sldId="262"/>
            <ac:picMk id="174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7:28.098" v="1327" actId="962"/>
          <ac:picMkLst>
            <pc:docMk/>
            <pc:sldMk cId="0" sldId="262"/>
            <ac:picMk id="175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7:38.045" v="1332" actId="962"/>
          <ac:picMkLst>
            <pc:docMk/>
            <pc:sldMk cId="0" sldId="262"/>
            <ac:picMk id="176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7:40.606" v="1333" actId="962"/>
          <ac:picMkLst>
            <pc:docMk/>
            <pc:sldMk cId="0" sldId="262"/>
            <ac:picMk id="178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7:44.314" v="1334" actId="962"/>
          <ac:picMkLst>
            <pc:docMk/>
            <pc:sldMk cId="0" sldId="262"/>
            <ac:picMk id="179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7:46.833" v="1335" actId="962"/>
          <ac:picMkLst>
            <pc:docMk/>
            <pc:sldMk cId="0" sldId="262"/>
            <ac:picMk id="180" creationId="{00000000-0000-0000-0000-000000000000}"/>
          </ac:picMkLst>
        </pc:picChg>
      </pc:sldChg>
      <pc:sldChg chg="modSp mod">
        <pc:chgData name="Oren Agai" userId="38ed92e4-dc99-49f8-87ee-524a786b3bba" providerId="ADAL" clId="{6C01F4C8-70DF-4995-9436-DBEBB9F8AC24}" dt="2025-07-06T11:38:34.322" v="1345" actId="962"/>
        <pc:sldMkLst>
          <pc:docMk/>
          <pc:sldMk cId="0" sldId="263"/>
        </pc:sldMkLst>
        <pc:spChg chg="mod">
          <ac:chgData name="Oren Agai" userId="38ed92e4-dc99-49f8-87ee-524a786b3bba" providerId="ADAL" clId="{6C01F4C8-70DF-4995-9436-DBEBB9F8AC24}" dt="2025-07-06T11:38:00.557" v="1336" actId="33553"/>
          <ac:spMkLst>
            <pc:docMk/>
            <pc:sldMk cId="0" sldId="263"/>
            <ac:spMk id="188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1:38:07.458" v="1338" actId="962"/>
          <ac:picMkLst>
            <pc:docMk/>
            <pc:sldMk cId="0" sldId="263"/>
            <ac:picMk id="187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8:04.708" v="1337" actId="962"/>
          <ac:picMkLst>
            <pc:docMk/>
            <pc:sldMk cId="0" sldId="263"/>
            <ac:picMk id="189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8:16.349" v="1339" actId="962"/>
          <ac:picMkLst>
            <pc:docMk/>
            <pc:sldMk cId="0" sldId="263"/>
            <ac:picMk id="190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8:26.546" v="1342" actId="962"/>
          <ac:picMkLst>
            <pc:docMk/>
            <pc:sldMk cId="0" sldId="263"/>
            <ac:picMk id="192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8:22.156" v="1340" actId="962"/>
          <ac:picMkLst>
            <pc:docMk/>
            <pc:sldMk cId="0" sldId="263"/>
            <ac:picMk id="194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8:24.073" v="1341" actId="962"/>
          <ac:picMkLst>
            <pc:docMk/>
            <pc:sldMk cId="0" sldId="263"/>
            <ac:picMk id="196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8:34.322" v="1345" actId="962"/>
          <ac:picMkLst>
            <pc:docMk/>
            <pc:sldMk cId="0" sldId="263"/>
            <ac:picMk id="198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8:31.885" v="1344" actId="962"/>
          <ac:picMkLst>
            <pc:docMk/>
            <pc:sldMk cId="0" sldId="263"/>
            <ac:picMk id="200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38:29.075" v="1343" actId="962"/>
          <ac:picMkLst>
            <pc:docMk/>
            <pc:sldMk cId="0" sldId="263"/>
            <ac:picMk id="202" creationId="{00000000-0000-0000-0000-000000000000}"/>
          </ac:picMkLst>
        </pc:picChg>
      </pc:sldChg>
      <pc:sldChg chg="modSp mod">
        <pc:chgData name="Oren Agai" userId="38ed92e4-dc99-49f8-87ee-524a786b3bba" providerId="ADAL" clId="{6C01F4C8-70DF-4995-9436-DBEBB9F8AC24}" dt="2025-07-06T11:41:01.926" v="1363"/>
        <pc:sldMkLst>
          <pc:docMk/>
          <pc:sldMk cId="0" sldId="264"/>
        </pc:sldMkLst>
        <pc:spChg chg="mod ord">
          <ac:chgData name="Oren Agai" userId="38ed92e4-dc99-49f8-87ee-524a786b3bba" providerId="ADAL" clId="{6C01F4C8-70DF-4995-9436-DBEBB9F8AC24}" dt="2025-07-06T11:39:27.125" v="1348"/>
          <ac:spMkLst>
            <pc:docMk/>
            <pc:sldMk cId="0" sldId="264"/>
            <ac:spMk id="210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39:29.208" v="1351"/>
          <ac:spMkLst>
            <pc:docMk/>
            <pc:sldMk cId="0" sldId="264"/>
            <ac:spMk id="212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1:40:38.996" v="1354" actId="962"/>
          <ac:picMkLst>
            <pc:docMk/>
            <pc:sldMk cId="0" sldId="264"/>
            <ac:picMk id="208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40:43.195" v="1356" actId="962"/>
          <ac:picMkLst>
            <pc:docMk/>
            <pc:sldMk cId="0" sldId="264"/>
            <ac:picMk id="209" creationId="{00000000-0000-0000-0000-000000000000}"/>
          </ac:picMkLst>
        </pc:picChg>
        <pc:picChg chg="mod ord">
          <ac:chgData name="Oren Agai" userId="38ed92e4-dc99-49f8-87ee-524a786b3bba" providerId="ADAL" clId="{6C01F4C8-70DF-4995-9436-DBEBB9F8AC24}" dt="2025-07-06T11:41:01.926" v="1363"/>
          <ac:picMkLst>
            <pc:docMk/>
            <pc:sldMk cId="0" sldId="264"/>
            <ac:picMk id="211" creationId="{00000000-0000-0000-0000-000000000000}"/>
          </ac:picMkLst>
        </pc:picChg>
        <pc:picChg chg="mod ord">
          <ac:chgData name="Oren Agai" userId="38ed92e4-dc99-49f8-87ee-524a786b3bba" providerId="ADAL" clId="{6C01F4C8-70DF-4995-9436-DBEBB9F8AC24}" dt="2025-07-06T11:40:55.070" v="1360"/>
          <ac:picMkLst>
            <pc:docMk/>
            <pc:sldMk cId="0" sldId="264"/>
            <ac:picMk id="213" creationId="{00000000-0000-0000-0000-000000000000}"/>
          </ac:picMkLst>
        </pc:picChg>
      </pc:sldChg>
      <pc:sldChg chg="modSp mod">
        <pc:chgData name="Oren Agai" userId="38ed92e4-dc99-49f8-87ee-524a786b3bba" providerId="ADAL" clId="{6C01F4C8-70DF-4995-9436-DBEBB9F8AC24}" dt="2025-07-06T11:43:31.840" v="1380" actId="962"/>
        <pc:sldMkLst>
          <pc:docMk/>
          <pc:sldMk cId="0" sldId="265"/>
        </pc:sldMkLst>
        <pc:spChg chg="mod ord">
          <ac:chgData name="Oren Agai" userId="38ed92e4-dc99-49f8-87ee-524a786b3bba" providerId="ADAL" clId="{6C01F4C8-70DF-4995-9436-DBEBB9F8AC24}" dt="2025-07-06T11:41:51.313" v="1370"/>
          <ac:spMkLst>
            <pc:docMk/>
            <pc:sldMk cId="0" sldId="265"/>
            <ac:spMk id="222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41:53.377" v="1373"/>
          <ac:spMkLst>
            <pc:docMk/>
            <pc:sldMk cId="0" sldId="265"/>
            <ac:spMk id="223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1:43:31.840" v="1380" actId="962"/>
          <ac:picMkLst>
            <pc:docMk/>
            <pc:sldMk cId="0" sldId="265"/>
            <ac:picMk id="219" creationId="{00000000-0000-0000-0000-000000000000}"/>
          </ac:picMkLst>
        </pc:picChg>
        <pc:picChg chg="mod ord">
          <ac:chgData name="Oren Agai" userId="38ed92e4-dc99-49f8-87ee-524a786b3bba" providerId="ADAL" clId="{6C01F4C8-70DF-4995-9436-DBEBB9F8AC24}" dt="2025-07-06T11:41:58.531" v="1374"/>
          <ac:picMkLst>
            <pc:docMk/>
            <pc:sldMk cId="0" sldId="265"/>
            <ac:picMk id="220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42:16.110" v="1376" actId="962"/>
          <ac:picMkLst>
            <pc:docMk/>
            <pc:sldMk cId="0" sldId="265"/>
            <ac:picMk id="221" creationId="{00000000-0000-0000-0000-000000000000}"/>
          </ac:picMkLst>
        </pc:picChg>
      </pc:sldChg>
      <pc:sldChg chg="modSp mod">
        <pc:chgData name="Oren Agai" userId="38ed92e4-dc99-49f8-87ee-524a786b3bba" providerId="ADAL" clId="{6C01F4C8-70DF-4995-9436-DBEBB9F8AC24}" dt="2025-07-06T11:44:47.320" v="1397"/>
        <pc:sldMkLst>
          <pc:docMk/>
          <pc:sldMk cId="0" sldId="266"/>
        </pc:sldMkLst>
        <pc:spChg chg="mod ord">
          <ac:chgData name="Oren Agai" userId="38ed92e4-dc99-49f8-87ee-524a786b3bba" providerId="ADAL" clId="{6C01F4C8-70DF-4995-9436-DBEBB9F8AC24}" dt="2025-07-06T11:43:55.276" v="1384"/>
          <ac:spMkLst>
            <pc:docMk/>
            <pc:sldMk cId="0" sldId="266"/>
            <ac:spMk id="231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44:47.320" v="1397"/>
          <ac:spMkLst>
            <pc:docMk/>
            <pc:sldMk cId="0" sldId="266"/>
            <ac:spMk id="232" creationId="{00000000-0000-0000-0000-000000000000}"/>
          </ac:spMkLst>
        </pc:spChg>
        <pc:picChg chg="mod ord">
          <ac:chgData name="Oren Agai" userId="38ed92e4-dc99-49f8-87ee-524a786b3bba" providerId="ADAL" clId="{6C01F4C8-70DF-4995-9436-DBEBB9F8AC24}" dt="2025-07-06T11:44:45.764" v="1395"/>
          <ac:picMkLst>
            <pc:docMk/>
            <pc:sldMk cId="0" sldId="266"/>
            <ac:picMk id="229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43:40.700" v="1381" actId="962"/>
          <ac:picMkLst>
            <pc:docMk/>
            <pc:sldMk cId="0" sldId="266"/>
            <ac:picMk id="230" creationId="{00000000-0000-0000-0000-000000000000}"/>
          </ac:picMkLst>
        </pc:picChg>
        <pc:picChg chg="mod ord">
          <ac:chgData name="Oren Agai" userId="38ed92e4-dc99-49f8-87ee-524a786b3bba" providerId="ADAL" clId="{6C01F4C8-70DF-4995-9436-DBEBB9F8AC24}" dt="2025-07-06T11:44:37.553" v="1394"/>
          <ac:picMkLst>
            <pc:docMk/>
            <pc:sldMk cId="0" sldId="266"/>
            <ac:picMk id="233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44:19.671" v="1388" actId="962"/>
          <ac:picMkLst>
            <pc:docMk/>
            <pc:sldMk cId="0" sldId="266"/>
            <ac:picMk id="234" creationId="{00000000-0000-0000-0000-000000000000}"/>
          </ac:picMkLst>
        </pc:picChg>
      </pc:sldChg>
      <pc:sldChg chg="addSp delSp modSp mod">
        <pc:chgData name="Oren Agai" userId="38ed92e4-dc99-49f8-87ee-524a786b3bba" providerId="ADAL" clId="{6C01F4C8-70DF-4995-9436-DBEBB9F8AC24}" dt="2025-07-06T11:47:18.459" v="1420" actId="962"/>
        <pc:sldMkLst>
          <pc:docMk/>
          <pc:sldMk cId="0" sldId="267"/>
        </pc:sldMkLst>
        <pc:spChg chg="mod ord">
          <ac:chgData name="Oren Agai" userId="38ed92e4-dc99-49f8-87ee-524a786b3bba" providerId="ADAL" clId="{6C01F4C8-70DF-4995-9436-DBEBB9F8AC24}" dt="2025-07-06T11:46:29.674" v="1413" actId="13244"/>
          <ac:spMkLst>
            <pc:docMk/>
            <pc:sldMk cId="0" sldId="267"/>
            <ac:spMk id="244" creationId="{00000000-0000-0000-0000-000000000000}"/>
          </ac:spMkLst>
        </pc:spChg>
        <pc:picChg chg="add mod">
          <ac:chgData name="Oren Agai" userId="38ed92e4-dc99-49f8-87ee-524a786b3bba" providerId="ADAL" clId="{6C01F4C8-70DF-4995-9436-DBEBB9F8AC24}" dt="2025-07-06T11:47:18.459" v="1420" actId="962"/>
          <ac:picMkLst>
            <pc:docMk/>
            <pc:sldMk cId="0" sldId="267"/>
            <ac:picMk id="2" creationId="{6CFF7378-9718-1715-7F1F-244495EF780C}"/>
          </ac:picMkLst>
        </pc:picChg>
        <pc:picChg chg="mod ord">
          <ac:chgData name="Oren Agai" userId="38ed92e4-dc99-49f8-87ee-524a786b3bba" providerId="ADAL" clId="{6C01F4C8-70DF-4995-9436-DBEBB9F8AC24}" dt="2025-07-06T11:46:32.129" v="1414" actId="13244"/>
          <ac:picMkLst>
            <pc:docMk/>
            <pc:sldMk cId="0" sldId="267"/>
            <ac:picMk id="240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45:29.192" v="1403" actId="962"/>
          <ac:picMkLst>
            <pc:docMk/>
            <pc:sldMk cId="0" sldId="267"/>
            <ac:picMk id="241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45:27.133" v="1402" actId="962"/>
          <ac:picMkLst>
            <pc:docMk/>
            <pc:sldMk cId="0" sldId="267"/>
            <ac:picMk id="242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45:22.590" v="1400" actId="962"/>
          <ac:picMkLst>
            <pc:docMk/>
            <pc:sldMk cId="0" sldId="267"/>
            <ac:picMk id="243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45:25.041" v="1401" actId="962"/>
          <ac:picMkLst>
            <pc:docMk/>
            <pc:sldMk cId="0" sldId="267"/>
            <ac:picMk id="245" creationId="{00000000-0000-0000-0000-000000000000}"/>
          </ac:picMkLst>
        </pc:picChg>
      </pc:sldChg>
      <pc:sldChg chg="modSp mod">
        <pc:chgData name="Oren Agai" userId="38ed92e4-dc99-49f8-87ee-524a786b3bba" providerId="ADAL" clId="{6C01F4C8-70DF-4995-9436-DBEBB9F8AC24}" dt="2025-07-06T11:47:44.354" v="1424" actId="33553"/>
        <pc:sldMkLst>
          <pc:docMk/>
          <pc:sldMk cId="0" sldId="268"/>
        </pc:sldMkLst>
        <pc:spChg chg="mod">
          <ac:chgData name="Oren Agai" userId="38ed92e4-dc99-49f8-87ee-524a786b3bba" providerId="ADAL" clId="{6C01F4C8-70DF-4995-9436-DBEBB9F8AC24}" dt="2025-07-06T11:47:44.354" v="1424" actId="33553"/>
          <ac:spMkLst>
            <pc:docMk/>
            <pc:sldMk cId="0" sldId="268"/>
            <ac:spMk id="256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1:47:29.717" v="1421" actId="962"/>
          <ac:picMkLst>
            <pc:docMk/>
            <pc:sldMk cId="0" sldId="268"/>
            <ac:picMk id="254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47:32.152" v="1422" actId="962"/>
          <ac:picMkLst>
            <pc:docMk/>
            <pc:sldMk cId="0" sldId="268"/>
            <ac:picMk id="255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47:35.305" v="1423" actId="962"/>
          <ac:picMkLst>
            <pc:docMk/>
            <pc:sldMk cId="0" sldId="268"/>
            <ac:picMk id="257" creationId="{00000000-0000-0000-0000-000000000000}"/>
          </ac:picMkLst>
        </pc:picChg>
      </pc:sldChg>
      <pc:sldChg chg="delSp modSp mod">
        <pc:chgData name="Oren Agai" userId="38ed92e4-dc99-49f8-87ee-524a786b3bba" providerId="ADAL" clId="{6C01F4C8-70DF-4995-9436-DBEBB9F8AC24}" dt="2025-07-07T11:26:25.635" v="1718" actId="962"/>
        <pc:sldMkLst>
          <pc:docMk/>
          <pc:sldMk cId="0" sldId="269"/>
        </pc:sldMkLst>
        <pc:spChg chg="ord">
          <ac:chgData name="Oren Agai" userId="38ed92e4-dc99-49f8-87ee-524a786b3bba" providerId="ADAL" clId="{6C01F4C8-70DF-4995-9436-DBEBB9F8AC24}" dt="2025-07-06T11:49:01.218" v="1446"/>
          <ac:spMkLst>
            <pc:docMk/>
            <pc:sldMk cId="0" sldId="269"/>
            <ac:spMk id="269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49:09.979" v="1450"/>
          <ac:spMkLst>
            <pc:docMk/>
            <pc:sldMk cId="0" sldId="269"/>
            <ac:spMk id="270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49:15.629" v="1454"/>
          <ac:spMkLst>
            <pc:docMk/>
            <pc:sldMk cId="0" sldId="269"/>
            <ac:spMk id="271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49:19.676" v="1455"/>
          <ac:spMkLst>
            <pc:docMk/>
            <pc:sldMk cId="0" sldId="269"/>
            <ac:spMk id="272" creationId="{00000000-0000-0000-0000-000000000000}"/>
          </ac:spMkLst>
        </pc:spChg>
        <pc:spChg chg="mod ord">
          <ac:chgData name="Oren Agai" userId="38ed92e4-dc99-49f8-87ee-524a786b3bba" providerId="ADAL" clId="{6C01F4C8-70DF-4995-9436-DBEBB9F8AC24}" dt="2025-07-06T11:48:55.501" v="1442"/>
          <ac:spMkLst>
            <pc:docMk/>
            <pc:sldMk cId="0" sldId="269"/>
            <ac:spMk id="273" creationId="{00000000-0000-0000-0000-000000000000}"/>
          </ac:spMkLst>
        </pc:spChg>
        <pc:picChg chg="mod topLvl">
          <ac:chgData name="Oren Agai" userId="38ed92e4-dc99-49f8-87ee-524a786b3bba" providerId="ADAL" clId="{6C01F4C8-70DF-4995-9436-DBEBB9F8AC24}" dt="2025-07-07T11:26:20.349" v="1715" actId="962"/>
          <ac:picMkLst>
            <pc:docMk/>
            <pc:sldMk cId="0" sldId="269"/>
            <ac:picMk id="264" creationId="{00000000-0000-0000-0000-000000000000}"/>
          </ac:picMkLst>
        </pc:picChg>
        <pc:picChg chg="mod topLvl">
          <ac:chgData name="Oren Agai" userId="38ed92e4-dc99-49f8-87ee-524a786b3bba" providerId="ADAL" clId="{6C01F4C8-70DF-4995-9436-DBEBB9F8AC24}" dt="2025-07-07T11:26:23.998" v="1717" actId="962"/>
          <ac:picMkLst>
            <pc:docMk/>
            <pc:sldMk cId="0" sldId="269"/>
            <ac:picMk id="265" creationId="{00000000-0000-0000-0000-000000000000}"/>
          </ac:picMkLst>
        </pc:picChg>
        <pc:picChg chg="mod ord topLvl">
          <ac:chgData name="Oren Agai" userId="38ed92e4-dc99-49f8-87ee-524a786b3bba" providerId="ADAL" clId="{6C01F4C8-70DF-4995-9436-DBEBB9F8AC24}" dt="2025-07-07T11:26:22.487" v="1716" actId="962"/>
          <ac:picMkLst>
            <pc:docMk/>
            <pc:sldMk cId="0" sldId="269"/>
            <ac:picMk id="266" creationId="{00000000-0000-0000-0000-000000000000}"/>
          </ac:picMkLst>
        </pc:picChg>
        <pc:picChg chg="mod topLvl">
          <ac:chgData name="Oren Agai" userId="38ed92e4-dc99-49f8-87ee-524a786b3bba" providerId="ADAL" clId="{6C01F4C8-70DF-4995-9436-DBEBB9F8AC24}" dt="2025-07-07T11:26:25.635" v="1718" actId="962"/>
          <ac:picMkLst>
            <pc:docMk/>
            <pc:sldMk cId="0" sldId="269"/>
            <ac:picMk id="267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48:46.527" v="1433" actId="962"/>
          <ac:picMkLst>
            <pc:docMk/>
            <pc:sldMk cId="0" sldId="269"/>
            <ac:picMk id="268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48:43.091" v="1431" actId="962"/>
          <ac:picMkLst>
            <pc:docMk/>
            <pc:sldMk cId="0" sldId="269"/>
            <ac:picMk id="274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48:44.785" v="1432" actId="962"/>
          <ac:picMkLst>
            <pc:docMk/>
            <pc:sldMk cId="0" sldId="269"/>
            <ac:picMk id="275" creationId="{00000000-0000-0000-0000-000000000000}"/>
          </ac:picMkLst>
        </pc:picChg>
      </pc:sldChg>
      <pc:sldChg chg="modSp mod">
        <pc:chgData name="Oren Agai" userId="38ed92e4-dc99-49f8-87ee-524a786b3bba" providerId="ADAL" clId="{6C01F4C8-70DF-4995-9436-DBEBB9F8AC24}" dt="2025-07-06T11:51:22.784" v="1511" actId="13244"/>
        <pc:sldMkLst>
          <pc:docMk/>
          <pc:sldMk cId="0" sldId="270"/>
        </pc:sldMkLst>
        <pc:spChg chg="mod">
          <ac:chgData name="Oren Agai" userId="38ed92e4-dc99-49f8-87ee-524a786b3bba" providerId="ADAL" clId="{6C01F4C8-70DF-4995-9436-DBEBB9F8AC24}" dt="2025-07-06T11:49:31.802" v="1457" actId="33553"/>
          <ac:spMkLst>
            <pc:docMk/>
            <pc:sldMk cId="0" sldId="270"/>
            <ac:spMk id="282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49:47.063" v="1459" actId="962"/>
          <ac:spMkLst>
            <pc:docMk/>
            <pc:sldMk cId="0" sldId="270"/>
            <ac:spMk id="283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49:51.127" v="1460" actId="962"/>
          <ac:spMkLst>
            <pc:docMk/>
            <pc:sldMk cId="0" sldId="270"/>
            <ac:spMk id="285" creationId="{00000000-0000-0000-0000-000000000000}"/>
          </ac:spMkLst>
        </pc:spChg>
        <pc:spChg chg="mod ord">
          <ac:chgData name="Oren Agai" userId="38ed92e4-dc99-49f8-87ee-524a786b3bba" providerId="ADAL" clId="{6C01F4C8-70DF-4995-9436-DBEBB9F8AC24}" dt="2025-07-06T11:51:18.516" v="1510" actId="13244"/>
          <ac:spMkLst>
            <pc:docMk/>
            <pc:sldMk cId="0" sldId="270"/>
            <ac:spMk id="288" creationId="{00000000-0000-0000-0000-000000000000}"/>
          </ac:spMkLst>
        </pc:spChg>
        <pc:spChg chg="mod ord">
          <ac:chgData name="Oren Agai" userId="38ed92e4-dc99-49f8-87ee-524a786b3bba" providerId="ADAL" clId="{6C01F4C8-70DF-4995-9436-DBEBB9F8AC24}" dt="2025-07-06T11:51:22.784" v="1511" actId="13244"/>
          <ac:spMkLst>
            <pc:docMk/>
            <pc:sldMk cId="0" sldId="270"/>
            <ac:spMk id="290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51:15.034" v="1509"/>
          <ac:spMkLst>
            <pc:docMk/>
            <pc:sldMk cId="0" sldId="270"/>
            <ac:spMk id="291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49:59.587" v="1462" actId="962"/>
          <ac:spMkLst>
            <pc:docMk/>
            <pc:sldMk cId="0" sldId="270"/>
            <ac:spMk id="292" creationId="{00000000-0000-0000-0000-000000000000}"/>
          </ac:spMkLst>
        </pc:spChg>
        <pc:spChg chg="mod ord">
          <ac:chgData name="Oren Agai" userId="38ed92e4-dc99-49f8-87ee-524a786b3bba" providerId="ADAL" clId="{6C01F4C8-70DF-4995-9436-DBEBB9F8AC24}" dt="2025-07-06T11:50:56.044" v="1500" actId="13244"/>
          <ac:spMkLst>
            <pc:docMk/>
            <pc:sldMk cId="0" sldId="270"/>
            <ac:spMk id="294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50:48.289" v="1498"/>
          <ac:spMkLst>
            <pc:docMk/>
            <pc:sldMk cId="0" sldId="270"/>
            <ac:spMk id="295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1:49:26.852" v="1456" actId="962"/>
          <ac:picMkLst>
            <pc:docMk/>
            <pc:sldMk cId="0" sldId="270"/>
            <ac:picMk id="281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51:03.005" v="1501" actId="962"/>
          <ac:picMkLst>
            <pc:docMk/>
            <pc:sldMk cId="0" sldId="270"/>
            <ac:picMk id="287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50:03.957" v="1464" actId="962"/>
          <ac:picMkLst>
            <pc:docMk/>
            <pc:sldMk cId="0" sldId="270"/>
            <ac:picMk id="296" creationId="{00000000-0000-0000-0000-000000000000}"/>
          </ac:picMkLst>
        </pc:picChg>
      </pc:sldChg>
      <pc:sldChg chg="modSp mod">
        <pc:chgData name="Oren Agai" userId="38ed92e4-dc99-49f8-87ee-524a786b3bba" providerId="ADAL" clId="{6C01F4C8-70DF-4995-9436-DBEBB9F8AC24}" dt="2025-07-06T11:53:51.620" v="1535" actId="962"/>
        <pc:sldMkLst>
          <pc:docMk/>
          <pc:sldMk cId="0" sldId="271"/>
        </pc:sldMkLst>
        <pc:spChg chg="mod">
          <ac:chgData name="Oren Agai" userId="38ed92e4-dc99-49f8-87ee-524a786b3bba" providerId="ADAL" clId="{6C01F4C8-70DF-4995-9436-DBEBB9F8AC24}" dt="2025-07-06T11:53:33.248" v="1530" actId="962"/>
          <ac:spMkLst>
            <pc:docMk/>
            <pc:sldMk cId="0" sldId="271"/>
            <ac:spMk id="302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2:54.406" v="1513" actId="962"/>
          <ac:spMkLst>
            <pc:docMk/>
            <pc:sldMk cId="0" sldId="271"/>
            <ac:spMk id="303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3:14.628" v="1522" actId="962"/>
          <ac:spMkLst>
            <pc:docMk/>
            <pc:sldMk cId="0" sldId="271"/>
            <ac:spMk id="304" creationId="{00000000-0000-0000-0000-000000000000}"/>
          </ac:spMkLst>
        </pc:spChg>
        <pc:spChg chg="mod ord">
          <ac:chgData name="Oren Agai" userId="38ed92e4-dc99-49f8-87ee-524a786b3bba" providerId="ADAL" clId="{6C01F4C8-70DF-4995-9436-DBEBB9F8AC24}" dt="2025-07-06T11:53:27.487" v="1529"/>
          <ac:spMkLst>
            <pc:docMk/>
            <pc:sldMk cId="0" sldId="271"/>
            <ac:spMk id="306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52:57.121" v="1517"/>
          <ac:spMkLst>
            <pc:docMk/>
            <pc:sldMk cId="0" sldId="271"/>
            <ac:spMk id="308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53:13.452" v="1521"/>
          <ac:spMkLst>
            <pc:docMk/>
            <pc:sldMk cId="0" sldId="271"/>
            <ac:spMk id="309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1:53:21.569" v="1523" actId="962"/>
          <ac:picMkLst>
            <pc:docMk/>
            <pc:sldMk cId="0" sldId="271"/>
            <ac:picMk id="305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53:41.722" v="1531" actId="962"/>
          <ac:picMkLst>
            <pc:docMk/>
            <pc:sldMk cId="0" sldId="271"/>
            <ac:picMk id="307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53:44.381" v="1532" actId="962"/>
          <ac:picMkLst>
            <pc:docMk/>
            <pc:sldMk cId="0" sldId="271"/>
            <ac:picMk id="311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53:02.197" v="1518" actId="962"/>
          <ac:picMkLst>
            <pc:docMk/>
            <pc:sldMk cId="0" sldId="271"/>
            <ac:picMk id="312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53:46.958" v="1533" actId="962"/>
          <ac:picMkLst>
            <pc:docMk/>
            <pc:sldMk cId="0" sldId="271"/>
            <ac:picMk id="313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53:49.466" v="1534" actId="962"/>
          <ac:picMkLst>
            <pc:docMk/>
            <pc:sldMk cId="0" sldId="271"/>
            <ac:picMk id="314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53:51.620" v="1535" actId="962"/>
          <ac:picMkLst>
            <pc:docMk/>
            <pc:sldMk cId="0" sldId="271"/>
            <ac:picMk id="315" creationId="{00000000-0000-0000-0000-000000000000}"/>
          </ac:picMkLst>
        </pc:picChg>
      </pc:sldChg>
      <pc:sldChg chg="modSp mod">
        <pc:chgData name="Oren Agai" userId="38ed92e4-dc99-49f8-87ee-524a786b3bba" providerId="ADAL" clId="{6C01F4C8-70DF-4995-9436-DBEBB9F8AC24}" dt="2025-07-06T11:57:22.739" v="1588" actId="962"/>
        <pc:sldMkLst>
          <pc:docMk/>
          <pc:sldMk cId="0" sldId="272"/>
        </pc:sldMkLst>
        <pc:spChg chg="mod">
          <ac:chgData name="Oren Agai" userId="38ed92e4-dc99-49f8-87ee-524a786b3bba" providerId="ADAL" clId="{6C01F4C8-70DF-4995-9436-DBEBB9F8AC24}" dt="2025-07-06T11:54:00.897" v="1536" actId="33553"/>
          <ac:spMkLst>
            <pc:docMk/>
            <pc:sldMk cId="0" sldId="272"/>
            <ac:spMk id="321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5:47.731" v="1554" actId="962"/>
          <ac:spMkLst>
            <pc:docMk/>
            <pc:sldMk cId="0" sldId="272"/>
            <ac:spMk id="324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5:51.204" v="1556" actId="962"/>
          <ac:spMkLst>
            <pc:docMk/>
            <pc:sldMk cId="0" sldId="272"/>
            <ac:spMk id="325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5:52.823" v="1557" actId="962"/>
          <ac:spMkLst>
            <pc:docMk/>
            <pc:sldMk cId="0" sldId="272"/>
            <ac:spMk id="326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5:54.715" v="1558" actId="962"/>
          <ac:spMkLst>
            <pc:docMk/>
            <pc:sldMk cId="0" sldId="272"/>
            <ac:spMk id="327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5:56.810" v="1559" actId="962"/>
          <ac:spMkLst>
            <pc:docMk/>
            <pc:sldMk cId="0" sldId="272"/>
            <ac:spMk id="328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5:58.241" v="1560" actId="962"/>
          <ac:spMkLst>
            <pc:docMk/>
            <pc:sldMk cId="0" sldId="272"/>
            <ac:spMk id="329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5:59.545" v="1561" actId="962"/>
          <ac:spMkLst>
            <pc:docMk/>
            <pc:sldMk cId="0" sldId="272"/>
            <ac:spMk id="330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01.411" v="1562" actId="962"/>
          <ac:spMkLst>
            <pc:docMk/>
            <pc:sldMk cId="0" sldId="272"/>
            <ac:spMk id="331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06.042" v="1564" actId="962"/>
          <ac:spMkLst>
            <pc:docMk/>
            <pc:sldMk cId="0" sldId="272"/>
            <ac:spMk id="332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06.937" v="1565" actId="962"/>
          <ac:spMkLst>
            <pc:docMk/>
            <pc:sldMk cId="0" sldId="272"/>
            <ac:spMk id="333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10.106" v="1566" actId="962"/>
          <ac:spMkLst>
            <pc:docMk/>
            <pc:sldMk cId="0" sldId="272"/>
            <ac:spMk id="334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11.051" v="1567" actId="962"/>
          <ac:spMkLst>
            <pc:docMk/>
            <pc:sldMk cId="0" sldId="272"/>
            <ac:spMk id="335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11.518" v="1568" actId="962"/>
          <ac:spMkLst>
            <pc:docMk/>
            <pc:sldMk cId="0" sldId="272"/>
            <ac:spMk id="336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12.491" v="1569" actId="962"/>
          <ac:spMkLst>
            <pc:docMk/>
            <pc:sldMk cId="0" sldId="272"/>
            <ac:spMk id="337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13.656" v="1570" actId="962"/>
          <ac:spMkLst>
            <pc:docMk/>
            <pc:sldMk cId="0" sldId="272"/>
            <ac:spMk id="338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14.530" v="1571" actId="962"/>
          <ac:spMkLst>
            <pc:docMk/>
            <pc:sldMk cId="0" sldId="272"/>
            <ac:spMk id="339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15.957" v="1572" actId="962"/>
          <ac:spMkLst>
            <pc:docMk/>
            <pc:sldMk cId="0" sldId="272"/>
            <ac:spMk id="340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18.781" v="1573" actId="962"/>
          <ac:spMkLst>
            <pc:docMk/>
            <pc:sldMk cId="0" sldId="272"/>
            <ac:spMk id="341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20.160" v="1574" actId="962"/>
          <ac:spMkLst>
            <pc:docMk/>
            <pc:sldMk cId="0" sldId="272"/>
            <ac:spMk id="342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21.071" v="1575" actId="962"/>
          <ac:spMkLst>
            <pc:docMk/>
            <pc:sldMk cId="0" sldId="272"/>
            <ac:spMk id="343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22.137" v="1576" actId="962"/>
          <ac:spMkLst>
            <pc:docMk/>
            <pc:sldMk cId="0" sldId="272"/>
            <ac:spMk id="344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23.220" v="1577" actId="962"/>
          <ac:spMkLst>
            <pc:docMk/>
            <pc:sldMk cId="0" sldId="272"/>
            <ac:spMk id="345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54:31.616" v="1545" actId="13244"/>
          <ac:spMkLst>
            <pc:docMk/>
            <pc:sldMk cId="0" sldId="272"/>
            <ac:spMk id="346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54:40.079" v="1546" actId="13244"/>
          <ac:spMkLst>
            <pc:docMk/>
            <pc:sldMk cId="0" sldId="272"/>
            <ac:spMk id="347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54:59.841" v="1548" actId="13244"/>
          <ac:spMkLst>
            <pc:docMk/>
            <pc:sldMk cId="0" sldId="272"/>
            <ac:spMk id="348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55:08.631" v="1549" actId="13244"/>
          <ac:spMkLst>
            <pc:docMk/>
            <pc:sldMk cId="0" sldId="272"/>
            <ac:spMk id="349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55:28.367" v="1550" actId="13244"/>
          <ac:spMkLst>
            <pc:docMk/>
            <pc:sldMk cId="0" sldId="272"/>
            <ac:spMk id="350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23.926" v="1578" actId="962"/>
          <ac:spMkLst>
            <pc:docMk/>
            <pc:sldMk cId="0" sldId="272"/>
            <ac:spMk id="351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25.214" v="1579" actId="962"/>
          <ac:spMkLst>
            <pc:docMk/>
            <pc:sldMk cId="0" sldId="272"/>
            <ac:spMk id="352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26.218" v="1580" actId="962"/>
          <ac:spMkLst>
            <pc:docMk/>
            <pc:sldMk cId="0" sldId="272"/>
            <ac:spMk id="353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26.752" v="1581" actId="962"/>
          <ac:spMkLst>
            <pc:docMk/>
            <pc:sldMk cId="0" sldId="272"/>
            <ac:spMk id="354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27.684" v="1582" actId="962"/>
          <ac:spMkLst>
            <pc:docMk/>
            <pc:sldMk cId="0" sldId="272"/>
            <ac:spMk id="355" creationId="{00000000-0000-0000-0000-000000000000}"/>
          </ac:spMkLst>
        </pc:spChg>
        <pc:spChg chg="mod">
          <ac:chgData name="Oren Agai" userId="38ed92e4-dc99-49f8-87ee-524a786b3bba" providerId="ADAL" clId="{6C01F4C8-70DF-4995-9436-DBEBB9F8AC24}" dt="2025-07-06T11:56:28.290" v="1583" actId="962"/>
          <ac:spMkLst>
            <pc:docMk/>
            <pc:sldMk cId="0" sldId="272"/>
            <ac:spMk id="356" creationId="{00000000-0000-0000-0000-000000000000}"/>
          </ac:spMkLst>
        </pc:spChg>
        <pc:spChg chg="ord">
          <ac:chgData name="Oren Agai" userId="38ed92e4-dc99-49f8-87ee-524a786b3bba" providerId="ADAL" clId="{6C01F4C8-70DF-4995-9436-DBEBB9F8AC24}" dt="2025-07-06T11:54:52.220" v="1547" actId="13244"/>
          <ac:spMkLst>
            <pc:docMk/>
            <pc:sldMk cId="0" sldId="272"/>
            <ac:spMk id="357" creationId="{00000000-0000-0000-0000-000000000000}"/>
          </ac:spMkLst>
        </pc:spChg>
        <pc:spChg chg="mod ord">
          <ac:chgData name="Oren Agai" userId="38ed92e4-dc99-49f8-87ee-524a786b3bba" providerId="ADAL" clId="{6C01F4C8-70DF-4995-9436-DBEBB9F8AC24}" dt="2025-07-06T11:57:22.739" v="1588" actId="962"/>
          <ac:spMkLst>
            <pc:docMk/>
            <pc:sldMk cId="0" sldId="272"/>
            <ac:spMk id="358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1:55:45.579" v="1553" actId="962"/>
          <ac:picMkLst>
            <pc:docMk/>
            <pc:sldMk cId="0" sldId="272"/>
            <ac:picMk id="323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56:32.982" v="1585" actId="962"/>
          <ac:picMkLst>
            <pc:docMk/>
            <pc:sldMk cId="0" sldId="272"/>
            <ac:picMk id="359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56:35.261" v="1586" actId="962"/>
          <ac:picMkLst>
            <pc:docMk/>
            <pc:sldMk cId="0" sldId="272"/>
            <ac:picMk id="360" creationId="{00000000-0000-0000-0000-000000000000}"/>
          </ac:picMkLst>
        </pc:picChg>
      </pc:sldChg>
      <pc:sldChg chg="delSp modSp mod">
        <pc:chgData name="Oren Agai" userId="38ed92e4-dc99-49f8-87ee-524a786b3bba" providerId="ADAL" clId="{6C01F4C8-70DF-4995-9436-DBEBB9F8AC24}" dt="2025-07-06T11:59:46.444" v="1692"/>
        <pc:sldMkLst>
          <pc:docMk/>
          <pc:sldMk cId="0" sldId="273"/>
        </pc:sldMkLst>
        <pc:spChg chg="mod ord">
          <ac:chgData name="Oren Agai" userId="38ed92e4-dc99-49f8-87ee-524a786b3bba" providerId="ADAL" clId="{6C01F4C8-70DF-4995-9436-DBEBB9F8AC24}" dt="2025-07-06T11:58:24.054" v="1602"/>
          <ac:spMkLst>
            <pc:docMk/>
            <pc:sldMk cId="0" sldId="273"/>
            <ac:spMk id="368" creationId="{00000000-0000-0000-0000-000000000000}"/>
          </ac:spMkLst>
        </pc:spChg>
        <pc:spChg chg="mod ord topLvl">
          <ac:chgData name="Oren Agai" userId="38ed92e4-dc99-49f8-87ee-524a786b3bba" providerId="ADAL" clId="{6C01F4C8-70DF-4995-9436-DBEBB9F8AC24}" dt="2025-07-06T11:59:37.998" v="1680" actId="962"/>
          <ac:spMkLst>
            <pc:docMk/>
            <pc:sldMk cId="0" sldId="273"/>
            <ac:spMk id="381" creationId="{00000000-0000-0000-0000-000000000000}"/>
          </ac:spMkLst>
        </pc:spChg>
        <pc:spChg chg="mod ord topLvl">
          <ac:chgData name="Oren Agai" userId="38ed92e4-dc99-49f8-87ee-524a786b3bba" providerId="ADAL" clId="{6C01F4C8-70DF-4995-9436-DBEBB9F8AC24}" dt="2025-07-06T11:59:46.444" v="1692"/>
          <ac:spMkLst>
            <pc:docMk/>
            <pc:sldMk cId="0" sldId="273"/>
            <ac:spMk id="382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1:58:24.723" v="1603" actId="962"/>
          <ac:picMkLst>
            <pc:docMk/>
            <pc:sldMk cId="0" sldId="273"/>
            <ac:picMk id="366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58:30.889" v="1604" actId="962"/>
          <ac:picMkLst>
            <pc:docMk/>
            <pc:sldMk cId="0" sldId="273"/>
            <ac:picMk id="367" creationId="{00000000-0000-0000-0000-000000000000}"/>
          </ac:picMkLst>
        </pc:picChg>
        <pc:picChg chg="mod ord">
          <ac:chgData name="Oren Agai" userId="38ed92e4-dc99-49f8-87ee-524a786b3bba" providerId="ADAL" clId="{6C01F4C8-70DF-4995-9436-DBEBB9F8AC24}" dt="2025-07-06T11:59:23.520" v="1678"/>
          <ac:picMkLst>
            <pc:docMk/>
            <pc:sldMk cId="0" sldId="273"/>
            <ac:picMk id="379" creationId="{00000000-0000-0000-0000-000000000000}"/>
          </ac:picMkLst>
        </pc:picChg>
        <pc:picChg chg="mod topLvl">
          <ac:chgData name="Oren Agai" userId="38ed92e4-dc99-49f8-87ee-524a786b3bba" providerId="ADAL" clId="{6C01F4C8-70DF-4995-9436-DBEBB9F8AC24}" dt="2025-07-06T11:59:34.975" v="1679" actId="962"/>
          <ac:picMkLst>
            <pc:docMk/>
            <pc:sldMk cId="0" sldId="273"/>
            <ac:picMk id="383" creationId="{00000000-0000-0000-0000-000000000000}"/>
          </ac:picMkLst>
        </pc:picChg>
      </pc:sldChg>
      <pc:sldChg chg="modSp mod">
        <pc:chgData name="Oren Agai" userId="38ed92e4-dc99-49f8-87ee-524a786b3bba" providerId="ADAL" clId="{6C01F4C8-70DF-4995-9436-DBEBB9F8AC24}" dt="2025-07-06T12:00:09.886" v="1699" actId="962"/>
        <pc:sldMkLst>
          <pc:docMk/>
          <pc:sldMk cId="0" sldId="274"/>
        </pc:sldMkLst>
        <pc:spChg chg="mod">
          <ac:chgData name="Oren Agai" userId="38ed92e4-dc99-49f8-87ee-524a786b3bba" providerId="ADAL" clId="{6C01F4C8-70DF-4995-9436-DBEBB9F8AC24}" dt="2025-07-06T12:00:04.801" v="1696" actId="33553"/>
          <ac:spMkLst>
            <pc:docMk/>
            <pc:sldMk cId="0" sldId="274"/>
            <ac:spMk id="392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1:59:56.906" v="1694" actId="962"/>
          <ac:picMkLst>
            <pc:docMk/>
            <pc:sldMk cId="0" sldId="274"/>
            <ac:picMk id="389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1:59:52.886" v="1693" actId="962"/>
          <ac:picMkLst>
            <pc:docMk/>
            <pc:sldMk cId="0" sldId="274"/>
            <ac:picMk id="390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2:00:01.271" v="1695" actId="962"/>
          <ac:picMkLst>
            <pc:docMk/>
            <pc:sldMk cId="0" sldId="274"/>
            <ac:picMk id="391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2:00:08.411" v="1697" actId="962"/>
          <ac:picMkLst>
            <pc:docMk/>
            <pc:sldMk cId="0" sldId="274"/>
            <ac:picMk id="394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2:00:09.086" v="1698" actId="962"/>
          <ac:picMkLst>
            <pc:docMk/>
            <pc:sldMk cId="0" sldId="274"/>
            <ac:picMk id="395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2:00:09.886" v="1699" actId="962"/>
          <ac:picMkLst>
            <pc:docMk/>
            <pc:sldMk cId="0" sldId="274"/>
            <ac:picMk id="396" creationId="{00000000-0000-0000-0000-000000000000}"/>
          </ac:picMkLst>
        </pc:picChg>
      </pc:sldChg>
      <pc:sldChg chg="modSp mod">
        <pc:chgData name="Oren Agai" userId="38ed92e4-dc99-49f8-87ee-524a786b3bba" providerId="ADAL" clId="{6C01F4C8-70DF-4995-9436-DBEBB9F8AC24}" dt="2025-07-06T12:00:30.506" v="1706" actId="962"/>
        <pc:sldMkLst>
          <pc:docMk/>
          <pc:sldMk cId="0" sldId="275"/>
        </pc:sldMkLst>
        <pc:spChg chg="mod">
          <ac:chgData name="Oren Agai" userId="38ed92e4-dc99-49f8-87ee-524a786b3bba" providerId="ADAL" clId="{6C01F4C8-70DF-4995-9436-DBEBB9F8AC24}" dt="2025-07-06T12:00:21.544" v="1700" actId="33553"/>
          <ac:spMkLst>
            <pc:docMk/>
            <pc:sldMk cId="0" sldId="275"/>
            <ac:spMk id="406" creationId="{00000000-0000-0000-0000-000000000000}"/>
          </ac:spMkLst>
        </pc:spChg>
        <pc:picChg chg="mod">
          <ac:chgData name="Oren Agai" userId="38ed92e4-dc99-49f8-87ee-524a786b3bba" providerId="ADAL" clId="{6C01F4C8-70DF-4995-9436-DBEBB9F8AC24}" dt="2025-07-06T12:00:25.437" v="1701" actId="962"/>
          <ac:picMkLst>
            <pc:docMk/>
            <pc:sldMk cId="0" sldId="275"/>
            <ac:picMk id="402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2:00:27.038" v="1702" actId="962"/>
          <ac:picMkLst>
            <pc:docMk/>
            <pc:sldMk cId="0" sldId="275"/>
            <ac:picMk id="403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2:00:27.995" v="1703" actId="962"/>
          <ac:picMkLst>
            <pc:docMk/>
            <pc:sldMk cId="0" sldId="275"/>
            <ac:picMk id="404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2:00:28.906" v="1704" actId="962"/>
          <ac:picMkLst>
            <pc:docMk/>
            <pc:sldMk cId="0" sldId="275"/>
            <ac:picMk id="405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2:00:30.052" v="1705" actId="962"/>
          <ac:picMkLst>
            <pc:docMk/>
            <pc:sldMk cId="0" sldId="275"/>
            <ac:picMk id="407" creationId="{00000000-0000-0000-0000-000000000000}"/>
          </ac:picMkLst>
        </pc:picChg>
        <pc:picChg chg="mod">
          <ac:chgData name="Oren Agai" userId="38ed92e4-dc99-49f8-87ee-524a786b3bba" providerId="ADAL" clId="{6C01F4C8-70DF-4995-9436-DBEBB9F8AC24}" dt="2025-07-06T12:00:30.506" v="1706" actId="962"/>
          <ac:picMkLst>
            <pc:docMk/>
            <pc:sldMk cId="0" sldId="275"/>
            <ac:picMk id="408" creationId="{00000000-0000-0000-0000-000000000000}"/>
          </ac:picMkLst>
        </pc:picChg>
      </pc:sldChg>
    </pc:docChg>
  </pc:docChgLst>
  <pc:docChgLst>
    <pc:chgData name="Nimrod Rotem" userId="0e8641be-bdb0-4953-bc1c-b67d36f3e4ed" providerId="ADAL" clId="{9FBC7ED2-5774-4B33-A9B5-58C6FF4E8A20}"/>
    <pc:docChg chg="modSld">
      <pc:chgData name="Nimrod Rotem" userId="0e8641be-bdb0-4953-bc1c-b67d36f3e4ed" providerId="ADAL" clId="{9FBC7ED2-5774-4B33-A9B5-58C6FF4E8A20}" dt="2025-06-26T09:16:11.180" v="1" actId="33553"/>
      <pc:docMkLst>
        <pc:docMk/>
      </pc:docMkLst>
      <pc:sldChg chg="modSp mod">
        <pc:chgData name="Nimrod Rotem" userId="0e8641be-bdb0-4953-bc1c-b67d36f3e4ed" providerId="ADAL" clId="{9FBC7ED2-5774-4B33-A9B5-58C6FF4E8A20}" dt="2025-06-26T09:16:11.180" v="1" actId="33553"/>
        <pc:sldMkLst>
          <pc:docMk/>
          <pc:sldMk cId="0" sldId="256"/>
        </pc:sldMkLst>
        <pc:spChg chg="mod">
          <ac:chgData name="Nimrod Rotem" userId="0e8641be-bdb0-4953-bc1c-b67d36f3e4ed" providerId="ADAL" clId="{9FBC7ED2-5774-4B33-A9B5-58C6FF4E8A20}" dt="2025-06-26T09:16:11.180" v="1" actId="33553"/>
          <ac:spMkLst>
            <pc:docMk/>
            <pc:sldMk cId="0" sldId="256"/>
            <ac:spMk id="92" creationId="{00000000-0000-0000-0000-000000000000}"/>
          </ac:spMkLst>
        </pc:spChg>
        <pc:picChg chg="mod">
          <ac:chgData name="Nimrod Rotem" userId="0e8641be-bdb0-4953-bc1c-b67d36f3e4ed" providerId="ADAL" clId="{9FBC7ED2-5774-4B33-A9B5-58C6FF4E8A20}" dt="2025-06-26T09:16:07.190" v="0" actId="962"/>
          <ac:picMkLst>
            <pc:docMk/>
            <pc:sldMk cId="0" sldId="256"/>
            <ac:picMk id="6" creationId="{34663610-7C17-D7E9-CD8F-EDE11A001941}"/>
          </ac:picMkLst>
        </pc:picChg>
        <pc:picChg chg="mod">
          <ac:chgData name="Nimrod Rotem" userId="0e8641be-bdb0-4953-bc1c-b67d36f3e4ed" providerId="ADAL" clId="{9FBC7ED2-5774-4B33-A9B5-58C6FF4E8A20}" dt="2025-06-26T09:16:07.190" v="0" actId="962"/>
          <ac:picMkLst>
            <pc:docMk/>
            <pc:sldMk cId="0" sldId="256"/>
            <ac:picMk id="90" creationId="{00000000-0000-0000-0000-000000000000}"/>
          </ac:picMkLst>
        </pc:picChg>
        <pc:picChg chg="mod">
          <ac:chgData name="Nimrod Rotem" userId="0e8641be-bdb0-4953-bc1c-b67d36f3e4ed" providerId="ADAL" clId="{9FBC7ED2-5774-4B33-A9B5-58C6FF4E8A20}" dt="2025-06-26T09:16:07.190" v="0" actId="962"/>
          <ac:picMkLst>
            <pc:docMk/>
            <pc:sldMk cId="0" sldId="256"/>
            <ac:picMk id="91" creationId="{00000000-0000-0000-0000-000000000000}"/>
          </ac:picMkLst>
        </pc:picChg>
        <pc:picChg chg="mod">
          <ac:chgData name="Nimrod Rotem" userId="0e8641be-bdb0-4953-bc1c-b67d36f3e4ed" providerId="ADAL" clId="{9FBC7ED2-5774-4B33-A9B5-58C6FF4E8A20}" dt="2025-06-26T09:16:07.190" v="0" actId="962"/>
          <ac:picMkLst>
            <pc:docMk/>
            <pc:sldMk cId="0" sldId="256"/>
            <ac:picMk id="9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/CylTyMTMu_E/?utm_source=ig_web_button_share_sheet&amp;igshid=ODE2OTA4Y2Y1MQ%3D%3D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heoceancleanup.com/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TSIep4BBdw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b="1" dirty="0">
                <a:latin typeface="Calibri"/>
                <a:ea typeface="Calibri"/>
                <a:cs typeface="Calibri"/>
                <a:sym typeface="Calibri"/>
              </a:rPr>
              <a:t>פתיחה </a:t>
            </a:r>
            <a:r>
              <a:rPr lang="he-IL" sz="1200" b="1" dirty="0">
                <a:latin typeface="Calibri"/>
                <a:ea typeface="Calibri"/>
                <a:cs typeface="Calibri"/>
                <a:sym typeface="Calibri"/>
              </a:rPr>
              <a:t>– 10 דקות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sz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נציג את עצמנו- </a:t>
            </a:r>
            <a:r>
              <a:rPr lang="he-IL" sz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המורה שיוביל/  תוביל את התהליך,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iw-IL" sz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נערוך סבב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הכרות קצר עם הכיתה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כל ילד/ה יגידו את שמו/ה,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מאיזו כיתה הוא/היא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ומה הכי מעניין אותו/ה או חשוב לו/ה בנושא שמירה על הסביבה.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לחילופין ניתן לבקש מכל תלמיד/ה לתת דוגמה קטנה ממשהו שהוא או משפחתו עושים כדי לשמור על הסביבה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כמו מחזור או חיסכון בחשמל או מים.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את סבב ההיכרות ניתן לעשות בהתמסרות עם כדור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או להשתמש בחבל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כאשר כל אחד/ת שמדבר/ת מדבר אל קצה החבל כמו מיקרופון ולאחר שמסיים/ת מעביר לחבר/ה שלצידו כשידיו נשארות על החבל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עד שכל המשתתפים/ות עומדים במעגל וידיהם/ן אוחזות בחבל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נקשור את החבל היטב ונבקש מכל המשתתפים/ות להישען לאחור ולהרגיש את המתח של החבל ואת הכוח של מעגל.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ניתן להוסיף תרגיל בו כל המשתתפים/ות ינסו יחד להתכופף לישיבת כריעה ואז לקום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מספר פעמים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ולהישאר כשידיהם/ן אוחזות כל העת בחבל ואף אחד/ת לא נופל/ת.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לסיכום סבב הפתיחה, נדגיש שגם פעולות קטנות יכולות לייצר כוח משמעותי, שעם כל הידיים האוחזות כאן בחבל/ שהתמסרו כאן עם הכדור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יש לנו יחד הרבה זוגות ידיים ויחד אנחנו יכולים להיות בעלי השפעה משמעותית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ממש כוח משימה.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נשאל את הקבוצה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מה אתם ואתן חושבים/ות שעושה קבוצת מנהיגות סביבתית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? 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מה המטרות שלה לדעתכם/ן?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נצייר עיגול על הלוח שבתוכו הכיתוב "שומרים על הסביבה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"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נכתוב שמש אסוציאציות על הלוח לפי מה שעולה מהתלמידים/ות.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בויאן סלאט – הולנד </a:t>
            </a: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– 2 דקות -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ניתן להקרין את </a:t>
            </a:r>
            <a:r>
              <a:rPr lang="iw-IL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הסרטון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על עבודת הארגון.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הדוגמה השנייה היא בויאן סלאט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בחור הולנדי צעיר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שבשנת2012 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כשהיה בן 18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בלבד הקים את ארגון </a:t>
            </a:r>
            <a:r>
              <a:rPr lang="iw-IL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ocean clean up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אחרי שצלל בים התיכון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ראה יותר פלסטיק מדגים והנושא הדאיג אותו מאוד.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כיום הוא משמש כמנכ"ל הארגון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הארגון שלו מפתח טכנולוגיות חדשניות לניקוי הפלסטיק מהים.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המטרה המוצהרת של הארגון היא להוביל לפינוי של90%  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מהפלסטיק הצף בים עד 2040, 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זו מטרה גדולה מאוד.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iw-IL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נשאל את התלמידים/ות: </a:t>
            </a:r>
            <a:r>
              <a:rPr lang="iw-IL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מה דעתכם/ן על השינוי שנעשה פה? מה לדעתכם/ן היה האתגר הסביבתי שאיתו בחר בויאן להתמודד</a:t>
            </a:r>
            <a:r>
              <a:rPr lang="he-IL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iw-IL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אילו תכונות עזרו לו להצליח?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iw-IL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החומרים באדיבות רמת-הנדיב.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10</a:t>
            </a:fld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100" b="1" dirty="0">
                <a:latin typeface="Calibri"/>
                <a:ea typeface="Calibri"/>
                <a:cs typeface="Calibri"/>
                <a:sym typeface="Calibri"/>
              </a:rPr>
              <a:t>לאה נמוגרוה- אוגנדה </a:t>
            </a:r>
            <a:r>
              <a:rPr lang="he-IL" sz="1100" b="1" dirty="0">
                <a:latin typeface="Calibri"/>
                <a:ea typeface="Calibri"/>
                <a:cs typeface="Calibri"/>
                <a:sym typeface="Calibri"/>
              </a:rPr>
              <a:t>– 2 דקות 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דוגמה נוספת היא לאה שנולדה ב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2004 אוגנדה.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כאשר היתה בת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14, 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ולאחר שצפתה בכתבה בטלויזיה על מפולות בוץ והצפות באזורים הכפריים באוגנדה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 היא הקימה את ארגון 'ימי שישי למען האקלים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'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 וקידמה את שביתת האקלים בבתי ספר באוגנדה.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לאה זיהתה שאחת הבעיות הקשות באוגנדה היא כריתת יערות מסיבית והחליטה לקדם פעילות של נטיעת עצים.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חגיגת יום הולדתה 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ה-15 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הייתה נטיעת 200 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עצים במקום מסיבה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 ומאז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 ייסדה את הפרויקט "עצי יום הולדת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" 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 בו נותנים זרעים למי שרוצה לחגוג את יום ההולדת שלו בדרך זו.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שנה לאחר מכן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 לאה נטעה ביום הולדתה 500 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עצים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 לאה נהגה להשתמש ברשתות המדיה החברתית כדי לעודד צעירים לטעת עצים בימי ההולדת שלהם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 מתוך שאיפה להגיע למיליון עצים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 לאה מהווה השראה לצעירים נוספים מאוגנדה ומהעולם לפעול למען האקלים ע"י נטיעת עצים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 היא נבחרה לשאת נאום בוועידת האקלים של האו"ם שהתקיימה בשארם א-שייח שבמצרים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100" dirty="0">
                <a:latin typeface="Calibri"/>
                <a:ea typeface="Calibri"/>
                <a:cs typeface="Calibri"/>
                <a:sym typeface="Calibri"/>
              </a:rPr>
              <a:t> בנובמבר 2022</a:t>
            </a:r>
            <a:r>
              <a:rPr lang="he-IL" sz="11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1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iw-IL" sz="11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נשאל את התלמידים/ות: </a:t>
            </a:r>
            <a:r>
              <a:rPr lang="iw-IL" sz="11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מה דעתכם/ן על השינוי שנעשה פה? מה לדעתכם/ן היה האתגר הסביבתי שאיתו בחרה לאה להתמודד?  ואילו תכונות עזרו לה להצליח לגרום שינוי כזה גדול?</a:t>
            </a:r>
            <a:endParaRPr sz="11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iw-IL" sz="11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החומרים באדיבות רמת-הנדיב.</a:t>
            </a:r>
            <a:endParaRPr sz="11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11</a:t>
            </a:fld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מחאת הנוער למען האקלים </a:t>
            </a: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– 2 דקות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וגם אצלנו בישראל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הוקמה ב-2019 תנועת 'מחאת הנוער למען האקלים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',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שהולכת וגדלה כל שנה.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תלמידים מכל הארץ מגויסים לקידום מטרות חשובות מאוד כמו: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מעבר לאנרגיה מתחדשת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חינוך לכל הגילים בנושא משבר האקלים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הפחתת פליטת גזי חממה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יצירת מערכת תחבורה ציבורית נקייה ויעילה בכל הארץ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524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iw-IL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נשאל את התלמידים/ות: </a:t>
            </a:r>
            <a:r>
              <a:rPr lang="iw-IL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מה דעתכם/ן על השינוי שנעשה פה</a:t>
            </a:r>
            <a:r>
              <a:rPr lang="he-IL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iw-IL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מה לדעתכם/ן היה האתגר הסביבתי שאיתו בחרה התנועה להתמודד?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12</a:t>
            </a:fld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2 דקות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ובחזרה לכאן ועכשיו-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אתם ואתן נבחרתם/ן לקבוצת המנהיגות הסביבתית של בית הספר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זו הזדמנות נפלאה להיות חלק מצוות הפעולה אשר יוביל שינוי סביבתי משמעותי בבית הספר ועם הקהילה.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יש בידיכם/ן את האתגר להסביר לאחרים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להניע אותם לשינוי הרגלים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לסחוף אחריכם/ן רבים מתוך אחריות לשמור על הסביבה שלנו.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במהלך מפגשי קבוצת המנהיגות נעבוד יחד כקבוצה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ניצור כאן עבודת צוות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נפעל ככוח משימה לקידום שמירה על הסביבה.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כאשר לאדם יחיד יותר קשה לשנות ולהשפיע לבדו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לקבוצה יש כוח משמעותי לשנות את המציאות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!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לאט לאט נכיר את היכולות והכוחות של כל חבר/ה בקבוצה ונדע לתת ביטוי לכל אחד ואחת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יחד נוביל את השינוי.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יחד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נחליט מה חשוב לשנות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באיזה נושא כדאי לפעול ואיך כדאי לפעול בנושא זה.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נחשוב על פרויקטים משמעותיים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נחלום בגדול ונעבוד בשיתוף פעולה צעד צעד אל השינוי.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13</a:t>
            </a:fld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5 דקות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נסביר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כי בתחום השמירה על הסביבה יש נושאים רבים בהם ניתן לפעול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מתוך כל הנושאים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במהלך השנה נתמקד באחד מתוך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תחומים.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במהלך התוכנית נכיר את התחומים האלו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נקבל החלטה משותפת מהן התחום שבו נרצה לפעול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נחקור אותו לעומק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נתכנן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ניזום וגם נוביל פרויקט סביבתי הקשור לנושא שבחרנו.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ארבעת הנושאים הם: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מזון בר קיימ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ה -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נשאל את המשתתפים/ות האם שמעו את ההגדרה הזו בעבר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האם יודעים לומר משהו על נושא זה?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ניהול חומרים וחיסכון במשאבים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נזכיר את השקופית שבה ראינו כי לכל פעולה שלנו יש משמעות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זה חלק ממה שמגדיר את הנושא של חיסכון במשאבים וניהול חומרי הגלם שלנו.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שינויי אקלים 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נסביר כי מדובר בתחום רחב מאוד ובתוכו נושאים קטנים יותר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נשאל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אילו מושגים או נושאים אתם/ן מכירים/ות בתחום שינוי האקלים?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שמירת הטבע ומגוון המינים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חשוב לזכור שככל שכמות בני האדם על כדור הארץ גדלה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כך אנו משתמשים ביותר משאבים עבור עצמנו ומשאירים פחות עבור שאר היצורים החיים על כדור הארץ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נשאל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מדוע לדעתכם/ן חשוב לשמור על הטבע ועל מגוון בעלי החיים והצמחים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מה חשיבות המגוון לאדם?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14</a:t>
            </a:fld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5 דקות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כעת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נשאל את התלמידים/ות שוב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מה לדעתכם/ן המטרה של קבוצת המנהיגות?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נבקש מכל תלמיד/ה לכתוב: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מטרה אישית לתהליך 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מטרה קבוצתית שלדעתו חשובה לקבוצה של המנהיגות הסביבתית.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נבקש מהתלמידים/ות לשתף אותנו במטרות שרשמו,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ניתן לרשום על הלוח את המטרות של הקבוצה ושל היחידים.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15</a:t>
            </a:fld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 דקות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הסבירו כיצד עובד צוות בלמידה מבוססת פרויקטים.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16</a:t>
            </a:fld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בואו ונכיר את מה שמחכה לנו בתוכנית המנהיגות הסביבתית השנה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5 דקות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השלב הראשון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הזנקה לפעולה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מה שקורה עכשיו ממש הוא מפגש ההזנקה והפתיחה של התוכנית.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בשני המפגשים הבאים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נעמיק את הידע שלנו על ארבעת הנושאים שהצגתי קודם ונבחר נושא אחד להתעמק בו יחד.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נצא לסיור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בעיר/ביישוב שלנו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ונכיר את האתגר המקומי ממש מקרוב!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במפגשים </a:t>
            </a: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שלאחר מכן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נחקור לעומק את הנושא שבחרנו ונעלה רעיונות לפרויקטים לשינוי סביבתי משמעותי בבית הספר ובקהילה.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בחלק הבא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נעבוד יחד בצוותים על קידום הפרויקט שלנו ולבסוף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נסכם את התוכנית ונציג את הפרויקט שלנו באירוע שיא מול קהל.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ייתכן שההצגה אל מול קהל תכלול את תלמידי/ות בית הספר ואולי אפילו גם את ההורים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המורים ותושבים מהקהילה הקרובה.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זו תהיה ההזדמנות שלנו להפיץ את המסר שלנו "ולהעביר את זה הלאה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",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לחולל שינוי אמיתי בעולם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בבית הספר שלנו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וגם בחייהם/ן של החברים והמשפחות שלנו.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17</a:t>
            </a:fld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תמונה של ילדים עם כוחות על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או ילדים עושים משהו משמעותי יחד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3 דקות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נשאל את חברי/ות הקבוצה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איזה כוחות על לדעתכם צריך כדי להצליח במשימה הזו?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מהם כוחות העל שנקבל בתוכנית הזאת בכדי להצליח במשימה שלנו?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נציג את המיומנויות והערכים שיוכלו להתפתח בנו במהלך התוכנית ככוחות שיעזרו לתלמידים להתמודד עם אתגרים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לעבוד בצורה מצוינת יחד ולהוביל פרויקטים מדהימים יחד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בתקווה שהפרויקטים הללו ירחיבו את מעגלי ההשפעה השותפים.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18</a:t>
            </a:fld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תמונה המאפיינת נקודת זינוק במירוץ עם ילדים בנקודת ההתחלה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ומה עכשיו?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ממש עכשיו נצא יחד לדרך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למסע שבו נחלום יחד ונגשים חלומות ירוקים</a:t>
            </a:r>
            <a:r>
              <a:rPr lang="he-IL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>
                <a:latin typeface="Calibri"/>
                <a:ea typeface="Calibri"/>
                <a:cs typeface="Calibri"/>
                <a:sym typeface="Calibri"/>
              </a:rPr>
              <a:t> ביחד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אני בטוחה שנצליח!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במפגש הבא כבר נתחיל להכיר את הנושאים הבוערים על סדר היום ונבחר מהם נושא אחד להתעמק בו.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בהצלחה לנו!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19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3 דקות -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הקרנת סרטון האנימציה שנכתב עבור התוכנית כפתיח למצגת.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3 דקות -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בסיום הסרטון נבקש מהתלמידים/ות לשתף בתחושה או מחשבה שעלתה כשצפו בו.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סגרו את השיעור.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20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iw-IL" sz="1200" b="1" u="none" dirty="0">
                <a:latin typeface="Calibri"/>
                <a:ea typeface="Calibri"/>
                <a:cs typeface="Calibri"/>
                <a:sym typeface="Calibri"/>
              </a:rPr>
              <a:t>מאיפה מגיעים החומרים שלנו</a:t>
            </a:r>
            <a:r>
              <a:rPr lang="he-IL" sz="1200" b="1" u="none" dirty="0">
                <a:latin typeface="Calibri"/>
                <a:ea typeface="Calibri"/>
                <a:cs typeface="Calibri"/>
                <a:sym typeface="Calibri"/>
              </a:rPr>
              <a:t>? 10 דקות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iw-IL" sz="1200" u="none" dirty="0">
                <a:latin typeface="Calibri"/>
                <a:ea typeface="Calibri"/>
                <a:cs typeface="Calibri"/>
                <a:sym typeface="Calibri"/>
              </a:rPr>
              <a:t>נחלק את הקבוצה לצוותים קטנים, עד </a:t>
            </a:r>
            <a:r>
              <a:rPr lang="he-IL" sz="1200" u="none" dirty="0">
                <a:latin typeface="Calibri"/>
                <a:ea typeface="Calibri"/>
                <a:cs typeface="Calibri"/>
                <a:sym typeface="Calibri"/>
              </a:rPr>
              <a:t>4 </a:t>
            </a:r>
            <a:r>
              <a:rPr lang="iw-IL" sz="1200" u="none" dirty="0">
                <a:latin typeface="Calibri"/>
                <a:ea typeface="Calibri"/>
                <a:cs typeface="Calibri"/>
                <a:sym typeface="Calibri"/>
              </a:rPr>
              <a:t>בצוות.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iw-IL" sz="1200" u="none" dirty="0">
                <a:latin typeface="Calibri"/>
                <a:ea typeface="Calibri"/>
                <a:cs typeface="Calibri"/>
                <a:sym typeface="Calibri"/>
              </a:rPr>
              <a:t>נבקש מהם לבחור חפץ אחד מהתחומים המוצגים.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iw-IL" sz="1200" u="none" dirty="0">
                <a:latin typeface="Calibri"/>
                <a:ea typeface="Calibri"/>
                <a:cs typeface="Calibri"/>
                <a:sym typeface="Calibri"/>
              </a:rPr>
              <a:t>נשאל</a:t>
            </a:r>
            <a:r>
              <a:rPr lang="he-IL" sz="1200" u="none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w-IL" sz="1200" u="none" dirty="0">
                <a:latin typeface="Calibri"/>
                <a:ea typeface="Calibri"/>
                <a:cs typeface="Calibri"/>
                <a:sym typeface="Calibri"/>
              </a:rPr>
              <a:t>ממה החפץ שבחרתם/ן עשוי?  מאילו חומרים?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ניצור רשימה על הלוח של החפצים שבחרנו ושל החומרים מהם מורכבים החפצים.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כל קבוצה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לפי הקטגוריה שלה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בוחרת מוצר אחד או שניים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מפרקת אותו לרכיבים ובודקת מהיכן מגיעים הרכיבים למוצר.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בסיום העבודה בקבוצ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ה,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כל קבוצה תשתף במליאה את תוצאות התרגיל שביצעה.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נבקש מהקבוצה לשער- 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מה משותף לכל החומרים?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3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אנחנו יכולים להבין מתוך מה שעלה בתרגיל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שגם מוצרים הנראים מלאכותיים לחלוטין,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כאשר מפרקים אותם לרכיבים שמהם הם נוצרו במקור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מגלים שהגיעו מהטבע.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בעצם כל דבר שיש לנו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כל מוצר שאי פעם קנינו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הגיע מהטבע.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נספר כי בעולם כבר נולד התינוק ה-8  מיליארד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ואוכלוסיית העולם גדלה כל שנה ב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67  מיליון בני אדם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זה מספר עצום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כל בני האדם שחיים על כדור הארץ רוצים לאכול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לשתות מים נקיים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להשתמש במכשירי חשמל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לקנות בגדים ולנסוע ממקום למקום.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בואו נחשוב על זה לרגע.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לכל אדם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איש ואישה יש רצונות וצרכים במשך כל חייהם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נוכל להיכנס לאתר הזה ובו לראות כמה בני אדם חיים היום על כדור הארץ בזמן אמת.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Open Sans"/>
              <a:buNone/>
            </a:pPr>
            <a:r>
              <a:rPr lang="iw-IL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https://www.worldometers.info/ </a:t>
            </a:r>
            <a:endParaRPr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Open Sans"/>
              <a:buNone/>
            </a:pPr>
            <a:r>
              <a:rPr lang="iw-IL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כאן אפשר לראות מצב נכון לעכשיו.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br>
              <a:rPr lang="iw-IL" dirty="0">
                <a:latin typeface="Calibri"/>
                <a:ea typeface="Calibri"/>
                <a:cs typeface="Calibri"/>
                <a:sym typeface="Calibri"/>
              </a:rPr>
            </a:b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5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sz="1200" b="1" dirty="0">
                <a:latin typeface="Calibri"/>
                <a:ea typeface="Calibri"/>
                <a:cs typeface="Calibri"/>
                <a:sym typeface="Calibri"/>
              </a:rPr>
              <a:t>לכל פעולה שלנו יש משמעות </a:t>
            </a:r>
            <a:r>
              <a:rPr lang="he-IL" sz="1200" b="1" dirty="0">
                <a:latin typeface="Calibri"/>
                <a:ea typeface="Calibri"/>
                <a:cs typeface="Calibri"/>
                <a:sym typeface="Calibri"/>
              </a:rPr>
              <a:t>– 5 דקות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כמו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שידוע לכולנו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כל בני האדם מבצעים פעולות רבות 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יום יום ולאורך כל חייהם.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נשאלת השאלה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האם לכל פעולה שלנו יש משמעות?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האם לדעתכם/ן הפעולות שאנחנו מבצעים/ות בחיי היום יום שלנו משפיעות על כדור הארץ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אם כן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איך?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נאפשר לתלמידים/ות להשתתף ולהשיב לשאלה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lvl="0" indent="0" algn="r" rtl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נסביר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הכוונה ב'השפעה על כדור הארץ' היא לדוגמה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כיצד לכל הפעולות שלנו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כמו- נסיעה ברכב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קניה של בגדים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מקלחת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הפעלה של מזגן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יש השפעה על האוויר שאנו נושמים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על האדמה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על הים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על מי התהום... על כל דבר טבעי שסביבנו.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br>
              <a:rPr lang="iw-IL" sz="1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בלחיצת כפתור יופיעו 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 4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השפעות לדוגמ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ה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כמות הבגדים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עומסי התחבורה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היקפי ייצור של אשפה ומזון.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אין צורך להתעמק בהם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הכוונה היא להראות שפעולות מאוד יומיומיות ורגילות שלנו בעלות השפעה ניכרת על הסביבה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על כדור הארץ.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נשאל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האם ניתן לשנות את מידת ההשפעה שלנו? איך?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6</a:t>
            </a:fld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קיימות </a:t>
            </a: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– 5 דקות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אז מה ניתן לעשות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כאן נכנסת לחיינו גישת/ תפיסת הקיימות!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קיימוּת פירושה היכולת להמשיך לקיים תהליך או מצב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לאורך זמן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ברמה מסוימת וקבועה. כלומר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היכולת של הדור הזה 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אתם, אני, אנחנו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לחיות ברווחה ולצרוך משאבי טבע בלי "להיכנס למינוס".</a:t>
            </a:r>
            <a:endParaRPr lang="he-IL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כך לא נפגע ביכולותיו של הדור הבא 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הילדים/ות שלכם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לחיות על כדור הארץ ברווחה ולצרוך משאבי טבע בצורה מאוזנת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וכך הלאה והלאה לאורך הדורות.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נבקש מהתלמידים/ות לתת כל מיני דוגמאות שהם/ן מכירים/ות להרגלים ופעולות בחיינו המבטאים את תפיסת הקיימות.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למשל - הליכה ברגל במקום נסיעה ברכב, הפרדת פסולת, חיסכון במשאבים ועוד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b="0"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b="0" dirty="0"/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7</a:t>
            </a:fld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lang="iw-IL" sz="1200" b="1" dirty="0">
                <a:latin typeface="Calibri"/>
                <a:ea typeface="Calibri"/>
                <a:cs typeface="Calibri"/>
                <a:sym typeface="Calibri"/>
              </a:rPr>
              <a:t>ילדים משנים את העולם</a:t>
            </a:r>
            <a:r>
              <a:rPr lang="he-IL" sz="1200" b="1" dirty="0">
                <a:latin typeface="Calibri"/>
                <a:ea typeface="Calibri"/>
                <a:cs typeface="Calibri"/>
                <a:sym typeface="Calibri"/>
              </a:rPr>
              <a:t>! 5 דקות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נשאל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האם אתם מכירים/ות ילדים/ות או אנשים שהובילו שינוי למען הסביבה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כזה שמביא לידי ביטוי עקרון של תפיסת הקיימות?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איזה שינוי הם הובילו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מה היה השינוי שהובילו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האם זה קשה או קל להוביל שינוי?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מה יכול להיות מאתגר בהובלת שינוי? במיוחד שינוי סביבתי?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אילו תכונות או כישורים לדעתכם/ן חשוב שיהיו לילדים/ות שרוצים/ות להפוך למנהיגים/ות סביבתיים/יות?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התלמידים עונים והמורה כותב/ת על הלוח את התכונות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שעולות כתשובות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ahoma"/>
              <a:buNone/>
            </a:pPr>
            <a:r>
              <a:rPr lang="iw-IL" sz="1200" b="1" u="sng" dirty="0">
                <a:latin typeface="Calibri"/>
                <a:ea typeface="Calibri"/>
                <a:cs typeface="Calibri"/>
                <a:sym typeface="Calibri"/>
              </a:rPr>
              <a:t>הערה למורה</a:t>
            </a:r>
            <a:r>
              <a:rPr lang="he-IL" sz="1200" b="1" u="sng" dirty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iw-IL" sz="1200" b="1" u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חשוב ל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הדגיש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תכונות כמו מנהיגות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דוגמה אישית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אכפתיות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יכולת לעמוד מול קהל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יכולת להוביל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פרויקטים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יכולת לייצר שיתופי פעולה ועבודת צוות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נחישות.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נאמר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כי בני נוער מסביב לעולם מובילים שינויים למען הסביבה וממש משנים את המציאות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!</a:t>
            </a:r>
          </a:p>
          <a:p>
            <a:pPr marL="0" marR="0" lvl="0" indent="0" algn="just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מיד נראה כמה דוגמאות לכך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8</a:t>
            </a:fld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sz="1200" b="1" dirty="0">
                <a:latin typeface="Calibri"/>
                <a:ea typeface="Calibri"/>
                <a:cs typeface="Calibri"/>
                <a:sym typeface="Calibri"/>
              </a:rPr>
              <a:t>מלתי ואיזבל ווג'יסן- אינדונזיה </a:t>
            </a:r>
            <a:r>
              <a:rPr lang="he-IL" sz="1200" b="1" dirty="0">
                <a:latin typeface="Calibri"/>
                <a:ea typeface="Calibri"/>
                <a:cs typeface="Calibri"/>
                <a:sym typeface="Calibri"/>
              </a:rPr>
              <a:t>– 2 דקות -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ניתן להקרין את </a:t>
            </a:r>
            <a:r>
              <a:rPr lang="iw-IL" sz="12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הסרטון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על התנועה.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ה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דוגמ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ה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הראשונה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היא צמד האחיות מלתי ואיזבל מאינדונזיה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אשר הקימו בשנת 2013 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את התנועה </a:t>
            </a:r>
            <a:r>
              <a:rPr lang="iw-IL" sz="12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Bye Bye Plastic Bags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כשהיו רק בנות 10 ו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-12, 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לאחר ששמעו בבית הספר על פעילים אקטיביסטים אחרים.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היוזמה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שהחלה באינדונזיה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נועדה לנקות שקיות ניילון מרחבי העולם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ראשית כל מאינדונזיה.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כיום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הארגון שהקימו הבנות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יוזם ניקיונות חופים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נהרות ומקומות נוספים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ואף שואף להוריד לחלוטין את השימוש בשקיות ניילון על ידי סיפוק אלטרנטיבות אחרות</a:t>
            </a:r>
            <a:r>
              <a:rPr lang="he-IL" sz="1200" dirty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lang="he-IL" sz="1200" dirty="0"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בנוסף, הארגון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מקיים הרצאות רבות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 על הנושא.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הארגון גם הוביל לכך שב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אוגוסט 2016 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 ש</a:t>
            </a:r>
            <a:r>
              <a:rPr lang="iw-IL" sz="1200" dirty="0">
                <a:latin typeface="Calibri"/>
                <a:ea typeface="Calibri"/>
                <a:cs typeface="Calibri"/>
                <a:sym typeface="Calibri"/>
              </a:rPr>
              <a:t>דה התעופה של האי באלי באינדונזיה אסר על שימוש בשקיות ניילון 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ובשנת 2018 נאסר </a:t>
            </a:r>
            <a:r>
              <a:rPr lang="iw-IL" sz="1200" b="1" dirty="0">
                <a:latin typeface="Calibri"/>
                <a:ea typeface="Calibri"/>
                <a:cs typeface="Calibri"/>
                <a:sym typeface="Calibri"/>
              </a:rPr>
              <a:t>והשימוש בשקיות </a:t>
            </a: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באי כולו. 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נשאל את התלמידים/ות</a:t>
            </a:r>
            <a:r>
              <a:rPr lang="he-IL" dirty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iw-IL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מה דעתכם/ן על השינוי שנעשה פה</a:t>
            </a: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 מה לדעתכם/ן היה האתגר הסביבתי שאיתו בחרו מלתי ואיזבל להתמודד</a:t>
            </a:r>
            <a:r>
              <a:rPr lang="he-IL" b="1" dirty="0"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iw-IL" b="1" dirty="0">
                <a:latin typeface="Calibri"/>
                <a:ea typeface="Calibri"/>
                <a:cs typeface="Calibri"/>
                <a:sym typeface="Calibri"/>
              </a:rPr>
              <a:t> אילו תכונות שהעלנו קודם עזרו להן להצליח להשיג את המטרה שלהן?</a:t>
            </a:r>
            <a:endParaRPr sz="6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90170" lvl="0" indent="0" algn="r" rtl="1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lang="iw-IL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החומרים באדיבות רמת-הנדיב.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9</a:t>
            </a:fld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 dirty="0"/>
          </a:p>
        </p:txBody>
      </p:sp>
      <p:pic>
        <p:nvPicPr>
          <p:cNvPr id="15" name="Google Shape;15;p3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2.jpeg"/><Relationship Id="rId4" Type="http://schemas.openxmlformats.org/officeDocument/2006/relationships/hyperlink" Target="https://twitter.com/TheOceanCleanu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4.jpeg"/><Relationship Id="rId4" Type="http://schemas.openxmlformats.org/officeDocument/2006/relationships/hyperlink" Target="https://www.youtube.com/watch?v=-h_mtt6Ok6I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9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_HUa-Fxdtpw?list=PL_-Fkk0lPgomdCeMCv4x4CaDt288nCRAT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9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27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s://www.youtube.com/watch?v=7TSIep4BBd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7523" y="2622292"/>
            <a:ext cx="1665461" cy="161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93" y="2088572"/>
            <a:ext cx="5959998" cy="483292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0"/>
          <p:cNvSpPr>
            <a:spLocks noGrp="1"/>
          </p:cNvSpPr>
          <p:nvPr>
            <p:ph type="title" idx="4294967295"/>
          </p:nvPr>
        </p:nvSpPr>
        <p:spPr>
          <a:xfrm>
            <a:off x="1416409" y="2475618"/>
            <a:ext cx="8877842" cy="1508065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92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מנהיגות סביבתית</a:t>
            </a:r>
            <a:endParaRPr kumimoji="0" lang="iw-IL" sz="92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60253" y="165328"/>
            <a:ext cx="720333" cy="89420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720D69B-644D-6246-FA2D-23B7408707CC}"/>
              </a:ext>
            </a:extLst>
          </p:cNvPr>
          <p:cNvSpPr txBox="1"/>
          <p:nvPr/>
        </p:nvSpPr>
        <p:spPr>
          <a:xfrm>
            <a:off x="8497398" y="199657"/>
            <a:ext cx="2357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מינהל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פדגוגי - האגף לחינוך יסודי</a:t>
            </a:r>
          </a:p>
          <a:p>
            <a:pPr algn="r" rtl="1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מזכירות פדגוגית - אגף מדעים</a:t>
            </a:r>
          </a:p>
          <a:p>
            <a:pPr algn="r" rtl="1"/>
            <a:r>
              <a:rPr lang="he-IL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מינהל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חדשנות וטכנולוגיה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B6E5DF9A-9236-869E-176A-7F19EBD10EEC}"/>
              </a:ext>
            </a:extLst>
          </p:cNvPr>
          <p:cNvSpPr txBox="1"/>
          <p:nvPr/>
        </p:nvSpPr>
        <p:spPr>
          <a:xfrm>
            <a:off x="10748783" y="1002373"/>
            <a:ext cx="114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משרד החינוך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4663610-7C17-D7E9-CD8F-EDE11A001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45" y="199657"/>
            <a:ext cx="1461173" cy="1105656"/>
          </a:xfrm>
          <a:prstGeom prst="rect">
            <a:avLst/>
          </a:prstGeom>
          <a:effectLst>
            <a:glow rad="12700">
              <a:schemeClr val="bg1">
                <a:alpha val="35000"/>
              </a:schemeClr>
            </a:glow>
          </a:effectLst>
        </p:spPr>
      </p:pic>
      <p:pic>
        <p:nvPicPr>
          <p:cNvPr id="19" name="Picture 18" descr="סמליל נגישות">
            <a:extLst>
              <a:ext uri="{FF2B5EF4-FFF2-40B4-BE49-F238E27FC236}">
                <a16:creationId xmlns:a16="http://schemas.microsoft.com/office/drawing/2014/main" id="{A3538059-923F-7C61-1EEC-ABEC57C21C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43" y="6101682"/>
            <a:ext cx="669234" cy="669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"/>
          <p:cNvSpPr>
            <a:spLocks noGrp="1"/>
          </p:cNvSpPr>
          <p:nvPr>
            <p:ph type="title" idx="4294967295"/>
          </p:nvPr>
        </p:nvSpPr>
        <p:spPr>
          <a:xfrm>
            <a:off x="6500439" y="1447739"/>
            <a:ext cx="5333043" cy="1686575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בויאן סלאט </a:t>
            </a:r>
            <a:r>
              <a:rPr kumimoji="0" lang="iw-IL" sz="88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הולנד</a:t>
            </a: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0"/>
          <p:cNvSpPr txBox="1"/>
          <p:nvPr/>
        </p:nvSpPr>
        <p:spPr>
          <a:xfrm>
            <a:off x="5145424" y="3134325"/>
            <a:ext cx="6565800" cy="29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הקים </a:t>
            </a: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ב</a:t>
            </a:r>
            <a:r>
              <a:rPr lang="he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2012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את ארגון </a:t>
            </a: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 ocean cleanup </a:t>
            </a: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None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במולדתו</a:t>
            </a:r>
            <a:r>
              <a:rPr lang="he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הולנד</a:t>
            </a:r>
            <a:r>
              <a:rPr lang="he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הוא היה אז בן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e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r>
              <a:rPr lang="en-US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בלבד</a:t>
            </a:r>
            <a:r>
              <a:rPr lang="he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צלל בים התיכו</a:t>
            </a: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ן </a:t>
            </a:r>
            <a:endParaRPr sz="2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None/>
            </a:pP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וראה יותר פלסטיק מדגים</a:t>
            </a: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והנושא הדאיג אותו מאוד.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בעקבות האקטיביזם בויאן למד הנדסת </a:t>
            </a:r>
            <a:r>
              <a:rPr lang="iw-IL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חומרים והוא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משמש כמנכ"ל הארגון עד היום.</a:t>
            </a: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0" descr="בויאן סלאט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042" y="-14875"/>
            <a:ext cx="4911841" cy="354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0" descr="בויאן סלאט הקים את הארגון ניקוי האוקיינוסים">
            <a:hlinkClick r:id="rId4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239352"/>
            <a:ext cx="4846025" cy="361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"/>
          <p:cNvSpPr>
            <a:spLocks noGrp="1"/>
          </p:cNvSpPr>
          <p:nvPr>
            <p:ph type="title" idx="4294967295"/>
          </p:nvPr>
        </p:nvSpPr>
        <p:spPr>
          <a:xfrm>
            <a:off x="6500439" y="1447739"/>
            <a:ext cx="5333043" cy="1686575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לאה נמוגרוה </a:t>
            </a:r>
            <a:r>
              <a:rPr kumimoji="0" lang="iw-IL" sz="88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אוגנדה</a:t>
            </a: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1"/>
          <p:cNvSpPr txBox="1"/>
          <p:nvPr/>
        </p:nvSpPr>
        <p:spPr>
          <a:xfrm>
            <a:off x="5227983" y="3134314"/>
            <a:ext cx="6483247" cy="297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בגיל</a:t>
            </a:r>
            <a:r>
              <a:rPr lang="he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14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הקימה את ארגון 'ימי שישי למען האקלים'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לאה הבינה שאחת הבעיות הקשות באוגנדה היא כריתת 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None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יערות והחליטה לקדם </a:t>
            </a: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פעולות ל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נטיעת עצים.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לאה חגגה את יום הולדתה ה</a:t>
            </a:r>
            <a:r>
              <a:rPr lang="he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-15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בנטיעת 200 </a:t>
            </a:r>
            <a:r>
              <a:rPr lang="he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עצים במקום 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None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מסיבת יום הולדת</a:t>
            </a:r>
            <a:r>
              <a:rPr lang="he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ומאז ייסדה את הפרויקט</a:t>
            </a:r>
            <a:r>
              <a:rPr lang="iw-IL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"עצי יום הולדת"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None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שבו נותנים זרעים למי שרוצה לחגוג את יום-ההולדת שלו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None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בדרך זו.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11" descr="לאה נמוגרוה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5042" y="-14876"/>
            <a:ext cx="3174027" cy="368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1" descr="לאה נמוגרוה נואמת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042" y="3674804"/>
            <a:ext cx="3174027" cy="318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00000">
            <a:off x="2658095" y="3634241"/>
            <a:ext cx="1084035" cy="981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265139" cy="27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1183" y="0"/>
            <a:ext cx="4826049" cy="234205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2"/>
          <p:cNvSpPr>
            <a:spLocks noGrp="1"/>
          </p:cNvSpPr>
          <p:nvPr>
            <p:ph type="title" idx="4294967295"/>
          </p:nvPr>
        </p:nvSpPr>
        <p:spPr>
          <a:xfrm>
            <a:off x="6500439" y="1447739"/>
            <a:ext cx="5333043" cy="1384954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מחאת הנוער למען האקלים</a:t>
            </a:r>
            <a:endParaRPr kumimoji="0" lang="iw-IL" sz="8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12" descr="מחשב נישא בו מוצג עמוד הבית של התנועה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894" y="-122002"/>
            <a:ext cx="9700968" cy="698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900000">
            <a:off x="8180563" y="980193"/>
            <a:ext cx="343501" cy="38166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2"/>
          <p:cNvSpPr/>
          <p:nvPr/>
        </p:nvSpPr>
        <p:spPr>
          <a:xfrm>
            <a:off x="7169996" y="3238961"/>
            <a:ext cx="3010365" cy="43700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SDG ISRAEL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לוגו התנועה">
            <a:extLst>
              <a:ext uri="{FF2B5EF4-FFF2-40B4-BE49-F238E27FC236}">
                <a16:creationId xmlns:a16="http://schemas.microsoft.com/office/drawing/2014/main" id="{6CFF7378-9718-1715-7F1F-244495EF78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8299" y="2870420"/>
            <a:ext cx="1402202" cy="1249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6768" cy="685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3"/>
          <p:cNvSpPr>
            <a:spLocks noGrp="1"/>
          </p:cNvSpPr>
          <p:nvPr>
            <p:ph type="title" idx="4294967295"/>
          </p:nvPr>
        </p:nvSpPr>
        <p:spPr>
          <a:xfrm>
            <a:off x="1043769" y="2706780"/>
            <a:ext cx="9765626" cy="1766597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92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אנחנו מובילים שינוי!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4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אנחנו מנהיגים - אנחנו משכנעים אחרים!</a:t>
            </a:r>
            <a:endParaRPr kumimoji="0" lang="iw-IL" sz="44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762" y="3113572"/>
            <a:ext cx="283885" cy="315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4"/>
          <p:cNvSpPr>
            <a:spLocks noGrp="1"/>
          </p:cNvSpPr>
          <p:nvPr>
            <p:ph type="title" idx="4294967295"/>
          </p:nvPr>
        </p:nvSpPr>
        <p:spPr>
          <a:xfrm>
            <a:off x="9020155" y="1447739"/>
            <a:ext cx="2813327" cy="2031285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הנושאים המובילים בתוכנית</a:t>
            </a:r>
            <a:endParaRPr kumimoji="0" lang="iw-IL" sz="8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876" y="668597"/>
            <a:ext cx="3625879" cy="202961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4"/>
          <p:cNvSpPr/>
          <p:nvPr/>
        </p:nvSpPr>
        <p:spPr>
          <a:xfrm>
            <a:off x="5274936" y="2737824"/>
            <a:ext cx="3115168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מזון בר קיימ</a:t>
            </a:r>
            <a:r>
              <a:rPr lang="he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532" y="668597"/>
            <a:ext cx="3625879" cy="202961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4"/>
          <p:cNvSpPr/>
          <p:nvPr/>
        </p:nvSpPr>
        <p:spPr>
          <a:xfrm>
            <a:off x="875531" y="2737824"/>
            <a:ext cx="3769354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ניהול חומרים וחיסכון במשאבים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876" y="3483407"/>
            <a:ext cx="3625879" cy="202961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4"/>
          <p:cNvSpPr/>
          <p:nvPr/>
        </p:nvSpPr>
        <p:spPr>
          <a:xfrm>
            <a:off x="5274936" y="5576558"/>
            <a:ext cx="3115168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שינויי האקלים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532" y="3483407"/>
            <a:ext cx="3625879" cy="202961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4"/>
          <p:cNvSpPr/>
          <p:nvPr/>
        </p:nvSpPr>
        <p:spPr>
          <a:xfrm>
            <a:off x="1696357" y="5576558"/>
            <a:ext cx="2127702" cy="75709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alibri"/>
              <a:buNone/>
            </a:pPr>
            <a:r>
              <a:rPr lang="iw-IL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שמירת טבע ומגוון ביולוגי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1183" y="0"/>
            <a:ext cx="4826049" cy="234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0786" y="2971066"/>
            <a:ext cx="3491214" cy="3089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5"/>
          <p:cNvSpPr>
            <a:spLocks noGrp="1"/>
          </p:cNvSpPr>
          <p:nvPr>
            <p:ph type="title" idx="4294967295"/>
          </p:nvPr>
        </p:nvSpPr>
        <p:spPr>
          <a:xfrm>
            <a:off x="6500439" y="603677"/>
            <a:ext cx="5333043" cy="738623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מה המטרה שלנו?</a:t>
            </a:r>
            <a:endParaRPr kumimoji="0" lang="iw-IL" sz="8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10844" y="3537954"/>
            <a:ext cx="2695528" cy="1527048"/>
          </a:xfrm>
          <a:prstGeom prst="ellipse">
            <a:avLst/>
          </a:prstGeom>
          <a:solidFill>
            <a:schemeClr val="dk1">
              <a:alpha val="6627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17563" y="1807546"/>
            <a:ext cx="1841082" cy="1847728"/>
          </a:xfrm>
          <a:prstGeom prst="ellipse">
            <a:avLst/>
          </a:prstGeom>
          <a:solidFill>
            <a:schemeClr val="dk1">
              <a:alpha val="6627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5"/>
          <p:cNvSpPr txBox="1"/>
          <p:nvPr/>
        </p:nvSpPr>
        <p:spPr>
          <a:xfrm>
            <a:off x="5276386" y="3694811"/>
            <a:ext cx="2364445" cy="1213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marR="0" lvl="0" indent="0" algn="ct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Calibri"/>
              <a:buNone/>
            </a:pPr>
            <a:r>
              <a:rPr lang="iw-IL" sz="4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מנהיגות ירוקה</a:t>
            </a:r>
            <a:endParaRPr sz="4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011" y="1664958"/>
            <a:ext cx="1841082" cy="1847728"/>
          </a:xfrm>
          <a:prstGeom prst="ellipse">
            <a:avLst/>
          </a:prstGeom>
          <a:solidFill>
            <a:schemeClr val="dk1">
              <a:alpha val="6627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5"/>
          <p:cNvSpPr txBox="1"/>
          <p:nvPr/>
        </p:nvSpPr>
        <p:spPr>
          <a:xfrm>
            <a:off x="9266255" y="2053465"/>
            <a:ext cx="1575229" cy="143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750" tIns="31750" rIns="31750" bIns="3175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iw-IL"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להיות דוגמ</a:t>
            </a:r>
            <a:r>
              <a:rPr lang="iw-IL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</a:t>
            </a:r>
            <a:r>
              <a:rPr lang="iw-IL"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אישית</a:t>
            </a:r>
            <a:endParaRPr sz="25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65315" y="4393091"/>
            <a:ext cx="1841082" cy="1847728"/>
          </a:xfrm>
          <a:prstGeom prst="ellipse">
            <a:avLst/>
          </a:prstGeom>
          <a:solidFill>
            <a:schemeClr val="dk1">
              <a:alpha val="6627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5"/>
          <p:cNvSpPr txBox="1"/>
          <p:nvPr/>
        </p:nvSpPr>
        <p:spPr>
          <a:xfrm>
            <a:off x="9072659" y="4728987"/>
            <a:ext cx="1300266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750" tIns="31750" rIns="31750" bIns="3175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iw-IL"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גם אנחנו יכולים להשפיע</a:t>
            </a:r>
            <a:endParaRPr sz="25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0307" y="4187772"/>
            <a:ext cx="1841082" cy="1847728"/>
          </a:xfrm>
          <a:prstGeom prst="ellipse">
            <a:avLst/>
          </a:prstGeom>
          <a:solidFill>
            <a:schemeClr val="dk1">
              <a:alpha val="6627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5"/>
          <p:cNvSpPr txBox="1"/>
          <p:nvPr/>
        </p:nvSpPr>
        <p:spPr>
          <a:xfrm>
            <a:off x="1485603" y="4574262"/>
            <a:ext cx="1430490" cy="107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750" tIns="31750" rIns="31750" bIns="3175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iw-IL"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לחשוב ולפעול ירוק</a:t>
            </a:r>
            <a:endParaRPr sz="25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5"/>
          <p:cNvSpPr txBox="1"/>
          <p:nvPr/>
        </p:nvSpPr>
        <p:spPr>
          <a:xfrm>
            <a:off x="1311669" y="1876705"/>
            <a:ext cx="1367766" cy="1424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750" tIns="31750" rIns="31750" bIns="3175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iw-IL"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להוביל שינוי ירוק בבי"ס/ בקהילה</a:t>
            </a:r>
            <a:endParaRPr sz="25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6002" y="381090"/>
            <a:ext cx="1841082" cy="1847728"/>
          </a:xfrm>
          <a:prstGeom prst="ellipse">
            <a:avLst/>
          </a:prstGeom>
          <a:solidFill>
            <a:schemeClr val="dk1">
              <a:alpha val="66274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5"/>
          <p:cNvSpPr txBox="1"/>
          <p:nvPr/>
        </p:nvSpPr>
        <p:spPr>
          <a:xfrm>
            <a:off x="3692617" y="729224"/>
            <a:ext cx="1335502" cy="1294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750" tIns="31750" rIns="31750" bIns="3175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iw-IL" sz="2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להפיץ את הידע</a:t>
            </a:r>
            <a:endParaRPr sz="25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3308" y="3055052"/>
            <a:ext cx="495300" cy="4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6"/>
          <p:cNvSpPr>
            <a:spLocks noGrp="1"/>
          </p:cNvSpPr>
          <p:nvPr>
            <p:ph type="title" idx="4294967295"/>
          </p:nvPr>
        </p:nvSpPr>
        <p:spPr>
          <a:xfrm>
            <a:off x="4210493" y="603677"/>
            <a:ext cx="7622989" cy="738623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למידה מבוססת פרויקט</a:t>
            </a:r>
            <a:endParaRPr kumimoji="0" lang="iw-IL" sz="8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35284" y="4905279"/>
            <a:ext cx="5083991" cy="8250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35284" y="1770805"/>
            <a:ext cx="5083991" cy="8250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6"/>
          <p:cNvSpPr txBox="1"/>
          <p:nvPr/>
        </p:nvSpPr>
        <p:spPr>
          <a:xfrm>
            <a:off x="5835284" y="1958296"/>
            <a:ext cx="5083991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25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נעבוד ונחקור באופן עצמאי ובצוות</a:t>
            </a:r>
            <a:endParaRPr sz="2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35284" y="3342134"/>
            <a:ext cx="5083991" cy="82504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6"/>
          <p:cNvSpPr txBox="1"/>
          <p:nvPr/>
        </p:nvSpPr>
        <p:spPr>
          <a:xfrm>
            <a:off x="5835284" y="3526527"/>
            <a:ext cx="5083991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25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ניזום, נתכנן ונוביל פרויקטים </a:t>
            </a:r>
            <a:endParaRPr sz="25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5519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6"/>
          <p:cNvSpPr txBox="1"/>
          <p:nvPr/>
        </p:nvSpPr>
        <p:spPr>
          <a:xfrm>
            <a:off x="6641062" y="4940510"/>
            <a:ext cx="3472435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25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"נעביר את זה הלאה"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25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נעסוק בהסברה לאחרים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4438" y="-648469"/>
            <a:ext cx="3030782" cy="351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779" y="2809808"/>
            <a:ext cx="635000" cy="3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779" y="4333808"/>
            <a:ext cx="635000" cy="35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3282950"/>
            <a:ext cx="304800" cy="2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802896" y="4439867"/>
            <a:ext cx="1116379" cy="118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7"/>
          <p:cNvSpPr>
            <a:spLocks noGrp="1"/>
          </p:cNvSpPr>
          <p:nvPr>
            <p:ph type="title" idx="4294967295"/>
          </p:nvPr>
        </p:nvSpPr>
        <p:spPr>
          <a:xfrm>
            <a:off x="4210493" y="603677"/>
            <a:ext cx="7622989" cy="738623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ציר הזמן של התוכנית</a:t>
            </a:r>
            <a:endParaRPr kumimoji="0" lang="iw-IL" sz="8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7"/>
          <p:cNvSpPr txBox="1"/>
          <p:nvPr/>
        </p:nvSpPr>
        <p:spPr>
          <a:xfrm>
            <a:off x="9601089" y="3636147"/>
            <a:ext cx="2691641" cy="108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הזנקה!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לקראת מסע של מנהיגות והובלה של קבוצת משימה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7"/>
          <p:cNvSpPr txBox="1"/>
          <p:nvPr/>
        </p:nvSpPr>
        <p:spPr>
          <a:xfrm>
            <a:off x="7793039" y="1502547"/>
            <a:ext cx="2446800" cy="1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הכרת האתר!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העמקה בסוגיות סביבתיות </a:t>
            </a: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גלובליות</a:t>
            </a:r>
            <a:r>
              <a:rPr lang="he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למען השפעה מקומית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7"/>
          <p:cNvSpPr txBox="1"/>
          <p:nvPr/>
        </p:nvSpPr>
        <p:spPr>
          <a:xfrm>
            <a:off x="6024664" y="3636147"/>
            <a:ext cx="2224496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*סיור</a:t>
            </a:r>
            <a:endParaRPr sz="2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7"/>
          <p:cNvSpPr txBox="1"/>
          <p:nvPr/>
        </p:nvSpPr>
        <p:spPr>
          <a:xfrm>
            <a:off x="4872527" y="5828534"/>
            <a:ext cx="2446946" cy="38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* או סיור וירטואלי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7"/>
          <p:cNvSpPr txBox="1"/>
          <p:nvPr/>
        </p:nvSpPr>
        <p:spPr>
          <a:xfrm>
            <a:off x="3915307" y="1502547"/>
            <a:ext cx="2446800" cy="13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חקירה</a:t>
            </a: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לעומק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העמקה 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בסוגייה ברמה העולמית והמקומית</a:t>
            </a:r>
            <a:r>
              <a:rPr lang="he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ו</a:t>
            </a: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העלאת 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רעיונות לשינוי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7"/>
          <p:cNvSpPr txBox="1"/>
          <p:nvPr/>
        </p:nvSpPr>
        <p:spPr>
          <a:xfrm>
            <a:off x="2031889" y="3636147"/>
            <a:ext cx="2691600" cy="13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עבודה</a:t>
            </a: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על פתרון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תכנון 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פרויקט</a:t>
            </a: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גיוס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שותפים</a:t>
            </a:r>
            <a:r>
              <a:rPr lang="he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הכנה</a:t>
            </a: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להצגה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7"/>
          <p:cNvSpPr txBox="1"/>
          <p:nvPr/>
        </p:nvSpPr>
        <p:spPr>
          <a:xfrm>
            <a:off x="266849" y="1502547"/>
            <a:ext cx="2022269" cy="153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סיכום ואירוע שיא!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iw-IL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הצגת הפרויקט  בפני קהל</a:t>
            </a:r>
            <a:endParaRPr sz="20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8797" y="3096259"/>
            <a:ext cx="635000" cy="35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18310" y="3028526"/>
            <a:ext cx="491067" cy="491067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00913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77579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54245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70977" y="3028526"/>
            <a:ext cx="491067" cy="491067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53580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0246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06912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57510" y="3028526"/>
            <a:ext cx="491067" cy="491067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40113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16779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93445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10177" y="3028526"/>
            <a:ext cx="491067" cy="491067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92780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69446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46112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79777" y="3028526"/>
            <a:ext cx="491067" cy="491067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62380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39046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15712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2444" y="3028526"/>
            <a:ext cx="491067" cy="491067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6646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3846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21179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51579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98912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12379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59713" y="3171735"/>
            <a:ext cx="208260" cy="208260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762458" y="5033932"/>
            <a:ext cx="10667085" cy="5934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הכרת אתר האינטרנט שילווה את התוכנית כולה</a:t>
            </a: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14738">
            <a:off x="8671846" y="4737218"/>
            <a:ext cx="1084035" cy="981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6768" cy="6855057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8"/>
          <p:cNvSpPr>
            <a:spLocks noGrp="1"/>
          </p:cNvSpPr>
          <p:nvPr>
            <p:ph type="title" idx="4294967295"/>
          </p:nvPr>
        </p:nvSpPr>
        <p:spPr>
          <a:xfrm>
            <a:off x="7485681" y="603677"/>
            <a:ext cx="4347801" cy="2031285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כוחות העל שנגייס לקידום המיזם שלנו</a:t>
            </a:r>
            <a:endParaRPr kumimoji="0" lang="iw-IL" sz="8000" b="1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297" y="2375039"/>
            <a:ext cx="2755256" cy="319930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3740" y="2439306"/>
            <a:ext cx="2544520" cy="255024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8"/>
          <p:cNvSpPr txBox="1"/>
          <p:nvPr/>
        </p:nvSpPr>
        <p:spPr>
          <a:xfrm>
            <a:off x="5115951" y="3911322"/>
            <a:ext cx="1960098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iw-IL" sz="2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כוחות העל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שנקבל בתוכנית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8"/>
          <p:cNvSpPr/>
          <p:nvPr/>
        </p:nvSpPr>
        <p:spPr>
          <a:xfrm>
            <a:off x="5874082" y="761598"/>
            <a:ext cx="1287612" cy="129051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w-IL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חשיבה חיובית</a:t>
            </a:r>
            <a:endParaRPr sz="1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8"/>
          <p:cNvSpPr/>
          <p:nvPr/>
        </p:nvSpPr>
        <p:spPr>
          <a:xfrm>
            <a:off x="3924051" y="1041863"/>
            <a:ext cx="1287612" cy="1290510"/>
          </a:xfrm>
          <a:prstGeom prst="roundRect">
            <a:avLst>
              <a:gd name="adj" fmla="val 50000"/>
            </a:avLst>
          </a:prstGeom>
          <a:solidFill>
            <a:schemeClr val="accent1">
              <a:alpha val="66274"/>
            </a:schemeClr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w-IL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סקרנות ויצירתיות</a:t>
            </a:r>
            <a:endParaRPr sz="1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8"/>
          <p:cNvSpPr/>
          <p:nvPr/>
        </p:nvSpPr>
        <p:spPr>
          <a:xfrm>
            <a:off x="3136404" y="2795516"/>
            <a:ext cx="1287612" cy="129051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w-IL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עבודת צוות</a:t>
            </a:r>
            <a:endParaRPr sz="1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8"/>
          <p:cNvSpPr/>
          <p:nvPr/>
        </p:nvSpPr>
        <p:spPr>
          <a:xfrm>
            <a:off x="9694529" y="2892679"/>
            <a:ext cx="1287612" cy="1290510"/>
          </a:xfrm>
          <a:prstGeom prst="roundRect">
            <a:avLst>
              <a:gd name="adj" fmla="val 50000"/>
            </a:avLst>
          </a:prstGeom>
          <a:solidFill>
            <a:schemeClr val="accent1">
              <a:alpha val="66274"/>
            </a:schemeClr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w-IL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אחריות סביבתית</a:t>
            </a:r>
            <a:endParaRPr sz="1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8"/>
          <p:cNvSpPr/>
          <p:nvPr/>
        </p:nvSpPr>
        <p:spPr>
          <a:xfrm>
            <a:off x="4035837" y="4861616"/>
            <a:ext cx="1287612" cy="129051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w-IL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פתרון בעיות</a:t>
            </a:r>
            <a:endParaRPr sz="1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8"/>
          <p:cNvSpPr/>
          <p:nvPr/>
        </p:nvSpPr>
        <p:spPr>
          <a:xfrm>
            <a:off x="2187987" y="4194866"/>
            <a:ext cx="1287612" cy="1290510"/>
          </a:xfrm>
          <a:prstGeom prst="roundRect">
            <a:avLst>
              <a:gd name="adj" fmla="val 50000"/>
            </a:avLst>
          </a:prstGeom>
          <a:solidFill>
            <a:schemeClr val="accent1">
              <a:alpha val="66274"/>
            </a:schemeClr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w-IL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הצגה בפני ק</a:t>
            </a:r>
            <a:r>
              <a:rPr lang="iw-IL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</a:t>
            </a:r>
            <a:r>
              <a:rPr lang="iw-IL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ל</a:t>
            </a:r>
            <a:endParaRPr sz="1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8"/>
          <p:cNvSpPr/>
          <p:nvPr/>
        </p:nvSpPr>
        <p:spPr>
          <a:xfrm>
            <a:off x="2143236" y="1298312"/>
            <a:ext cx="1287612" cy="129051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w-IL" sz="1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קבלת החלטות אחראית</a:t>
            </a:r>
            <a:endParaRPr sz="1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18"/>
          <p:cNvSpPr/>
          <p:nvPr/>
        </p:nvSpPr>
        <p:spPr>
          <a:xfrm>
            <a:off x="8489902" y="4126645"/>
            <a:ext cx="1287612" cy="129051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w-IL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תרומה לקהילה</a:t>
            </a:r>
            <a:endParaRPr sz="1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8"/>
          <p:cNvSpPr/>
          <p:nvPr/>
        </p:nvSpPr>
        <p:spPr>
          <a:xfrm>
            <a:off x="7637857" y="2691638"/>
            <a:ext cx="1287612" cy="129051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w-IL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אחריות אישית</a:t>
            </a:r>
            <a:endParaRPr sz="1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8"/>
          <p:cNvSpPr/>
          <p:nvPr/>
        </p:nvSpPr>
        <p:spPr>
          <a:xfrm>
            <a:off x="6817137" y="4785416"/>
            <a:ext cx="1287612" cy="1290510"/>
          </a:xfrm>
          <a:prstGeom prst="roundRect">
            <a:avLst>
              <a:gd name="adj" fmla="val 50000"/>
            </a:avLst>
          </a:prstGeom>
          <a:solidFill>
            <a:schemeClr val="accent1">
              <a:alpha val="66274"/>
            </a:schemeClr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w-IL"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שיתופי פעולה</a:t>
            </a:r>
            <a:endParaRPr sz="1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3764" y="2645973"/>
            <a:ext cx="1247426" cy="1237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858001" cy="685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265139" cy="27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9"/>
          <p:cNvSpPr>
            <a:spLocks noGrp="1"/>
          </p:cNvSpPr>
          <p:nvPr>
            <p:ph type="title" idx="4294967295"/>
          </p:nvPr>
        </p:nvSpPr>
        <p:spPr>
          <a:xfrm>
            <a:off x="7612581" y="1419807"/>
            <a:ext cx="4265139" cy="1578853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9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ועכשיו מוכנים?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9"/>
          <p:cNvSpPr/>
          <p:nvPr/>
        </p:nvSpPr>
        <p:spPr>
          <a:xfrm>
            <a:off x="7031183" y="3096963"/>
            <a:ext cx="4846537" cy="342089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6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צוות פעולה</a:t>
            </a:r>
            <a:r>
              <a:rPr lang="he-IL" sz="6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</a:t>
            </a:r>
            <a:endParaRPr sz="6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1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יוצאים לדרך! </a:t>
            </a:r>
            <a:endParaRPr sz="1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1183" y="0"/>
            <a:ext cx="4826049" cy="234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14738">
            <a:off x="7720429" y="5315023"/>
            <a:ext cx="895896" cy="811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502" y="240611"/>
            <a:ext cx="3030782" cy="351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>
            <a:spLocks noGrp="1"/>
          </p:cNvSpPr>
          <p:nvPr>
            <p:ph type="title" idx="4294967295"/>
          </p:nvPr>
        </p:nvSpPr>
        <p:spPr>
          <a:xfrm>
            <a:off x="7996144" y="1399357"/>
            <a:ext cx="3881576" cy="4218037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199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כּוֹחַ</a:t>
            </a:r>
            <a:r>
              <a:rPr kumimoji="0" lang="iw-IL" sz="92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משימה ירוק!</a:t>
            </a:r>
            <a:endParaRPr kumimoji="0" lang="iw-IL" sz="92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מדיה מקוונת 1" descr="סרטון אנימציה, כוח משימה ירוק פעל!">
            <a:hlinkClick r:id="" action="ppaction://media"/>
            <a:extLst>
              <a:ext uri="{FF2B5EF4-FFF2-40B4-BE49-F238E27FC236}">
                <a16:creationId xmlns:a16="http://schemas.microsoft.com/office/drawing/2014/main" id="{32BBD64F-7409-4B5A-F412-3ED39B9771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68260" y="1847552"/>
            <a:ext cx="6419215" cy="3624021"/>
          </a:xfrm>
          <a:prstGeom prst="rect">
            <a:avLst/>
          </a:prstGeom>
        </p:spPr>
      </p:pic>
      <p:pic>
        <p:nvPicPr>
          <p:cNvPr id="100" name="Google Shape;100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4265139" cy="27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662" y="1648127"/>
            <a:ext cx="1555270" cy="180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1183" y="0"/>
            <a:ext cx="4826049" cy="234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914738">
            <a:off x="2022824" y="4836800"/>
            <a:ext cx="895896" cy="811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6768" cy="685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1183" y="0"/>
            <a:ext cx="4826049" cy="234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4265139" cy="27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4"/>
          <p:cNvSpPr>
            <a:spLocks noGrp="1"/>
          </p:cNvSpPr>
          <p:nvPr>
            <p:ph type="title" idx="4294967295"/>
          </p:nvPr>
        </p:nvSpPr>
        <p:spPr>
          <a:xfrm>
            <a:off x="2798846" y="2066540"/>
            <a:ext cx="8877842" cy="2246729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14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תודה רבה!</a:t>
            </a:r>
            <a:endParaRPr kumimoji="0" lang="iw-IL" sz="140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707" y="3189904"/>
            <a:ext cx="1251285" cy="121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992" y="1475198"/>
            <a:ext cx="283885" cy="315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>
            <a:spLocks noGrp="1"/>
          </p:cNvSpPr>
          <p:nvPr>
            <p:ph type="title" idx="4294967295"/>
          </p:nvPr>
        </p:nvSpPr>
        <p:spPr>
          <a:xfrm>
            <a:off x="6857699" y="2508648"/>
            <a:ext cx="2831971" cy="769401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44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ביגוד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6005" y="293324"/>
            <a:ext cx="3988470" cy="2232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2451177" y="2499070"/>
            <a:ext cx="2831971" cy="76940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ריהוט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526" y="293324"/>
            <a:ext cx="3988470" cy="2232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/>
          <p:nvPr/>
        </p:nvSpPr>
        <p:spPr>
          <a:xfrm>
            <a:off x="6857699" y="5538363"/>
            <a:ext cx="2831971" cy="76940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אלקטרוניקה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6005" y="3389615"/>
            <a:ext cx="3988470" cy="2232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/>
          <p:nvPr/>
        </p:nvSpPr>
        <p:spPr>
          <a:xfrm>
            <a:off x="2451177" y="5545772"/>
            <a:ext cx="2831971" cy="76940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4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מוצרי מזון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526" y="3389615"/>
            <a:ext cx="3988470" cy="223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4265139" cy="27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1183" y="0"/>
            <a:ext cx="4826049" cy="234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>
            <a:spLocks noGrp="1"/>
          </p:cNvSpPr>
          <p:nvPr>
            <p:ph type="title" idx="4294967295"/>
          </p:nvPr>
        </p:nvSpPr>
        <p:spPr>
          <a:xfrm>
            <a:off x="4026409" y="2316782"/>
            <a:ext cx="4146289" cy="2246729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הכל מגיע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77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מהטבע</a:t>
            </a:r>
            <a:endParaRPr kumimoji="0" lang="iw-IL" sz="7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1" descr="פרדס תפוזים"/>
          <p:cNvSpPr/>
          <p:nvPr/>
        </p:nvSpPr>
        <p:spPr>
          <a:xfrm>
            <a:off x="8133886" y="8241"/>
            <a:ext cx="4058114" cy="2291938"/>
          </a:xfrm>
          <a:prstGeom prst="rect">
            <a:avLst/>
          </a:prstGeom>
          <a:blipFill dpi="0"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101600" sx="100000" sy="100000" flip="none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1" descr="אדמה"/>
          <p:cNvSpPr/>
          <p:nvPr/>
        </p:nvSpPr>
        <p:spPr>
          <a:xfrm>
            <a:off x="4074423" y="8241"/>
            <a:ext cx="4058114" cy="2291938"/>
          </a:xfrm>
          <a:prstGeom prst="rect">
            <a:avLst/>
          </a:prstGeom>
          <a:blipFill dpi="0"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139700" sx="100000" sy="90000" flip="none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1" descr="שדה כותנה"/>
          <p:cNvSpPr/>
          <p:nvPr/>
        </p:nvSpPr>
        <p:spPr>
          <a:xfrm>
            <a:off x="16309" y="8241"/>
            <a:ext cx="4058114" cy="2291938"/>
          </a:xfrm>
          <a:prstGeom prst="rect">
            <a:avLst/>
          </a:prstGeom>
          <a:blipFill dpi="0"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425450" sx="100000" sy="100000" flip="none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1" descr="להקת דגים"/>
          <p:cNvSpPr/>
          <p:nvPr/>
        </p:nvSpPr>
        <p:spPr>
          <a:xfrm>
            <a:off x="8133886" y="2300179"/>
            <a:ext cx="4058114" cy="2291938"/>
          </a:xfrm>
          <a:prstGeom prst="rect">
            <a:avLst/>
          </a:prstGeom>
          <a:blipFill dpi="0"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939800" sx="100000" sy="100000" flip="none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1" descr="שדה חיטה"/>
          <p:cNvSpPr/>
          <p:nvPr/>
        </p:nvSpPr>
        <p:spPr>
          <a:xfrm>
            <a:off x="16309" y="2300179"/>
            <a:ext cx="4058114" cy="2291938"/>
          </a:xfrm>
          <a:prstGeom prst="rect">
            <a:avLst/>
          </a:prstGeom>
          <a:blipFill dpi="0"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292100" sx="100000" sy="70000" flip="none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1" descr="שביל ביער"/>
          <p:cNvSpPr/>
          <p:nvPr/>
        </p:nvSpPr>
        <p:spPr>
          <a:xfrm>
            <a:off x="8133886" y="4583432"/>
            <a:ext cx="4058114" cy="2291938"/>
          </a:xfrm>
          <a:prstGeom prst="rect">
            <a:avLst/>
          </a:prstGeom>
          <a:blipFill dpi="0"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5416550" sx="100000" sy="100000" flip="none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 descr="שדה פרחים"/>
          <p:cNvSpPr/>
          <p:nvPr/>
        </p:nvSpPr>
        <p:spPr>
          <a:xfrm>
            <a:off x="4075772" y="4557821"/>
            <a:ext cx="4058114" cy="2291938"/>
          </a:xfrm>
          <a:prstGeom prst="rect">
            <a:avLst/>
          </a:prstGeom>
          <a:blipFill dpi="0"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469900" sx="100000" sy="100000" flip="none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1" descr="נחל"/>
          <p:cNvSpPr/>
          <p:nvPr/>
        </p:nvSpPr>
        <p:spPr>
          <a:xfrm>
            <a:off x="16309" y="4583432"/>
            <a:ext cx="4058114" cy="2291938"/>
          </a:xfrm>
          <a:prstGeom prst="rect">
            <a:avLst/>
          </a:prstGeom>
          <a:blipFill dpi="0"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100000" sy="100000" flip="none" algn="ctr"/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" y="5213268"/>
            <a:ext cx="12199369" cy="167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48490" y="5571516"/>
            <a:ext cx="343501" cy="38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8137" y="3764224"/>
            <a:ext cx="2137389" cy="1394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1183" y="0"/>
            <a:ext cx="4826049" cy="2342054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5"/>
          <p:cNvSpPr>
            <a:spLocks noGrp="1"/>
          </p:cNvSpPr>
          <p:nvPr>
            <p:ph type="title" idx="4294967295"/>
          </p:nvPr>
        </p:nvSpPr>
        <p:spPr>
          <a:xfrm>
            <a:off x="9164498" y="173772"/>
            <a:ext cx="4146289" cy="3154669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199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152" name="Google Shape;152;p5"/>
          <p:cNvSpPr/>
          <p:nvPr/>
        </p:nvSpPr>
        <p:spPr>
          <a:xfrm>
            <a:off x="8603984" y="2450605"/>
            <a:ext cx="4146289" cy="101562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6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מיליארד</a:t>
            </a:r>
            <a:endParaRPr sz="6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8839200" y="3328441"/>
            <a:ext cx="3035743" cy="206206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מדי שנה נוספים לאוכלוסיית העולם כ</a:t>
            </a:r>
            <a:r>
              <a:rPr lang="he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– 67 </a:t>
            </a: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מיליון בני אדם </a:t>
            </a:r>
            <a:r>
              <a:rPr lang="iw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נכון ל</a:t>
            </a:r>
            <a:r>
              <a:rPr lang="he-IL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-2024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265139" cy="27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630" y="747503"/>
            <a:ext cx="495300" cy="4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9801" y="810723"/>
            <a:ext cx="1555270" cy="180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 descr="כותרת בעיתון: ברוך הבא לעולם לוהט- היום יוולד האדם ה-8 מיליארד בעולם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360" y="747503"/>
            <a:ext cx="8842170" cy="6107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265139" cy="27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1183" y="0"/>
            <a:ext cx="4826049" cy="234205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>
            <a:spLocks noGrp="1"/>
          </p:cNvSpPr>
          <p:nvPr>
            <p:ph type="title" idx="4294967295"/>
          </p:nvPr>
        </p:nvSpPr>
        <p:spPr>
          <a:xfrm>
            <a:off x="6500439" y="1447739"/>
            <a:ext cx="5333043" cy="1600398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לכל פעולה שלנו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8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יש משמעות</a:t>
            </a:r>
          </a:p>
        </p:txBody>
      </p:sp>
      <p:pic>
        <p:nvPicPr>
          <p:cNvPr id="168" name="Google Shape;168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900000">
            <a:off x="8180563" y="980193"/>
            <a:ext cx="343501" cy="38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 descr="ערימות של זבל"/>
          <p:cNvPicPr preferRelativeResize="0"/>
          <p:nvPr/>
        </p:nvPicPr>
        <p:blipFill rotWithShape="1">
          <a:blip r:embed="rId7">
            <a:alphaModFix/>
          </a:blip>
          <a:srcRect r="49978" b="49978"/>
          <a:stretch>
            <a:fillRect/>
          </a:stretch>
        </p:blipFill>
        <p:spPr>
          <a:xfrm>
            <a:off x="0" y="1"/>
            <a:ext cx="609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63;p6" descr="פקקי תנועה">
            <a:extLst>
              <a:ext uri="{FF2B5EF4-FFF2-40B4-BE49-F238E27FC236}">
                <a16:creationId xmlns:a16="http://schemas.microsoft.com/office/drawing/2014/main" id="{3CA21D14-F966-CB0E-0CD1-F18413835E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50021" r="49978"/>
          <a:stretch>
            <a:fillRect/>
          </a:stretch>
        </p:blipFill>
        <p:spPr>
          <a:xfrm>
            <a:off x="0" y="3429000"/>
            <a:ext cx="6096000" cy="3426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3;p6" descr="כביסה מלוכלכת">
            <a:extLst>
              <a:ext uri="{FF2B5EF4-FFF2-40B4-BE49-F238E27FC236}">
                <a16:creationId xmlns:a16="http://schemas.microsoft.com/office/drawing/2014/main" id="{951AE60E-22BC-4E41-A1B1-14F97649A8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9978" t="49978"/>
          <a:stretch>
            <a:fillRect/>
          </a:stretch>
        </p:blipFill>
        <p:spPr>
          <a:xfrm>
            <a:off x="6090768" y="3426057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>
            <a:spLocks noGrp="1"/>
          </p:cNvSpPr>
          <p:nvPr>
            <p:ph type="title" idx="4294967295"/>
          </p:nvPr>
        </p:nvSpPr>
        <p:spPr>
          <a:xfrm>
            <a:off x="7744696" y="1506090"/>
            <a:ext cx="4146289" cy="1938952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12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קיימות</a:t>
            </a:r>
          </a:p>
        </p:txBody>
      </p:sp>
      <p:sp>
        <p:nvSpPr>
          <p:cNvPr id="177" name="Google Shape;177;p7"/>
          <p:cNvSpPr/>
          <p:nvPr/>
        </p:nvSpPr>
        <p:spPr>
          <a:xfrm>
            <a:off x="8309810" y="3328441"/>
            <a:ext cx="3565133" cy="2554505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iw-IL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יכולתו של דור זה לחיות ברווחה ולצרוך משאבי טבע מבלי לפגוע ביכולותיו של הדור הבא לעשות כן...</a:t>
            </a:r>
            <a:endParaRPr sz="24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Google Shape;174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07594" y="-1200398"/>
            <a:ext cx="11850372" cy="787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1183" y="0"/>
            <a:ext cx="4826049" cy="2342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4265139" cy="27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24462" y="1264790"/>
            <a:ext cx="495300" cy="4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985" y="1651513"/>
            <a:ext cx="1671378" cy="2908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8"/>
          <p:cNvSpPr>
            <a:spLocks noGrp="1"/>
          </p:cNvSpPr>
          <p:nvPr>
            <p:ph type="title" idx="4294967295"/>
          </p:nvPr>
        </p:nvSpPr>
        <p:spPr>
          <a:xfrm>
            <a:off x="0" y="494119"/>
            <a:ext cx="12192000" cy="835573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9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בני נוער בכל העולם מובילים שינוי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117482" y="193444"/>
            <a:ext cx="495300" cy="4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 descr="מפת העולם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698" y="1296178"/>
            <a:ext cx="9404604" cy="536837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8"/>
          <p:cNvSpPr/>
          <p:nvPr/>
        </p:nvSpPr>
        <p:spPr>
          <a:xfrm>
            <a:off x="6641460" y="2625131"/>
            <a:ext cx="1338773" cy="38488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w-IL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הולנד</a:t>
            </a: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9110" y="2354236"/>
            <a:ext cx="910487" cy="96714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8"/>
          <p:cNvSpPr/>
          <p:nvPr/>
        </p:nvSpPr>
        <p:spPr>
          <a:xfrm>
            <a:off x="8633811" y="3063745"/>
            <a:ext cx="1338773" cy="38488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יפן</a:t>
            </a: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07912" y="2772406"/>
            <a:ext cx="910487" cy="96714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8"/>
          <p:cNvSpPr/>
          <p:nvPr/>
        </p:nvSpPr>
        <p:spPr>
          <a:xfrm>
            <a:off x="6855156" y="3831920"/>
            <a:ext cx="1619915" cy="38488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w-IL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אינדונזיה</a:t>
            </a: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532" y="3556854"/>
            <a:ext cx="910487" cy="96714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8"/>
          <p:cNvSpPr/>
          <p:nvPr/>
        </p:nvSpPr>
        <p:spPr>
          <a:xfrm>
            <a:off x="4864551" y="4315139"/>
            <a:ext cx="1338773" cy="38488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w-IL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אוגנדה</a:t>
            </a: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2209" y="4040424"/>
            <a:ext cx="910487" cy="96714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8"/>
          <p:cNvSpPr/>
          <p:nvPr/>
        </p:nvSpPr>
        <p:spPr>
          <a:xfrm>
            <a:off x="3864049" y="3623764"/>
            <a:ext cx="1472650" cy="38488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w-IL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ארה״ב</a:t>
            </a: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995" y="3325902"/>
            <a:ext cx="910487" cy="96714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8"/>
          <p:cNvSpPr/>
          <p:nvPr/>
        </p:nvSpPr>
        <p:spPr>
          <a:xfrm>
            <a:off x="3470039" y="2642457"/>
            <a:ext cx="1472650" cy="38488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iw-IL" sz="2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קנדה</a:t>
            </a:r>
            <a:endParaRPr sz="2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904" y="2288835"/>
            <a:ext cx="910487" cy="967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"/>
          <p:cNvSpPr>
            <a:spLocks noGrp="1"/>
          </p:cNvSpPr>
          <p:nvPr>
            <p:ph type="title" idx="4294967295"/>
          </p:nvPr>
        </p:nvSpPr>
        <p:spPr>
          <a:xfrm>
            <a:off x="6500439" y="1447739"/>
            <a:ext cx="5333043" cy="1686575"/>
          </a:xfrm>
          <a:prstGeom prst="rect">
            <a:avLst/>
          </a:prstGeom>
          <a:noFill/>
          <a:ln>
            <a:noFill/>
            <a:prstDash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מלתי ואיזבל ווז'יסן </a:t>
            </a:r>
            <a:r>
              <a:rPr kumimoji="0" lang="iw-IL" sz="88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אינדונזיה</a:t>
            </a:r>
            <a:r>
              <a:rPr kumimoji="0" lang="iw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iw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9"/>
          <p:cNvSpPr txBox="1"/>
          <p:nvPr/>
        </p:nvSpPr>
        <p:spPr>
          <a:xfrm>
            <a:off x="5295928" y="3134314"/>
            <a:ext cx="6415302" cy="297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בשנת2013 </a:t>
            </a:r>
            <a:r>
              <a:rPr lang="he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כשהן בנות </a:t>
            </a:r>
            <a:r>
              <a:rPr lang="he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 ו – 12,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האחיות הקימו את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התנועה ”Bye Bye Plastic Bags”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הידעתם</a:t>
            </a:r>
            <a:r>
              <a:rPr lang="he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בשל פעילות הארגון </a:t>
            </a:r>
            <a:r>
              <a:rPr lang="iw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באוגוסט2016 </a:t>
            </a:r>
            <a:r>
              <a:rPr lang="he-IL"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שדה התעופה של האי באלי באינדונזיה אסר שימוש בשקיות פלסטי</a:t>
            </a:r>
            <a:r>
              <a:rPr lang="he-IL" sz="2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ק.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iw-IL" sz="25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בשנת2018 </a:t>
            </a:r>
            <a:r>
              <a:rPr lang="he-IL" sz="2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w-IL" sz="25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נאסר </a:t>
            </a:r>
            <a:r>
              <a:rPr lang="iw-IL" sz="25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השימוש בשקיות בכל האי!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265139" cy="27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9" descr="מלתי ואיזבל ווז'יסן">
            <a:hlinkClick r:id="rId4"/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992"/>
            <a:ext cx="4876800" cy="3762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 descr="התנועה ביי ביי שקיות פלסטיק באינדונזיה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81770"/>
            <a:ext cx="4876800" cy="304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" y="5177643"/>
            <a:ext cx="12199369" cy="1677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D3630D225AC040BE55C55EC1F1C31E" ma:contentTypeVersion="16" ma:contentTypeDescription="Create a new document." ma:contentTypeScope="" ma:versionID="e9332e24bca3563f746b99a70a67203a">
  <xsd:schema xmlns:xsd="http://www.w3.org/2001/XMLSchema" xmlns:xs="http://www.w3.org/2001/XMLSchema" xmlns:p="http://schemas.microsoft.com/office/2006/metadata/properties" xmlns:ns2="45481ece-085c-4051-9e36-d405e2c6b9f1" xmlns:ns3="5986fafe-ce1e-4054-9e70-82256040b949" targetNamespace="http://schemas.microsoft.com/office/2006/metadata/properties" ma:root="true" ma:fieldsID="537dfc74e1ed89abd861e16ef7febfad" ns2:_="" ns3:_="">
    <xsd:import namespace="45481ece-085c-4051-9e36-d405e2c6b9f1"/>
    <xsd:import namespace="5986fafe-ce1e-4054-9e70-82256040b94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81ece-085c-4051-9e36-d405e2c6b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c8af511-bd15-49d5-8532-22276998a571}" ma:internalName="TaxCatchAll" ma:showField="CatchAllData" ma:web="45481ece-085c-4051-9e36-d405e2c6b9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6fafe-ce1e-4054-9e70-82256040b9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6a8c9c-758c-460d-bc6c-4b1809200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481ece-085c-4051-9e36-d405e2c6b9f1" xsi:nil="true"/>
    <lcf76f155ced4ddcb4097134ff3c332f xmlns="5986fafe-ce1e-4054-9e70-82256040b94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3F4D997-5D46-40F0-A862-2864DF539B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02C19B-6CFF-4275-AED5-1E4D100F32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81ece-085c-4051-9e36-d405e2c6b9f1"/>
    <ds:schemaRef ds:uri="5986fafe-ce1e-4054-9e70-82256040b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4C313C-4F54-4CD3-836D-FFDE2F46F162}">
  <ds:schemaRefs>
    <ds:schemaRef ds:uri="http://schemas.microsoft.com/office/2006/metadata/properties"/>
    <ds:schemaRef ds:uri="http://schemas.microsoft.com/office/infopath/2007/PartnerControls"/>
    <ds:schemaRef ds:uri="45481ece-085c-4051-9e36-d405e2c6b9f1"/>
    <ds:schemaRef ds:uri="5986fafe-ce1e-4054-9e70-82256040b94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2773</Words>
  <Application>Microsoft Office PowerPoint</Application>
  <PresentationFormat>Widescreen</PresentationFormat>
  <Paragraphs>275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Open Sans</vt:lpstr>
      <vt:lpstr>Tahoma</vt:lpstr>
      <vt:lpstr>Play</vt:lpstr>
      <vt:lpstr>Calibri</vt:lpstr>
      <vt:lpstr>Courier New</vt:lpstr>
      <vt:lpstr>Arial</vt:lpstr>
      <vt:lpstr>Times New Roman</vt:lpstr>
      <vt:lpstr>Office Theme</vt:lpstr>
      <vt:lpstr>מנהיגות סביבתית</vt:lpstr>
      <vt:lpstr>כּוֹחַ משימה ירוק!</vt:lpstr>
      <vt:lpstr>ביגוד</vt:lpstr>
      <vt:lpstr>הכל מגיע מהטבע</vt:lpstr>
      <vt:lpstr>8</vt:lpstr>
      <vt:lpstr>לכל פעולה שלנו יש משמעות</vt:lpstr>
      <vt:lpstr>קיימות</vt:lpstr>
      <vt:lpstr>בני נוער בכל העולם מובילים שינוי</vt:lpstr>
      <vt:lpstr>מלתי ואיזבל ווז'יסן אינדונזיה </vt:lpstr>
      <vt:lpstr>בויאן סלאט הולנד </vt:lpstr>
      <vt:lpstr>לאה נמוגרוה אוגנדה </vt:lpstr>
      <vt:lpstr>מחאת הנוער למען האקלים</vt:lpstr>
      <vt:lpstr>אנחנו מובילים שינוי! אנחנו מנהיגים - אנחנו משכנעים אחרים!</vt:lpstr>
      <vt:lpstr>הנושאים המובילים בתוכנית</vt:lpstr>
      <vt:lpstr>מה המטרה שלנו?</vt:lpstr>
      <vt:lpstr>למידה מבוססת פרויקט</vt:lpstr>
      <vt:lpstr>ציר הזמן של התוכנית</vt:lpstr>
      <vt:lpstr>כוחות העל שנגייס לקידום המיזם שלנו</vt:lpstr>
      <vt:lpstr>ועכשיו מוכנים?</vt:lpstr>
      <vt:lpstr>תודה רבה!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Yaron Melenboim</dc:creator>
  <cp:lastModifiedBy>Oren Agai</cp:lastModifiedBy>
  <cp:revision>1</cp:revision>
  <dcterms:created xsi:type="dcterms:W3CDTF">2024-12-03T09:07:15Z</dcterms:created>
  <dcterms:modified xsi:type="dcterms:W3CDTF">2025-07-30T11:10:30Z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0x010100D2D3630D225AC040BE55C55EC1F1C31E</vt:lpwstr>
  </property>
  <property fmtid="{D5CDD505-2E9C-101B-9397-08002B2CF9AE}" pid="3" name="MediaServiceImageTags">
    <vt:lpwstr/>
  </property>
</Properties>
</file>