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9"/>
  </p:notesMasterIdLst>
  <p:sldIdLst>
    <p:sldId id="27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embeddedFontLst>
    <p:embeddedFont>
      <p:font typeface="Assistant" pitchFamily="2" charset="-79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lay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ieD70jEc7Q2kacYY8yg52ztarR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34" autoAdjust="0"/>
  </p:normalViewPr>
  <p:slideViewPr>
    <p:cSldViewPr snapToGrid="0">
      <p:cViewPr>
        <p:scale>
          <a:sx n="70" d="100"/>
          <a:sy n="70" d="100"/>
        </p:scale>
        <p:origin x="3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230279235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23027923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8" name="Google Shape;9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pic>
        <p:nvPicPr>
          <p:cNvPr id="15" name="Google Shape;15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8705FA4-B95A-4EFB-3353-D4E7FBCEC600}"/>
              </a:ext>
            </a:extLst>
          </p:cNvPr>
          <p:cNvSpPr txBox="1"/>
          <p:nvPr/>
        </p:nvSpPr>
        <p:spPr>
          <a:xfrm>
            <a:off x="8497398" y="199657"/>
            <a:ext cx="2357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מינהל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פדגוגי - האגף לחינוך יסודי</a:t>
            </a:r>
          </a:p>
          <a:p>
            <a:pPr algn="r" rtl="1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מזכירות פדגוגית - אגף מדעים</a:t>
            </a:r>
          </a:p>
          <a:p>
            <a:pPr algn="r" rtl="1"/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מינהל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חדשנות וטכנולוגיה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94;p20" descr="סמל המדינה">
            <a:extLst>
              <a:ext uri="{FF2B5EF4-FFF2-40B4-BE49-F238E27FC236}">
                <a16:creationId xmlns:a16="http://schemas.microsoft.com/office/drawing/2014/main" id="{97448676-A365-01FE-5685-DB26EF6C02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0253" y="165328"/>
            <a:ext cx="720333" cy="8942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5A45566-4014-ABF0-E407-5D4A257195E5}"/>
              </a:ext>
            </a:extLst>
          </p:cNvPr>
          <p:cNvSpPr txBox="1"/>
          <p:nvPr/>
        </p:nvSpPr>
        <p:spPr>
          <a:xfrm>
            <a:off x="10748783" y="1002373"/>
            <a:ext cx="1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משרד החינוך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תמונה 6" descr="לוגו המשרד להגנת הסביבה">
            <a:extLst>
              <a:ext uri="{FF2B5EF4-FFF2-40B4-BE49-F238E27FC236}">
                <a16:creationId xmlns:a16="http://schemas.microsoft.com/office/drawing/2014/main" id="{19A15178-67C7-7387-9C9B-24E17DA3C0F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45" y="199657"/>
            <a:ext cx="1461173" cy="1105656"/>
          </a:xfrm>
          <a:prstGeom prst="rect">
            <a:avLst/>
          </a:prstGeom>
          <a:effectLst>
            <a:glow rad="12700">
              <a:schemeClr val="bg1">
                <a:alpha val="35000"/>
              </a:schemeClr>
            </a:glow>
          </a:effectLst>
        </p:spPr>
      </p:pic>
      <p:pic>
        <p:nvPicPr>
          <p:cNvPr id="92" name="Google Shape;92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6629" y="3022656"/>
            <a:ext cx="4448998" cy="383534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1;p8">
            <a:extLst>
              <a:ext uri="{FF2B5EF4-FFF2-40B4-BE49-F238E27FC236}">
                <a16:creationId xmlns:a16="http://schemas.microsoft.com/office/drawing/2014/main" id="{FA6EED17-1235-4841-B89B-2C93B222C6A1}"/>
              </a:ext>
            </a:extLst>
          </p:cNvPr>
          <p:cNvSpPr txBox="1">
            <a:spLocks/>
          </p:cNvSpPr>
          <p:nvPr/>
        </p:nvSpPr>
        <p:spPr>
          <a:xfrm>
            <a:off x="1657079" y="1114227"/>
            <a:ext cx="8877842" cy="1508065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lnSpc>
                <a:spcPct val="100000"/>
              </a:lnSpc>
              <a:buClr>
                <a:srgbClr val="000000"/>
              </a:buClr>
              <a:buSzPts val="8800"/>
              <a:buFont typeface="Arial"/>
              <a:buNone/>
              <a:defRPr/>
            </a:pPr>
            <a:r>
              <a:rPr lang="iw-IL" sz="9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שם הפרויקט:</a:t>
            </a:r>
            <a:endParaRPr lang="iw-IL" sz="9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2;p8">
            <a:extLst>
              <a:ext uri="{FF2B5EF4-FFF2-40B4-BE49-F238E27FC236}">
                <a16:creationId xmlns:a16="http://schemas.microsoft.com/office/drawing/2014/main" id="{FA2A0B75-FABD-4243-AC59-29106170031E}"/>
              </a:ext>
            </a:extLst>
          </p:cNvPr>
          <p:cNvSpPr/>
          <p:nvPr/>
        </p:nvSpPr>
        <p:spPr>
          <a:xfrm>
            <a:off x="2652950" y="2608262"/>
            <a:ext cx="6886100" cy="193895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6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הקלידו כאן את שם</a:t>
            </a:r>
            <a:endParaRPr/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6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הפרויקט</a:t>
            </a:r>
            <a:endParaRPr sz="8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2302792350_0_0"/>
          <p:cNvSpPr>
            <a:spLocks noGrp="1"/>
          </p:cNvSpPr>
          <p:nvPr>
            <p:ph type="title" idx="4294967295"/>
          </p:nvPr>
        </p:nvSpPr>
        <p:spPr>
          <a:xfrm>
            <a:off x="6244526" y="716786"/>
            <a:ext cx="5312100" cy="803400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הדרך שעשינו</a:t>
            </a:r>
            <a:r>
              <a:rPr kumimoji="0" lang="he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32302792350_0_0"/>
          <p:cNvSpPr/>
          <p:nvPr/>
        </p:nvSpPr>
        <p:spPr>
          <a:xfrm>
            <a:off x="6244526" y="1427754"/>
            <a:ext cx="5312100" cy="6741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</a:ext>
                </a:extLst>
              </a:rPr>
              <a:t>האתגרים</a:t>
            </a:r>
            <a:r>
              <a:rPr lang="iw-IL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שהיו לנו:</a:t>
            </a:r>
            <a:endParaRPr sz="5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32302792350_0_0"/>
          <p:cNvSpPr/>
          <p:nvPr/>
        </p:nvSpPr>
        <p:spPr>
          <a:xfrm>
            <a:off x="6196465" y="2128491"/>
            <a:ext cx="5360400" cy="12003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רישמו כאן </a:t>
            </a: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פסקה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קצרה על האתגרים </a:t>
            </a:r>
            <a:endParaRPr sz="1200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שנתקלתם בהם במהלך הפרויקט וכיצד התמודדתם איתם.</a:t>
            </a:r>
            <a:endParaRPr sz="1200" dirty="0"/>
          </a:p>
        </p:txBody>
      </p:sp>
      <p:pic>
        <p:nvPicPr>
          <p:cNvPr id="191" name="Google Shape;191;g32302792350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325" y="1520042"/>
            <a:ext cx="6039139" cy="476206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2302792350_0_0"/>
          <p:cNvSpPr txBox="1"/>
          <p:nvPr/>
        </p:nvSpPr>
        <p:spPr>
          <a:xfrm>
            <a:off x="1528847" y="3159894"/>
            <a:ext cx="329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הוספת תמונה משלבי התכנון בצוות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>
            <a:spLocks noGrp="1"/>
          </p:cNvSpPr>
          <p:nvPr>
            <p:ph type="title" idx="4294967295"/>
          </p:nvPr>
        </p:nvSpPr>
        <p:spPr>
          <a:xfrm>
            <a:off x="6244526" y="716786"/>
            <a:ext cx="5312228" cy="803256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הדרך שעשינו</a:t>
            </a:r>
            <a:r>
              <a:rPr kumimoji="0" lang="he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2"/>
          <p:cNvSpPr/>
          <p:nvPr/>
        </p:nvSpPr>
        <p:spPr>
          <a:xfrm>
            <a:off x="6244526" y="1427754"/>
            <a:ext cx="5312228" cy="67399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הפרויקט מוכן:</a:t>
            </a:r>
            <a:endParaRPr sz="5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2"/>
          <p:cNvSpPr/>
          <p:nvPr/>
        </p:nvSpPr>
        <p:spPr>
          <a:xfrm>
            <a:off x="6196465" y="2128491"/>
            <a:ext cx="5360400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רישמו כאן פסקה קצרה על שלב הסיום</a:t>
            </a: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/>
          </a:p>
        </p:txBody>
      </p:sp>
      <p:pic>
        <p:nvPicPr>
          <p:cNvPr id="200" name="Google Shape;200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325" y="1520042"/>
            <a:ext cx="6039140" cy="476206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2"/>
          <p:cNvSpPr txBox="1"/>
          <p:nvPr/>
        </p:nvSpPr>
        <p:spPr>
          <a:xfrm>
            <a:off x="1528847" y="3159894"/>
            <a:ext cx="32960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הוספת תמונה משלב סיום הפרויקט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>
            <a:spLocks noGrp="1"/>
          </p:cNvSpPr>
          <p:nvPr>
            <p:ph type="title" idx="4294967295"/>
          </p:nvPr>
        </p:nvSpPr>
        <p:spPr>
          <a:xfrm>
            <a:off x="6244526" y="716786"/>
            <a:ext cx="5312228" cy="803256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הדרך שעשינו</a:t>
            </a:r>
            <a:r>
              <a:rPr kumimoji="0" lang="he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3"/>
          <p:cNvSpPr/>
          <p:nvPr/>
        </p:nvSpPr>
        <p:spPr>
          <a:xfrm>
            <a:off x="6244526" y="1427754"/>
            <a:ext cx="5312228" cy="67399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התוצר שלנו:</a:t>
            </a:r>
            <a:endParaRPr sz="5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3"/>
          <p:cNvSpPr/>
          <p:nvPr/>
        </p:nvSpPr>
        <p:spPr>
          <a:xfrm>
            <a:off x="6220490" y="2101741"/>
            <a:ext cx="5360400" cy="1631175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רישמו כאן פסקה קצרה על </a:t>
            </a: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הכנות להצגת הפרויקט מול קהל</a:t>
            </a: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he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ב</a:t>
            </a: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פני מי הצגתם את התוצר הסופי?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</a:ext>
              </a:extLst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מה היו התגובות?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</a:ext>
              </a:extLst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האם שיניתם או עדכנתם משהו בעקבות התגובות?</a:t>
            </a:r>
            <a:endParaRPr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325" y="1520042"/>
            <a:ext cx="6039140" cy="476206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3"/>
          <p:cNvSpPr txBox="1"/>
          <p:nvPr/>
        </p:nvSpPr>
        <p:spPr>
          <a:xfrm>
            <a:off x="1528847" y="3159894"/>
            <a:ext cx="32960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הוספת תמונה משלב סיום הפרויקט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>
            <a:spLocks noGrp="1"/>
          </p:cNvSpPr>
          <p:nvPr>
            <p:ph type="title" idx="4294967295"/>
          </p:nvPr>
        </p:nvSpPr>
        <p:spPr>
          <a:xfrm>
            <a:off x="6244526" y="716786"/>
            <a:ext cx="5312228" cy="803256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הדרך שעשינו</a:t>
            </a:r>
            <a:r>
              <a:rPr kumimoji="0" lang="he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4"/>
          <p:cNvSpPr/>
          <p:nvPr/>
        </p:nvSpPr>
        <p:spPr>
          <a:xfrm>
            <a:off x="6244526" y="1427754"/>
            <a:ext cx="5312228" cy="67399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ומה עכשיו?</a:t>
            </a:r>
            <a:endParaRPr sz="5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4"/>
          <p:cNvSpPr/>
          <p:nvPr/>
        </p:nvSpPr>
        <p:spPr>
          <a:xfrm>
            <a:off x="6220490" y="2101741"/>
            <a:ext cx="5360400" cy="169273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רישמו כאן פסקה ותארו איפה הפרויקט </a:t>
            </a:r>
            <a:endParaRPr sz="1200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עומד כיום</a:t>
            </a: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.</a:t>
            </a:r>
            <a:endParaRPr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מה נדרש בעתיד בכדי שהפרויקט ימשיך?</a:t>
            </a:r>
            <a:endParaRPr sz="1200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325" y="1520042"/>
            <a:ext cx="6039140" cy="476206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4"/>
          <p:cNvSpPr txBox="1"/>
          <p:nvPr/>
        </p:nvSpPr>
        <p:spPr>
          <a:xfrm>
            <a:off x="1528847" y="3159894"/>
            <a:ext cx="32960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הוספת תמונה משלב סיום הפרויקט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6768" cy="685505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>
            <a:spLocks noGrp="1"/>
          </p:cNvSpPr>
          <p:nvPr>
            <p:ph type="title" idx="4294967295"/>
          </p:nvPr>
        </p:nvSpPr>
        <p:spPr>
          <a:xfrm>
            <a:off x="2798846" y="2066540"/>
            <a:ext cx="8877842" cy="2246729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1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תודה רבה!</a:t>
            </a:r>
            <a:endParaRPr kumimoji="0" lang="iw-IL" sz="140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4672" y="5041358"/>
            <a:ext cx="283885" cy="315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>
            <a:spLocks noGrp="1"/>
          </p:cNvSpPr>
          <p:nvPr>
            <p:ph type="title" idx="4294967295"/>
          </p:nvPr>
        </p:nvSpPr>
        <p:spPr>
          <a:xfrm>
            <a:off x="7525118" y="730791"/>
            <a:ext cx="3803121" cy="523180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28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נושא הפרויקט תיאור כללי: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4"/>
          <p:cNvSpPr/>
          <p:nvPr/>
        </p:nvSpPr>
        <p:spPr>
          <a:xfrm>
            <a:off x="7196447" y="1090524"/>
            <a:ext cx="4131792" cy="36929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לדוגמה</a:t>
            </a:r>
            <a:r>
              <a:rPr lang="he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צמצום שימוש בכלים חד פעמיים.</a:t>
            </a:r>
            <a:endParaRPr dirty="0"/>
          </a:p>
        </p:txBody>
      </p:sp>
      <p:sp>
        <p:nvSpPr>
          <p:cNvPr id="101" name="Google Shape;101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3107" y="1613705"/>
            <a:ext cx="4845132" cy="136328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4"/>
          <p:cNvSpPr/>
          <p:nvPr/>
        </p:nvSpPr>
        <p:spPr>
          <a:xfrm>
            <a:off x="8170223" y="3166286"/>
            <a:ext cx="3158016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שמות חברי הצוות:</a:t>
            </a:r>
            <a:endParaRPr/>
          </a:p>
        </p:txBody>
      </p:sp>
      <p:sp>
        <p:nvSpPr>
          <p:cNvPr id="103" name="Google Shape;103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3107" y="3627909"/>
            <a:ext cx="4845132" cy="2440379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4417" y="1459815"/>
            <a:ext cx="4845132" cy="460847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4"/>
          <p:cNvSpPr txBox="1"/>
          <p:nvPr/>
        </p:nvSpPr>
        <p:spPr>
          <a:xfrm>
            <a:off x="2082685" y="3627909"/>
            <a:ext cx="20900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תמונה של חברי הצוות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13060" y="2565757"/>
            <a:ext cx="4727100" cy="7386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endParaRPr sz="8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24497" y="1601391"/>
            <a:ext cx="3157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5"/>
          <p:cNvSpPr>
            <a:spLocks noGrp="1"/>
          </p:cNvSpPr>
          <p:nvPr>
            <p:ph type="title" idx="4294967295"/>
          </p:nvPr>
        </p:nvSpPr>
        <p:spPr>
          <a:xfrm>
            <a:off x="6096000" y="833981"/>
            <a:ext cx="5312228" cy="566268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4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תיאור הפרויקט:</a:t>
            </a:r>
          </a:p>
        </p:txBody>
      </p:sp>
      <p:sp>
        <p:nvSpPr>
          <p:cNvPr id="118" name="Google Shape;118;p25"/>
          <p:cNvSpPr/>
          <p:nvPr/>
        </p:nvSpPr>
        <p:spPr>
          <a:xfrm>
            <a:off x="7324497" y="1269810"/>
            <a:ext cx="4131792" cy="92328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לדוגמה: במהלך הפרויקט חתרנו לכך שכלל תלמידי בית הספר </a:t>
            </a:r>
            <a:r>
              <a:rPr lang="he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יביאו</a:t>
            </a: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את ארוחת הבוקר שלהם בכלי אוכל ושתיה רב פעמיים.</a:t>
            </a:r>
            <a:endParaRPr dirty="0"/>
          </a:p>
        </p:txBody>
      </p:sp>
      <p:sp>
        <p:nvSpPr>
          <p:cNvPr id="115" name="Google Shape;115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4417" y="1447940"/>
            <a:ext cx="4845132" cy="460847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5"/>
          <p:cNvSpPr txBox="1"/>
          <p:nvPr/>
        </p:nvSpPr>
        <p:spPr>
          <a:xfrm>
            <a:off x="2082685" y="3616034"/>
            <a:ext cx="20900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תמונה משלבי הפרויקט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3106" y="2458192"/>
            <a:ext cx="4925121" cy="3598222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13060" y="2565757"/>
            <a:ext cx="4727100" cy="7386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endParaRPr sz="8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24497" y="1601391"/>
            <a:ext cx="3157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6"/>
          <p:cNvSpPr>
            <a:spLocks noGrp="1"/>
          </p:cNvSpPr>
          <p:nvPr>
            <p:ph type="title" idx="4294967295"/>
          </p:nvPr>
        </p:nvSpPr>
        <p:spPr>
          <a:xfrm>
            <a:off x="6096000" y="833981"/>
            <a:ext cx="5312228" cy="566268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4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החזון שלנו:</a:t>
            </a:r>
          </a:p>
        </p:txBody>
      </p:sp>
      <p:sp>
        <p:nvSpPr>
          <p:cNvPr id="130" name="Google Shape;130;p26"/>
          <p:cNvSpPr/>
          <p:nvPr/>
        </p:nvSpPr>
        <p:spPr>
          <a:xfrm>
            <a:off x="6096000" y="1293565"/>
            <a:ext cx="5360289" cy="175428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לדוגמה:</a:t>
            </a:r>
            <a:endParaRPr dirty="0"/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העלאת המודעות בקרב הקהילה הקרובה להשפעת כלים חד פעמיים על הסביבה</a:t>
            </a:r>
            <a:r>
              <a:rPr lang="iw-I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בקרב הקהילה הקרובה.</a:t>
            </a:r>
            <a:endParaRPr dirty="0"/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יצירת אלטרנטיבה מעשית לשימוש בכלים חד פעמיים בסביבת בית הספר.</a:t>
            </a:r>
            <a:endParaRPr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4417" y="1447940"/>
            <a:ext cx="4845132" cy="460847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6"/>
          <p:cNvSpPr txBox="1"/>
          <p:nvPr/>
        </p:nvSpPr>
        <p:spPr>
          <a:xfrm>
            <a:off x="2171955" y="3290511"/>
            <a:ext cx="209005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תמונה שממחישה את השינוי הסביבתי שאנחנו פועלים למענו</a:t>
            </a:r>
            <a:endParaRPr/>
          </a:p>
        </p:txBody>
      </p:sp>
      <p:sp>
        <p:nvSpPr>
          <p:cNvPr id="129" name="Google Shape;129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3106" y="3033876"/>
            <a:ext cx="4925121" cy="302253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13060" y="2565757"/>
            <a:ext cx="4727100" cy="7386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endParaRPr sz="8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24497" y="1601391"/>
            <a:ext cx="3157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7"/>
          <p:cNvSpPr>
            <a:spLocks noGrp="1"/>
          </p:cNvSpPr>
          <p:nvPr>
            <p:ph type="title" idx="4294967295"/>
          </p:nvPr>
        </p:nvSpPr>
        <p:spPr>
          <a:xfrm>
            <a:off x="6096000" y="715231"/>
            <a:ext cx="5312228" cy="566268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4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קהל היעד שלנו:</a:t>
            </a:r>
          </a:p>
        </p:txBody>
      </p:sp>
      <p:sp>
        <p:nvSpPr>
          <p:cNvPr id="139" name="Google Shape;139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4417" y="1447940"/>
            <a:ext cx="4845132" cy="460847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7"/>
          <p:cNvSpPr/>
          <p:nvPr/>
        </p:nvSpPr>
        <p:spPr>
          <a:xfrm>
            <a:off x="6144078" y="1198575"/>
            <a:ext cx="5312100" cy="169273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השאירו את קהל היעד העדכני ומחקו את המיותר</a:t>
            </a:r>
            <a:r>
              <a:rPr lang="he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תלמידי בית הספר</a:t>
            </a: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הורים ומורים מבית הספר</a:t>
            </a:r>
            <a:endParaRPr lang="iw-IL" sz="1800" dirty="0"/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הקהילה הקרובה בשכונה שלנו</a:t>
            </a:r>
            <a:endParaRPr lang="iw-IL" sz="1800" dirty="0"/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קהילה מהעיר שלנו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endParaRPr lang="en-US" dirty="0"/>
          </a:p>
        </p:txBody>
      </p:sp>
      <p:sp>
        <p:nvSpPr>
          <p:cNvPr id="140" name="Google Shape;140;p27"/>
          <p:cNvSpPr txBox="1"/>
          <p:nvPr/>
        </p:nvSpPr>
        <p:spPr>
          <a:xfrm>
            <a:off x="2171955" y="3290511"/>
            <a:ext cx="209005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תמונה של קהל היעד:</a:t>
            </a:r>
            <a:endParaRPr dirty="0"/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תלמידי בי"ס</a:t>
            </a:r>
            <a:r>
              <a:rPr lang="he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הורים/ מורים</a:t>
            </a:r>
            <a:endParaRPr dirty="0"/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או חברי קהילה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13060" y="2565757"/>
            <a:ext cx="4727100" cy="7386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endParaRPr sz="8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24497" y="1601391"/>
            <a:ext cx="3157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8"/>
          <p:cNvSpPr>
            <a:spLocks noGrp="1"/>
          </p:cNvSpPr>
          <p:nvPr>
            <p:ph type="title" idx="4294967295"/>
          </p:nvPr>
        </p:nvSpPr>
        <p:spPr>
          <a:xfrm>
            <a:off x="4762005" y="750856"/>
            <a:ext cx="6646223" cy="566268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4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השותפים שלנו בפרויקט:</a:t>
            </a:r>
          </a:p>
        </p:txBody>
      </p:sp>
      <p:sp>
        <p:nvSpPr>
          <p:cNvPr id="154" name="Google Shape;154;p28"/>
          <p:cNvSpPr/>
          <p:nvPr/>
        </p:nvSpPr>
        <p:spPr>
          <a:xfrm>
            <a:off x="7324497" y="1222315"/>
            <a:ext cx="4131792" cy="169273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מחקו את המיותר</a:t>
            </a:r>
            <a:r>
              <a:rPr lang="he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הרשות המקומית/מועצה אזורית</a:t>
            </a: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קבוצות פעילות בקהילה</a:t>
            </a:r>
            <a:endParaRPr lang="iw-IL" sz="1800" dirty="0"/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הנהלה וצוות בית הספר</a:t>
            </a:r>
            <a:endParaRPr lang="iw-IL" sz="1800" dirty="0"/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ועד הורי בית הספר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endParaRPr dirty="0"/>
          </a:p>
        </p:txBody>
      </p:sp>
      <p:sp>
        <p:nvSpPr>
          <p:cNvPr id="151" name="Google Shape;151;p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4417" y="1447940"/>
            <a:ext cx="4845132" cy="460847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8"/>
          <p:cNvSpPr txBox="1"/>
          <p:nvPr/>
        </p:nvSpPr>
        <p:spPr>
          <a:xfrm>
            <a:off x="1303826" y="2875013"/>
            <a:ext cx="382631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לוגואים של השותפים:</a:t>
            </a:r>
            <a:endParaRPr dirty="0"/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הרשות המקומית/ מועצה אזורית</a:t>
            </a:r>
            <a:r>
              <a:rPr lang="he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קבוצות פעילות</a:t>
            </a:r>
            <a:r>
              <a:rPr lang="he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לוגו בי"ס</a:t>
            </a:r>
            <a:r>
              <a:rPr lang="he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ניתן להוסיף תמונה שלנו עם מנהל/ת בי"ס או כל ארגון אחר שעזר בתהליך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13060" y="2565757"/>
            <a:ext cx="4727100" cy="7386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endParaRPr sz="8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324497" y="1601391"/>
            <a:ext cx="3157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9"/>
          <p:cNvSpPr>
            <a:spLocks noGrp="1"/>
          </p:cNvSpPr>
          <p:nvPr>
            <p:ph type="title" idx="4294967295"/>
          </p:nvPr>
        </p:nvSpPr>
        <p:spPr>
          <a:xfrm>
            <a:off x="4758130" y="750856"/>
            <a:ext cx="6646200" cy="566400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4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המשאבים הנדרשים לפרויקט:</a:t>
            </a:r>
          </a:p>
        </p:txBody>
      </p:sp>
      <p:sp>
        <p:nvSpPr>
          <p:cNvPr id="163" name="Google Shape;163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4417" y="1447940"/>
            <a:ext cx="4845132" cy="460847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8100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9"/>
          <p:cNvSpPr/>
          <p:nvPr/>
        </p:nvSpPr>
        <p:spPr>
          <a:xfrm>
            <a:off x="7324497" y="1210440"/>
            <a:ext cx="4131792" cy="230828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מחקו את הסעי</a:t>
            </a:r>
            <a:r>
              <a:rPr lang="iw-I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פים שלא רלוונטיים לפרויקט</a:t>
            </a:r>
            <a:r>
              <a:rPr lang="he-I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ציוד נדרש להקמת הפרויקט:</a:t>
            </a:r>
            <a:endParaRPr lang="iw-IL" sz="1800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w-IL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מקום או מרחב לפרויקט:</a:t>
            </a:r>
            <a:endParaRPr lang="iw-IL" sz="1800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w-IL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ourier New"/>
              <a:buChar char="o"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מתנדבים נוספים</a:t>
            </a:r>
            <a:r>
              <a:rPr lang="he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iw-IL" sz="1800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w-IL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endParaRPr sz="1800" dirty="0"/>
          </a:p>
        </p:txBody>
      </p:sp>
      <p:sp>
        <p:nvSpPr>
          <p:cNvPr id="164" name="Google Shape;164;p29"/>
          <p:cNvSpPr txBox="1"/>
          <p:nvPr/>
        </p:nvSpPr>
        <p:spPr>
          <a:xfrm>
            <a:off x="1303826" y="3429011"/>
            <a:ext cx="38263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ניתן לשים תמונות או סמלים של הציוד הנדרש או משאבים שגייסנו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>
            <a:spLocks noGrp="1"/>
          </p:cNvSpPr>
          <p:nvPr>
            <p:ph type="title" idx="4294967295"/>
          </p:nvPr>
        </p:nvSpPr>
        <p:spPr>
          <a:xfrm>
            <a:off x="6244526" y="716786"/>
            <a:ext cx="5312228" cy="803256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הדרך שעשינו</a:t>
            </a:r>
            <a:r>
              <a:rPr kumimoji="0" lang="he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0"/>
          <p:cNvSpPr/>
          <p:nvPr/>
        </p:nvSpPr>
        <p:spPr>
          <a:xfrm>
            <a:off x="6220564" y="1427754"/>
            <a:ext cx="5312100" cy="67410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תכנון הפרויקט:</a:t>
            </a:r>
            <a:endParaRPr sz="5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0"/>
          <p:cNvSpPr/>
          <p:nvPr/>
        </p:nvSpPr>
        <p:spPr>
          <a:xfrm>
            <a:off x="6220438" y="2273561"/>
            <a:ext cx="5360400" cy="120028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ר</a:t>
            </a:r>
            <a:r>
              <a:rPr lang="iw-I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</a:t>
            </a:r>
            <a:r>
              <a:rPr lang="iw-IL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שמו כאן פסקה קצרה על שלב התכנון בצוות: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מי היה שותף בשלב זה?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</a:ext>
              </a:extLst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איך התקבלו החלטות?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</a:ext>
              </a:extLst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האם כיבדתם דעות שונות</a:t>
            </a:r>
            <a:r>
              <a:rPr lang="he-I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?</a:t>
            </a:r>
            <a:r>
              <a:rPr lang="iw-I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 במה זה בא לידי ביטוי</a:t>
            </a:r>
            <a:r>
              <a:rPr lang="iw-I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325" y="1520042"/>
            <a:ext cx="6039140" cy="476206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 txBox="1"/>
          <p:nvPr/>
        </p:nvSpPr>
        <p:spPr>
          <a:xfrm>
            <a:off x="1528847" y="3159894"/>
            <a:ext cx="32960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הוספת תמונה משלבי התכנון בצוות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>
            <a:spLocks noGrp="1"/>
          </p:cNvSpPr>
          <p:nvPr>
            <p:ph type="title" idx="4294967295"/>
          </p:nvPr>
        </p:nvSpPr>
        <p:spPr>
          <a:xfrm>
            <a:off x="6244526" y="716786"/>
            <a:ext cx="5312228" cy="803256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הדרך שעשינו</a:t>
            </a:r>
            <a:r>
              <a:rPr kumimoji="0" lang="he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w-IL" sz="6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1"/>
          <p:cNvSpPr/>
          <p:nvPr/>
        </p:nvSpPr>
        <p:spPr>
          <a:xfrm>
            <a:off x="6244526" y="1427754"/>
            <a:ext cx="5312228" cy="67399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ההצלחות </a:t>
            </a:r>
            <a:r>
              <a:rPr lang="iw-IL" sz="5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שהיו לנו:</a:t>
            </a:r>
            <a:endParaRPr sz="5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1"/>
          <p:cNvSpPr/>
          <p:nvPr/>
        </p:nvSpPr>
        <p:spPr>
          <a:xfrm>
            <a:off x="6220490" y="2101741"/>
            <a:ext cx="5360400" cy="92328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רישמו כאן פסקה קצרה על </a:t>
            </a: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ההצלחות שיצרתם לאורך הפרויקט</a:t>
            </a:r>
            <a:r>
              <a:rPr lang="he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pic>
        <p:nvPicPr>
          <p:cNvPr id="182" name="Google Shape;182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325" y="1520042"/>
            <a:ext cx="6039140" cy="476206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1"/>
          <p:cNvSpPr txBox="1"/>
          <p:nvPr/>
        </p:nvSpPr>
        <p:spPr>
          <a:xfrm>
            <a:off x="1528847" y="3159894"/>
            <a:ext cx="32960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הוספת תמונה משלבי התכנון בצוות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481ece-085c-4051-9e36-d405e2c6b9f1" xsi:nil="true"/>
    <lcf76f155ced4ddcb4097134ff3c332f xmlns="5986fafe-ce1e-4054-9e70-82256040b94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D3630D225AC040BE55C55EC1F1C31E" ma:contentTypeVersion="16" ma:contentTypeDescription="Create a new document." ma:contentTypeScope="" ma:versionID="e9332e24bca3563f746b99a70a67203a">
  <xsd:schema xmlns:xsd="http://www.w3.org/2001/XMLSchema" xmlns:xs="http://www.w3.org/2001/XMLSchema" xmlns:p="http://schemas.microsoft.com/office/2006/metadata/properties" xmlns:ns2="45481ece-085c-4051-9e36-d405e2c6b9f1" xmlns:ns3="5986fafe-ce1e-4054-9e70-82256040b949" targetNamespace="http://schemas.microsoft.com/office/2006/metadata/properties" ma:root="true" ma:fieldsID="537dfc74e1ed89abd861e16ef7febfad" ns2:_="" ns3:_="">
    <xsd:import namespace="45481ece-085c-4051-9e36-d405e2c6b9f1"/>
    <xsd:import namespace="5986fafe-ce1e-4054-9e70-82256040b9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81ece-085c-4051-9e36-d405e2c6b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c8af511-bd15-49d5-8532-22276998a571}" ma:internalName="TaxCatchAll" ma:showField="CatchAllData" ma:web="45481ece-085c-4051-9e36-d405e2c6b9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6fafe-ce1e-4054-9e70-82256040b9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6a8c9c-758c-460d-bc6c-4b1809200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577BF4-C97C-4187-A997-2476345A3BC6}">
  <ds:schemaRefs>
    <ds:schemaRef ds:uri="http://schemas.microsoft.com/office/2006/metadata/properties"/>
    <ds:schemaRef ds:uri="http://schemas.microsoft.com/office/infopath/2007/PartnerControls"/>
    <ds:schemaRef ds:uri="45481ece-085c-4051-9e36-d405e2c6b9f1"/>
    <ds:schemaRef ds:uri="5986fafe-ce1e-4054-9e70-82256040b949"/>
  </ds:schemaRefs>
</ds:datastoreItem>
</file>

<file path=customXml/itemProps2.xml><?xml version="1.0" encoding="utf-8"?>
<ds:datastoreItem xmlns:ds="http://schemas.openxmlformats.org/officeDocument/2006/customXml" ds:itemID="{CD8CD897-B59A-4166-B0CA-B1CF8BCBB9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81ece-085c-4051-9e36-d405e2c6b9f1"/>
    <ds:schemaRef ds:uri="5986fafe-ce1e-4054-9e70-82256040b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20D1F9-FAF3-4CD4-A11D-33832FD9E1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433</Words>
  <Application>Microsoft Office PowerPoint</Application>
  <PresentationFormat>מסך רחב</PresentationFormat>
  <Paragraphs>87</Paragraphs>
  <Slides>14</Slides>
  <Notes>14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0" baseType="lpstr">
      <vt:lpstr>Courier New</vt:lpstr>
      <vt:lpstr>Arial</vt:lpstr>
      <vt:lpstr>Play</vt:lpstr>
      <vt:lpstr>Assistant</vt:lpstr>
      <vt:lpstr>Calibri</vt:lpstr>
      <vt:lpstr>Office Theme</vt:lpstr>
      <vt:lpstr>מצגת של PowerPoint‏</vt:lpstr>
      <vt:lpstr>נושא הפרויקט תיאור כללי:</vt:lpstr>
      <vt:lpstr>תיאור הפרויקט:</vt:lpstr>
      <vt:lpstr>החזון שלנו:</vt:lpstr>
      <vt:lpstr>קהל היעד שלנו:</vt:lpstr>
      <vt:lpstr>השותפים שלנו בפרויקט:</vt:lpstr>
      <vt:lpstr>המשאבים הנדרשים לפרויקט:</vt:lpstr>
      <vt:lpstr>הדרך שעשינו -</vt:lpstr>
      <vt:lpstr>הדרך שעשינו -</vt:lpstr>
      <vt:lpstr>הדרך שעשינו -</vt:lpstr>
      <vt:lpstr>הדרך שעשינו -</vt:lpstr>
      <vt:lpstr>הדרך שעשינו -</vt:lpstr>
      <vt:lpstr>הדרך שעשינו -</vt:lpstr>
      <vt:lpstr>תודה רבה!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שם הפרויקט:</dc:title>
  <dc:creator>Yaron Melenboim</dc:creator>
  <cp:lastModifiedBy>איילת רייך</cp:lastModifiedBy>
  <cp:revision>3</cp:revision>
  <dcterms:created xsi:type="dcterms:W3CDTF">2024-12-03T09:07:15Z</dcterms:created>
  <dcterms:modified xsi:type="dcterms:W3CDTF">2026-01-18T14:27:14Z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0x010100D2D3630D225AC040BE55C55EC1F1C31E</vt:lpwstr>
  </property>
  <property fmtid="{D5CDD505-2E9C-101B-9397-08002B2CF9AE}" pid="3" name="MediaServiceImageTags">
    <vt:lpwstr/>
  </property>
</Properties>
</file>