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164B-66B9-6345-9314-6914DDBBB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47B0A-FDDB-1E49-81F9-A4E8EA9D1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889E4-DC45-9049-801D-273B2583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ED97B-E81C-B04D-A032-6621C203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5E3EC-920D-F848-BA90-5271C83E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1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D3FF-5617-A646-9B7C-607C7BCD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23CEA-063F-5043-A1D1-4AC9E8029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8F71F-70DA-084E-8BC9-F2E154FE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3CE6-ECB5-9040-9240-CCD06F1A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2880-4659-8C4D-9AD5-5794D805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12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0E4F-BA68-6E4D-B55F-A8AED7EE9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AF7C9-0CA6-0F4D-9AB2-DBE1E0573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0A2F6-168B-864B-B1F6-914C23A6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CEE0E-4F5C-C749-B100-AB847482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9AC2-E608-B645-868C-0F8277D9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5903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F914-41FF-524F-B234-3F009E0A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BC6C-2E35-594D-8B9C-CAF99949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3B25-6AC2-F948-9F0D-C30A6E16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6BCE5-F467-ED4E-BE9C-A97DB9F0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0FCF9-8199-594F-A929-F59CFA6E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412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1A9F-A9AA-3541-9A0A-E9949665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4CB75-76D2-1D45-8FB7-33BAF9AAA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70349-A144-9A45-9EB8-548CC056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08F7-CAAB-3B40-AEB0-602C5C5A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861AA-2CA6-4842-AAA6-56F7E0FE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988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1359-B216-104E-89FD-9595DE71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C9EF-4738-064D-A332-7E1EF3D6F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5A0E1-2857-B042-A9FA-0FE90455B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638D5-98BD-1D42-80C4-449167C0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E36F-B581-8946-9690-1E228026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DCCDF-8E75-9546-ADC3-75A02475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367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5EE4-90AC-C54B-B376-AAB87661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87A01-0AAC-2749-A8DF-DA17D99A6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88EF5-47CB-C246-B0C7-C921BB9FC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BCAAD-F61C-D14E-9476-90E61DAE2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40B0A-2380-9A48-8AE1-96999DD4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E89DC-6708-C14C-B7B2-D51492AA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F4006-3303-814B-BD79-970730BA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DDC10-254C-854C-83D3-31FAA792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61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0F24-F62A-2E42-B1C2-D303CEE2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691DC-3727-094C-8040-1A684544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8DDFE-7832-4242-9E29-72C5EADE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CEF9B-454A-0E44-9FE0-61C5A2DA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127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AE0F5-E164-044E-B4DF-E59B48BC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D70D1-D218-E04A-A208-74984FD8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97BCF-461B-1C4A-8A0C-E6FBF641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8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4FAE-9450-2E40-ADC7-7A7203AE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A69E-3DAD-BC4E-BE6C-C808B8B8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F7CDD-24EE-284F-A402-C0BB44A81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CF2BB-4A88-284B-947F-9361D952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CEA9A-4541-3C45-8889-4AD54789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476B2-5542-4744-9D1F-29552FB8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534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F550-6B86-5A4D-BD23-86374C9C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B6975-45FF-6643-AB1C-9A7D3A316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4DD62-145E-A84E-8FA1-C59690ECE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A20FC-348A-9146-8098-A68C333B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F680E-9E9D-3645-B1E4-0B6ABA07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FA650-8953-F846-BCBB-8EB26315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767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A020A-E415-6C4F-A5DD-6653986A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20247-43D6-D64D-A095-2522FBA6B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2308F-49FD-DF43-9F9B-DA9EDCA9E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7968-CD15-9642-84AB-D5EBC92A2221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B2814-FFD2-BD4A-8CC2-EFCB606F8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60E00-7D63-194B-BF33-2F088F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C18B-9C4E-EB41-8CAF-2A4D86952FE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046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DCBAD1CC-B971-A247-8733-E7009C6C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66" y="-100013"/>
            <a:ext cx="3632797" cy="11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>
            <a:extLst>
              <a:ext uri="{FF2B5EF4-FFF2-40B4-BE49-F238E27FC236}">
                <a16:creationId xmlns:a16="http://schemas.microsoft.com/office/drawing/2014/main" id="{AB52CEC0-DC2A-014F-BCFB-72C02C97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57" y="1100140"/>
            <a:ext cx="3325086" cy="57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C0959E2-6F18-1046-8B7B-9D9B563D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AA0ACF-FFD6-5E49-9773-CD800A9C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pic>
        <p:nvPicPr>
          <p:cNvPr id="6" name="בתי-ספר-ללא-סמארטפונים-עמוד-3.mp3" descr="בתי-ספר-ללא-סמארטפונים-עמוד-3.mp3">
            <a:hlinkClick r:id="" action="ppaction://media"/>
            <a:extLst>
              <a:ext uri="{FF2B5EF4-FFF2-40B4-BE49-F238E27FC236}">
                <a16:creationId xmlns:a16="http://schemas.microsoft.com/office/drawing/2014/main" id="{E2778460-7EE3-D342-86F1-11778AE79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9113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2024-11-19T08:08:05Z</dcterms:created>
  <dcterms:modified xsi:type="dcterms:W3CDTF">2024-11-19T08:11:06Z</dcterms:modified>
</cp:coreProperties>
</file>