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006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08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025-5448-4E0B-AE8D-87B67DA66CCA}" type="datetimeFigureOut">
              <a:rPr lang="he-IL" smtClean="0"/>
              <a:t>ד'/תמוז/תשע"ח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42D-9003-4300-B145-138C205D94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230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025-5448-4E0B-AE8D-87B67DA66CCA}" type="datetimeFigureOut">
              <a:rPr lang="he-IL" smtClean="0"/>
              <a:t>ד'/תמוז/תשע"ח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42D-9003-4300-B145-138C205D94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247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025-5448-4E0B-AE8D-87B67DA66CCA}" type="datetimeFigureOut">
              <a:rPr lang="he-IL" smtClean="0"/>
              <a:t>ד'/תמוז/תשע"ח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42D-9003-4300-B145-138C205D94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768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025-5448-4E0B-AE8D-87B67DA66CCA}" type="datetimeFigureOut">
              <a:rPr lang="he-IL" smtClean="0"/>
              <a:t>ד'/תמוז/תשע"ח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42D-9003-4300-B145-138C205D94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378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025-5448-4E0B-AE8D-87B67DA66CCA}" type="datetimeFigureOut">
              <a:rPr lang="he-IL" smtClean="0"/>
              <a:t>ד'/תמוז/תשע"ח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42D-9003-4300-B145-138C205D94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250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025-5448-4E0B-AE8D-87B67DA66CCA}" type="datetimeFigureOut">
              <a:rPr lang="he-IL" smtClean="0"/>
              <a:t>ד'/תמוז/תשע"ח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42D-9003-4300-B145-138C205D94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438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025-5448-4E0B-AE8D-87B67DA66CCA}" type="datetimeFigureOut">
              <a:rPr lang="he-IL" smtClean="0"/>
              <a:t>ד'/תמוז/תשע"ח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42D-9003-4300-B145-138C205D94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909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025-5448-4E0B-AE8D-87B67DA66CCA}" type="datetimeFigureOut">
              <a:rPr lang="he-IL" smtClean="0"/>
              <a:t>ד'/תמוז/תשע"ח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42D-9003-4300-B145-138C205D94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070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025-5448-4E0B-AE8D-87B67DA66CCA}" type="datetimeFigureOut">
              <a:rPr lang="he-IL" smtClean="0"/>
              <a:t>ד'/תמוז/תשע"ח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42D-9003-4300-B145-138C205D94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248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025-5448-4E0B-AE8D-87B67DA66CCA}" type="datetimeFigureOut">
              <a:rPr lang="he-IL" smtClean="0"/>
              <a:t>ד'/תמוז/תשע"ח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42D-9003-4300-B145-138C205D94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17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6025-5448-4E0B-AE8D-87B67DA66CCA}" type="datetimeFigureOut">
              <a:rPr lang="he-IL" smtClean="0"/>
              <a:t>ד'/תמוז/תשע"ח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42D-9003-4300-B145-138C205D94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387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6025-5448-4E0B-AE8D-87B67DA66CCA}" type="datetimeFigureOut">
              <a:rPr lang="he-IL" smtClean="0"/>
              <a:t>ד'/תמוז/תשע"ח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3542D-9003-4300-B145-138C205D94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276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בעיות ופתרונות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4762"/>
            <a:ext cx="9525000" cy="6848475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3360857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7280" y="365125"/>
            <a:ext cx="10504170" cy="927227"/>
          </a:xfrm>
        </p:spPr>
        <p:txBody>
          <a:bodyPr>
            <a:noAutofit/>
          </a:bodyPr>
          <a:lstStyle/>
          <a:p>
            <a:r>
              <a:rPr lang="he-IL" sz="2000" dirty="0" smtClean="0"/>
              <a:t>מהי הבעיה ומהם הפתרונות?   </a:t>
            </a:r>
            <a:br>
              <a:rPr lang="he-IL" sz="2000" dirty="0" smtClean="0"/>
            </a:br>
            <a:r>
              <a:rPr lang="he-IL" sz="2000" dirty="0" smtClean="0"/>
              <a:t>הוסיפו פתרונות נוספים. </a:t>
            </a:r>
            <a:r>
              <a:rPr lang="he-IL" sz="2000" dirty="0" smtClean="0"/>
              <a:t/>
            </a:r>
            <a:br>
              <a:rPr lang="he-IL" sz="2000" dirty="0" smtClean="0"/>
            </a:br>
            <a:r>
              <a:rPr lang="he-IL" sz="2000" dirty="0" smtClean="0"/>
              <a:t>בחרו </a:t>
            </a:r>
            <a:r>
              <a:rPr lang="he-IL" sz="2000" dirty="0" smtClean="0"/>
              <a:t>את הפתרון המוצלח </a:t>
            </a:r>
            <a:r>
              <a:rPr lang="he-IL" sz="2000" dirty="0" smtClean="0"/>
              <a:t>ביותר לדעתכם, </a:t>
            </a:r>
            <a:r>
              <a:rPr lang="he-IL" sz="2000" dirty="0" smtClean="0"/>
              <a:t>והסבירו </a:t>
            </a:r>
            <a:r>
              <a:rPr lang="he-IL" sz="2000" dirty="0" smtClean="0"/>
              <a:t>מדוע בחרתם אותו</a:t>
            </a:r>
            <a:r>
              <a:rPr lang="he-IL" sz="3200" dirty="0" smtClean="0"/>
              <a:t>. </a:t>
            </a:r>
            <a:endParaRPr lang="he-IL" sz="3200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930" y="1825625"/>
            <a:ext cx="765682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05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Autofit/>
          </a:bodyPr>
          <a:lstStyle/>
          <a:p>
            <a:r>
              <a:rPr lang="he-IL" sz="2000" dirty="0" smtClean="0"/>
              <a:t>מהי הבעיה ומהם הפתרונות?  </a:t>
            </a:r>
            <a:br>
              <a:rPr lang="he-IL" sz="2000" dirty="0" smtClean="0"/>
            </a:br>
            <a:r>
              <a:rPr lang="he-IL" sz="2000" dirty="0" smtClean="0"/>
              <a:t>הוסיפו פתרונות נוספים. </a:t>
            </a:r>
            <a:br>
              <a:rPr lang="he-IL" sz="2000" dirty="0" smtClean="0"/>
            </a:br>
            <a:r>
              <a:rPr lang="he-IL" sz="2000" dirty="0" smtClean="0"/>
              <a:t>בחרו את הפתרון המוצלח </a:t>
            </a:r>
            <a:r>
              <a:rPr lang="he-IL" sz="2000" dirty="0" smtClean="0"/>
              <a:t>ביותר לדעתכם, </a:t>
            </a:r>
            <a:r>
              <a:rPr lang="he-IL" sz="2000" dirty="0" smtClean="0"/>
              <a:t>והסבירו </a:t>
            </a:r>
            <a:r>
              <a:rPr lang="he-IL" sz="2000" dirty="0" smtClean="0"/>
              <a:t>מדוע בחרתם אותו. </a:t>
            </a:r>
            <a:endParaRPr lang="he-IL" sz="2000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7649" y="1825625"/>
            <a:ext cx="76167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3085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</Words>
  <Application>Microsoft Office PowerPoint</Application>
  <PresentationFormat>מסך רחב</PresentationFormat>
  <Paragraphs>3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ערכת נושא Office</vt:lpstr>
      <vt:lpstr>בעיות ופתרונות </vt:lpstr>
      <vt:lpstr>מהי הבעיה ומהם הפתרונות?    הוסיפו פתרונות נוספים.  בחרו את הפתרון המוצלח ביותר לדעתכם, והסבירו מדוע בחרתם אותו. </vt:lpstr>
      <vt:lpstr>מהי הבעיה ומהם הפתרונות?   הוסיפו פתרונות נוספים.  בחרו את הפתרון המוצלח ביותר לדעתכם, והסבירו מדוע בחרתם אותו.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ריקי</dc:creator>
  <cp:lastModifiedBy>ריקי</cp:lastModifiedBy>
  <cp:revision>8</cp:revision>
  <dcterms:created xsi:type="dcterms:W3CDTF">2018-06-17T17:38:37Z</dcterms:created>
  <dcterms:modified xsi:type="dcterms:W3CDTF">2018-06-17T20:27:15Z</dcterms:modified>
</cp:coreProperties>
</file>