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67AEB9DF-91B6-4DC0-9C81-4D8AABC6B437}">
          <p14:sldIdLst>
            <p14:sldId id="256"/>
            <p14:sldId id="257"/>
            <p14:sldId id="258"/>
          </p14:sldIdLst>
        </p14:section>
        <p14:section name="מקטע ללא כותרת" id="{3AA7E5C6-6EDA-47AC-B262-977E67C1009E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006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67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62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581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106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9793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905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0386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4429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068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902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5627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2889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748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2415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339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450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342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04254-D05A-4D50-93B1-E0783C3E319A}" type="datetimeFigureOut">
              <a:rPr lang="he-IL" smtClean="0"/>
              <a:t>ד'/תמוז/תשע"ח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B26FD8-6968-4FD0-9987-8E9D87EDC5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264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109215" y="597409"/>
            <a:ext cx="9395397" cy="1633728"/>
          </a:xfrm>
        </p:spPr>
        <p:txBody>
          <a:bodyPr>
            <a:normAutofit/>
          </a:bodyPr>
          <a:lstStyle/>
          <a:p>
            <a:pPr algn="ctr"/>
            <a:r>
              <a:rPr lang="he-IL" sz="6600" b="1" dirty="0" smtClean="0"/>
              <a:t>בעיה-פתרון </a:t>
            </a:r>
            <a:endParaRPr lang="he-IL" sz="6600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243329" y="2767585"/>
            <a:ext cx="9261284" cy="3136078"/>
          </a:xfrm>
        </p:spPr>
        <p:txBody>
          <a:bodyPr/>
          <a:lstStyle/>
          <a:p>
            <a:pPr algn="ctr"/>
            <a:endParaRPr lang="he-IL" dirty="0" smtClean="0"/>
          </a:p>
          <a:p>
            <a:pPr algn="ctr"/>
            <a:r>
              <a:rPr lang="he-IL" sz="5400" dirty="0" smtClean="0"/>
              <a:t>אוצר מילים 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94668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280313" y="407337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he-IL" sz="4000" b="1" dirty="0" smtClean="0"/>
              <a:t>בעיה</a:t>
            </a:r>
            <a:r>
              <a:rPr lang="he-IL" sz="3200" dirty="0" smtClean="0"/>
              <a:t/>
            </a:r>
            <a:br>
              <a:rPr lang="he-IL" sz="3200" dirty="0" smtClean="0"/>
            </a:br>
            <a:r>
              <a:rPr lang="he-IL" sz="3200" dirty="0" smtClean="0"/>
              <a:t>מילים קרובות משמעות 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89212" y="2145792"/>
            <a:ext cx="8915400" cy="3765430"/>
          </a:xfrm>
        </p:spPr>
        <p:txBody>
          <a:bodyPr>
            <a:normAutofit lnSpcReduction="10000"/>
          </a:bodyPr>
          <a:lstStyle/>
          <a:p>
            <a:r>
              <a:rPr lang="he-IL" sz="2800" b="1" dirty="0" smtClean="0"/>
              <a:t>קושי</a:t>
            </a:r>
          </a:p>
          <a:p>
            <a:r>
              <a:rPr lang="he-IL" sz="2800" b="1" dirty="0" smtClean="0"/>
              <a:t>מַשְׁבֵּר</a:t>
            </a:r>
          </a:p>
          <a:p>
            <a:r>
              <a:rPr lang="he-IL" sz="2800" b="1" dirty="0" smtClean="0"/>
              <a:t>סִיבּוּךְ</a:t>
            </a:r>
          </a:p>
          <a:p>
            <a:r>
              <a:rPr lang="he-IL" sz="2800" b="1" dirty="0" smtClean="0"/>
              <a:t> פֶּגַע</a:t>
            </a:r>
            <a:endParaRPr lang="he-IL" sz="2800" b="1" dirty="0"/>
          </a:p>
          <a:p>
            <a:r>
              <a:rPr lang="he-IL" sz="2800" b="1" dirty="0" smtClean="0"/>
              <a:t>צָרָה</a:t>
            </a:r>
          </a:p>
          <a:p>
            <a:r>
              <a:rPr lang="he-IL" sz="2800" b="1" dirty="0" smtClean="0"/>
              <a:t>רָעָה</a:t>
            </a:r>
          </a:p>
          <a:p>
            <a:r>
              <a:rPr lang="he-IL" sz="2800" b="1" dirty="0" smtClean="0"/>
              <a:t>תִּסְבֹּוכֶת</a:t>
            </a:r>
            <a:endParaRPr lang="en-US" sz="2800" b="1" dirty="0"/>
          </a:p>
          <a:p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048256" y="2511552"/>
            <a:ext cx="4718304" cy="11079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endParaRPr lang="he-IL" dirty="0" smtClean="0"/>
          </a:p>
          <a:p>
            <a:r>
              <a:rPr lang="he-IL" sz="2400" dirty="0" smtClean="0"/>
              <a:t>שבצו את המילים בהקשרים מתאימים.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960654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b="1" dirty="0" smtClean="0"/>
              <a:t>בעיה</a:t>
            </a:r>
            <a:r>
              <a:rPr lang="he-IL" sz="4000" dirty="0" smtClean="0"/>
              <a:t/>
            </a:r>
            <a:br>
              <a:rPr lang="he-IL" sz="4000" dirty="0" smtClean="0"/>
            </a:br>
            <a:r>
              <a:rPr lang="he-IL" sz="3200" dirty="0" smtClean="0"/>
              <a:t>צירופי מילים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r>
              <a:rPr lang="he-IL" sz="4000" dirty="0" smtClean="0"/>
              <a:t>בעיה כאובה</a:t>
            </a:r>
          </a:p>
          <a:p>
            <a:endParaRPr lang="he-IL" sz="4000" dirty="0"/>
          </a:p>
          <a:p>
            <a:r>
              <a:rPr lang="he-IL" sz="4000" dirty="0" smtClean="0"/>
              <a:t>בעיות השעה </a:t>
            </a:r>
            <a:endParaRPr lang="he-IL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097024" y="3121152"/>
            <a:ext cx="45720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שבצו את צירופי המילים בהקשרים מתאימים.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79842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4400" b="1" dirty="0" smtClean="0"/>
              <a:t>פתרון</a:t>
            </a:r>
            <a:r>
              <a:rPr lang="he-IL" sz="4000" dirty="0" smtClean="0"/>
              <a:t/>
            </a:r>
            <a:br>
              <a:rPr lang="he-IL" sz="4000" dirty="0" smtClean="0"/>
            </a:br>
            <a:r>
              <a:rPr lang="he-IL" sz="4000" dirty="0" smtClean="0"/>
              <a:t> </a:t>
            </a:r>
            <a:r>
              <a:rPr lang="he-IL" dirty="0"/>
              <a:t>מילים קרובות משמעות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600" b="1" dirty="0"/>
              <a:t>התָרה</a:t>
            </a:r>
            <a:endParaRPr lang="he-IL" sz="3600" b="1" dirty="0" smtClean="0"/>
          </a:p>
          <a:p>
            <a:r>
              <a:rPr lang="he-IL" sz="3600" b="1" dirty="0" smtClean="0"/>
              <a:t>מוֹצָא</a:t>
            </a:r>
          </a:p>
          <a:p>
            <a:r>
              <a:rPr lang="he-IL" sz="3600" b="1" dirty="0" smtClean="0"/>
              <a:t>פִּיצּוּחַ</a:t>
            </a:r>
          </a:p>
          <a:p>
            <a:r>
              <a:rPr lang="he-IL" sz="3600" b="1" dirty="0"/>
              <a:t>פִּענוח</a:t>
            </a:r>
            <a:endParaRPr lang="he-IL" sz="3600" b="1" dirty="0" smtClean="0"/>
          </a:p>
          <a:p>
            <a:r>
              <a:rPr lang="he-IL" sz="3600" b="1" dirty="0" smtClean="0"/>
              <a:t>תְּשׁוּבָה</a:t>
            </a:r>
          </a:p>
          <a:p>
            <a:endParaRPr lang="he-IL" sz="3600" b="1" dirty="0"/>
          </a:p>
          <a:p>
            <a:endParaRPr lang="he-IL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589212" y="2426208"/>
            <a:ext cx="4445572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800" dirty="0" smtClean="0"/>
              <a:t>שבצו את המילים בהקשרים מתאימים </a:t>
            </a:r>
            <a:endParaRPr lang="he-IL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048256" y="5718048"/>
            <a:ext cx="9924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הערה: ההגייה </a:t>
            </a:r>
            <a:r>
              <a:rPr lang="he-IL" dirty="0"/>
              <a:t>הנכונה של המילה </a:t>
            </a:r>
            <a:r>
              <a:rPr lang="en-US" b="1" dirty="0" err="1" smtClean="0">
                <a:effectLst/>
              </a:rPr>
              <a:t>פתרון</a:t>
            </a:r>
            <a:r>
              <a:rPr lang="en-US" dirty="0" smtClean="0">
                <a:effectLst/>
              </a:rPr>
              <a:t> </a:t>
            </a:r>
            <a:r>
              <a:rPr lang="en-US" dirty="0" err="1" smtClean="0">
                <a:effectLst/>
              </a:rPr>
              <a:t>היא</a:t>
            </a:r>
            <a:r>
              <a:rPr lang="en-US" dirty="0" smtClean="0">
                <a:effectLst/>
              </a:rPr>
              <a:t> </a:t>
            </a:r>
            <a:r>
              <a:rPr lang="he-IL" dirty="0"/>
              <a:t>פִּתְרוֹן </a:t>
            </a:r>
            <a:r>
              <a:rPr lang="he-IL" dirty="0" smtClean="0"/>
              <a:t>, לא </a:t>
            </a:r>
            <a:r>
              <a:rPr lang="he-IL" dirty="0"/>
              <a:t>פִּתָּרוֹן, כפי שאומרים </a:t>
            </a:r>
            <a:r>
              <a:rPr lang="he-IL" dirty="0" smtClean="0"/>
              <a:t>בטעות.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92018650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עשן מתפתל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עשן מתפתל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עשן מתפתל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206</TotalTime>
  <Words>47</Words>
  <Application>Microsoft Office PowerPoint</Application>
  <PresentationFormat>מסך רחב</PresentationFormat>
  <Paragraphs>27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Gisha</vt:lpstr>
      <vt:lpstr>Wingdings 3</vt:lpstr>
      <vt:lpstr>עשן מתפתל</vt:lpstr>
      <vt:lpstr>בעיה-פתרון </vt:lpstr>
      <vt:lpstr>בעיה מילים קרובות משמעות </vt:lpstr>
      <vt:lpstr>בעיה צירופי מילים</vt:lpstr>
      <vt:lpstr>פתרון  מילים קרובות משמעות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בעיה-פתרון</dc:title>
  <dc:creator>ריקי</dc:creator>
  <cp:lastModifiedBy>ריקי</cp:lastModifiedBy>
  <cp:revision>6</cp:revision>
  <dcterms:created xsi:type="dcterms:W3CDTF">2018-06-17T14:47:30Z</dcterms:created>
  <dcterms:modified xsi:type="dcterms:W3CDTF">2018-06-17T20:53:33Z</dcterms:modified>
</cp:coreProperties>
</file>