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840"/>
  </p:normalViewPr>
  <p:slideViewPr>
    <p:cSldViewPr snapToGrid="0" snapToObjects="1">
      <p:cViewPr varScale="1">
        <p:scale>
          <a:sx n="112" d="100"/>
          <a:sy n="112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C202-FFD8-7547-B961-89EA0A9E6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2E63F-4E36-5C43-9917-690BD85DF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50966-1468-8545-8847-F68CCBA5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1F9D6-4C40-8644-A3F9-0F72BE7E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54ED4-5137-3545-AAFE-64B311A8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2338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589D-A09F-4D4E-9E55-BFA3712A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9F94E-CAEB-EE4F-8183-3BC03CCC6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34D54-F0DE-9742-B7EE-9E24D04D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3594-5D2A-2348-847A-9E41A195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77CAE-9B56-AB44-AF35-85F7A35A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0215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A6130-2ED7-3340-AA2E-0A1A1E0E9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9D6CC-15E4-A543-93F2-9C9D7F8E9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33D1C-508B-BE4A-8C3F-FDA95AF6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5B527-ABB6-AB42-8AB8-F73C9EBD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80B3-E11B-7F42-817B-A0C9BBC1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9966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B403E-285F-D348-8A8D-1FF33F5F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C803F-4B5A-7B45-A278-3A0BB6225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72DB2-6DB6-844C-8680-DA10FB20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DEF0D-E89B-5B4A-A5C0-6164E0037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78683-0BB5-184C-B59E-C2FED430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764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B64B-4B31-6C45-B29E-6E29C5EF9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55919-35CB-754F-A73C-8C551CE51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FD39A-E1FB-4040-B31D-491736A8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1B923-99E5-E64A-AF55-03B51EE39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1731E-C62B-A148-BB4E-573DAF7A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0116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7ECE4-2CBE-9E4C-BDF3-A5383EB9C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A3E0C-48E4-9240-A105-4B5218C84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E1CDF-FFCF-6447-B0C5-378196C91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3F68B-8183-8A40-96C4-FADDC7FD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585E8-B35B-6942-81FF-F4BBEAFB2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48529-EE1C-B64D-8774-7DE42947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451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2C96-964E-7340-AE9B-9B1142FA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CFC1E-ECA6-8343-B430-C102B13B0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E5960-9FA2-1B48-96A9-AB6210873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EA27F-383B-7340-B5B3-697C51612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E7CBF-8231-1747-8718-83736473DD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3194B5-2B14-B043-8A0E-95AB849E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10901-244F-DC48-A932-CCC025FE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2A2630-8792-1E44-AD1E-AF3E1543D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555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7496-97D1-3043-A531-61FFE2B0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311F1-98EE-E04E-AF38-8A572752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A4068-6B00-794B-8258-A35164E3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740E5-EE91-D548-BAAA-1D5D66E8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9282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754D1-F0D1-1F4A-89BC-1F3B4BEC8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A1018-652D-2A46-9A74-5FDD2EB7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F1618-85B8-B049-B1CA-AF4A77A8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355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C8FBF-7165-1C4B-86BC-568D9336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58B93-27ED-2449-BFDA-C90DB4670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914C1-3AD3-8141-B90B-9DCC2F570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6BA09-A540-574D-B75F-8B4A1428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CD9FB-17F6-5C45-A7ED-A4811F961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DCCFB-AA5F-8E48-B49B-DFD269348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3316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8010-439A-6543-AC9F-2A16F8179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71C652-E390-CD4D-A733-A3DBDA744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50AED-5D9C-3A4F-BB66-8549DC1B3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F8A09-2C36-4540-AA55-B595B24E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6D44F-6422-E947-833D-6E6A377B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764D7-6AA6-DF42-AB34-09D8C673B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4303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EAC92-243C-0540-A943-DDCA058D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5CAD-360B-E04A-9500-36462E0DE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1EFE2-CCE7-1041-9B54-7F6482442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EC34-8844-E548-BE83-76543442248E}" type="datetimeFigureOut">
              <a:rPr lang="en-IL" smtClean="0"/>
              <a:t>11/03/2025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9BF07-00A4-0A41-A244-649E4DDAC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E62EF-AD41-0944-8809-3C4D937EF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04C3-DC01-0447-A027-08118F5CFBDA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1850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13A93-3B16-0141-855F-B42913BAE7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13" t="57917" r="9512" b="11875"/>
          <a:stretch/>
        </p:blipFill>
        <p:spPr>
          <a:xfrm>
            <a:off x="569817" y="515192"/>
            <a:ext cx="11052365" cy="58276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1DD897-B0BF-C443-8034-7BD29D5F8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29" t="7632" r="8627" b="76950"/>
          <a:stretch/>
        </p:blipFill>
        <p:spPr>
          <a:xfrm>
            <a:off x="9281160" y="18066"/>
            <a:ext cx="2341022" cy="580880"/>
          </a:xfrm>
          <a:prstGeom prst="rect">
            <a:avLst/>
          </a:prstGeom>
        </p:spPr>
      </p:pic>
      <p:pic>
        <p:nvPicPr>
          <p:cNvPr id="7" name="מה-קורה-לים-שלנו-עמוד-7.mp3" descr="מה-קורה-לים-שלנו-עמוד-7.mp3">
            <a:hlinkClick r:id="" action="ppaction://media"/>
            <a:extLst>
              <a:ext uri="{FF2B5EF4-FFF2-40B4-BE49-F238E27FC236}">
                <a16:creationId xmlns:a16="http://schemas.microsoft.com/office/drawing/2014/main" id="{658E72FC-47A8-6E4C-A624-4BC54F5BE8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80715" y="56670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7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2</cp:revision>
  <dcterms:created xsi:type="dcterms:W3CDTF">2025-03-11T07:11:47Z</dcterms:created>
  <dcterms:modified xsi:type="dcterms:W3CDTF">2025-03-11T07:32:02Z</dcterms:modified>
</cp:coreProperties>
</file>