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03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BAD6-0F20-1544-95F0-C6C8AF872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13229-23BD-394A-9B4B-E0060C844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A18C8-5D22-F24C-A4DB-02893C6F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92B3-965D-C94E-936D-C7D569C6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CC136-254A-FE4E-9399-CA5ECCA9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57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9B07-F4F1-D343-A90C-42BCE52F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A609-4EC9-F24C-B6B0-09AFE9A9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EA097-5DFC-F248-AEB8-83CB9B82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5498D-CCDB-5347-B785-982643ED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6A821-DAAF-034A-9812-A978447E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95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29B9C-7FEC-D349-97AF-3A9048AFC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5270-FF96-0240-82CF-A801F844B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D7E07-706E-2E4E-977F-C1FFC592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B0766-9E11-7B46-919C-9F207326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8FEC1-7604-B343-B0B7-93DFE027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800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895-138F-1F4D-B057-2AAF6F53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3B88-7482-434B-B4BE-508A0A58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F8A8-E6A9-2C46-BA6D-06336782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1D335-B1D5-2D47-A014-F07DA4CD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9544-E57F-884F-B28C-DAA43A6B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875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78DE-3191-2046-BC29-A4E84213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91682-4E09-1A4E-BDBC-B20CF8A9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4B39-6BCF-1949-83A8-EF6605C6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E376-2F29-D54F-996D-387A7EFA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7B9B-A3AA-3F4A-ACD5-58C4B503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366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DC9B-F199-8B4B-9061-32A9A605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56D8-00DC-D948-920E-4E37F9AFB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63F01-4260-2B44-B2EB-4D77B977E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02639-C8BE-FD41-8D17-C86BAF3D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0CE64-7806-154C-9A25-0C581DCA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33D50-F1F9-3545-92BE-F5BB3581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64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209B-0328-984E-8BC2-914D2589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3D9D-656A-FB46-A231-B0C34EE90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BE7BC-28BE-EB4B-A148-BF964C12D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78FF-BBCE-E046-A3D3-ED3D10AC2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F9F09-218C-444E-B4E9-10C3E6631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CB6D7-E258-6143-9B32-53807B00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C1969-987D-A443-B663-C120E2A0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F68BE-547C-AA4F-B3E7-D279BCE2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643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2C12-99C3-0349-AD72-333BC811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C3A5-9B52-AE43-B85F-19E288AD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3F0D9-DE18-9241-BDB3-3D031A9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60EEB-60F9-3447-841B-2DA36028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37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48EEA-D22D-2140-AE36-1416C779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F25BF-1878-5A45-A890-4685F5F4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7DF90-549B-104A-ADD0-78B3B7F9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722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DD89-3BF6-914B-A806-64FDDFBA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DDE9-8507-A842-ADF5-9D8E06AC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928A3-14D3-FD40-B247-1E1BD9011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C9080-84E5-D549-ADF9-2A46E58C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DD9AF-E5F0-7844-9F28-32197A69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3DF18-B649-D844-A0D9-47FC43AB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6150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D86F-0DFA-2F48-A9C9-2517710A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10C0D-7EBF-4941-87FA-9CE4A6808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A97F9-87CA-2D44-A94C-17B61BA56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22981-3C69-3D4C-926E-3EF1414E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56898-70CB-314C-9820-863AC5EB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23688-7046-9C4D-811A-139DC6C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A3CA2-ED05-9B4C-A941-5801C665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27946-9EE0-DB4A-8604-3EF42AD42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15CB8-7612-1045-94D9-6CCA6509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8035-DEAA-1F41-B38B-757AE81EE49C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D094-07D6-6040-A343-2F7232E72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2ACA5-5CAD-804C-83E8-EEE631EDE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2D99-9088-F243-BB25-9A6AA4CE124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2B75E7-5C2F-544D-9594-3A5DD49B4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8" t="11459" r="11575" b="47477"/>
          <a:stretch/>
        </p:blipFill>
        <p:spPr>
          <a:xfrm>
            <a:off x="1451193" y="0"/>
            <a:ext cx="9289614" cy="6858000"/>
          </a:xfrm>
          <a:prstGeom prst="rect">
            <a:avLst/>
          </a:prstGeom>
        </p:spPr>
      </p:pic>
      <p:pic>
        <p:nvPicPr>
          <p:cNvPr id="6" name="הקשת-של-הירח-עמוד-9.mp3" descr="הקשת-של-הירח-עמוד-9.mp3">
            <a:hlinkClick r:id="" action="ppaction://media"/>
            <a:extLst>
              <a:ext uri="{FF2B5EF4-FFF2-40B4-BE49-F238E27FC236}">
                <a16:creationId xmlns:a16="http://schemas.microsoft.com/office/drawing/2014/main" id="{129CF7F9-B947-854E-9C05-D1840BBF2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4163" y="7794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81865-6521-7E4B-AA65-16FAB7B7A4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4" t="8333" r="10691" b="75834"/>
          <a:stretch/>
        </p:blipFill>
        <p:spPr>
          <a:xfrm rot="16200000">
            <a:off x="-1035347" y="2834779"/>
            <a:ext cx="2928939" cy="8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2025-02-18T08:43:54Z</dcterms:created>
  <dcterms:modified xsi:type="dcterms:W3CDTF">2025-02-18T08:48:55Z</dcterms:modified>
</cp:coreProperties>
</file>