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90" d="100"/>
          <a:sy n="90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C976-9DA8-E64A-8A8D-060A60B01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5B9D8-FE7B-9F44-B868-996D3372D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F811-17F9-0F4C-9D34-002CCC9C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05AE-B7F1-7948-A09E-2E5CB0A8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24DE9-E4A7-6541-A933-548CDEEC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916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260C-2A2E-014F-B4C8-DF639A58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2DBF9-B4D0-004C-B8E8-8D890FB63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4682-8972-A643-A4CC-001E6E4D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1241-5BE5-674C-AA77-C49ABC28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4238C-B160-F940-A648-676DC024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574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01F1D-1602-114F-81F4-C1CFF3A65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C9CAB-1E71-A04A-A773-9121CA5A7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518C5-778F-DB40-B2D2-2229F2DA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F198D-C0A7-734F-9A71-47D83B1E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7AFF-9CAA-E142-8E6D-FCDD5B20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78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0EB3-46B2-204B-8899-EBC90C41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191D-6DC8-2440-B02C-4E853582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5290F-D6C8-954C-8512-1741D127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89410-F132-B144-8873-2330966D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7979-1715-FA45-9F14-2186E3A8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6922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6B8E-0EE1-384C-8DBF-DEC8B8FC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EEE0C-6F18-904D-99A4-3BAFA576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D27F-4B18-7B4D-8C39-573EEF8A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8ECD6-5579-5F47-80D7-CBE463A8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71C8-EED4-EC4B-9FF9-01C4EB69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248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994F-A285-1E4C-9696-E55FFF6D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4D63-02EF-7D45-AD32-4FF14EFD4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03976-C0A9-DC4E-A99A-41748CDC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1F899-0D70-304B-8198-61AF196E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66063-347B-8045-8AE9-A65BF895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772D6-2762-7D4E-8C06-B7EA5325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911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0E52-10D4-B64D-BE3A-D62DF562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E417F-7B61-1F4E-B43A-44CA936D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B9480-11D4-2043-A72F-E76346B77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EE01F-B137-1E44-A487-252B2333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7D8B6-A7BF-9C42-AA80-F947CB94C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3E0F1-6A3E-3A4B-A697-5C4BD769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CAB6-325A-2B46-8B95-14CE0097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896FF-4C01-254D-9902-2150636D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580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8EE9-52B7-7040-B250-54153C60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034E6-9970-3D45-B0C8-D3A5E88D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53558-52DD-C643-9DFA-3A297701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8F2CF-FB76-A046-B792-C52A0C3F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660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5DF64-5716-AE41-8793-8FE963A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1C39A-137A-8C4C-9D01-6DB2AE7F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55E8-6EF6-2D41-939D-B03BCA2E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578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356F-7757-304C-8E2D-FF689309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E2256-1FF5-E546-9E71-93072BAE2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912A-EF62-4C4E-8C6F-D0170A542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32A90-1740-FB49-BC10-0A249C2F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23029-8484-7F4B-A799-86D5E888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FB126-E266-C548-A9B0-5802EDD8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874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3777-1AF5-D542-8916-D30179A2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9C93E-2A6C-7A4A-A88B-60EF33FDB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D6E08-D1A3-5541-9769-966C4B16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A2380-6511-CB4D-9ADA-C26CCE7D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87325-F5FF-DB42-9F00-422439A6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77329-10CF-7D44-99C4-BDE4B4D1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579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47325-7F4D-0144-BA00-9107FBBA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B4454-F981-9444-9C1B-7A18004B6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31A5-1F69-1444-8BD9-4B082B2C7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7EE5-B38B-D24E-AFF0-3767CC59310A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F4C6-F8C0-9D4E-982E-FCFD2DC88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F9012-B35F-3F48-922E-33B1C8819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4DD2-E27C-D541-8CF4-53A3CFEA93F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33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2348-7D68-6A44-AFBC-C44DBB2E8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19327-CDF8-9E4F-8FCA-6461E7D20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FED8D-7B25-EE4B-87AF-5D611F9FD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1" t="62500" r="8038" b="10625"/>
          <a:stretch/>
        </p:blipFill>
        <p:spPr>
          <a:xfrm>
            <a:off x="370380" y="696517"/>
            <a:ext cx="11451239" cy="5147072"/>
          </a:xfrm>
          <a:prstGeom prst="rect">
            <a:avLst/>
          </a:prstGeom>
        </p:spPr>
      </p:pic>
      <p:pic>
        <p:nvPicPr>
          <p:cNvPr id="6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18AFFCDC-931A-8F4F-A6A1-5F6F68DDD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4515" r="5625" b="-10113"/>
          <a:stretch/>
        </p:blipFill>
        <p:spPr bwMode="auto">
          <a:xfrm>
            <a:off x="4336256" y="5950815"/>
            <a:ext cx="3519488" cy="9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משבר-האקלים-פוגע-באולימפיאדת-החורף-עמוד-5.mp3" descr="משבר-האקלים-פוגע-באולימפיאדת-החורף-עמוד-5.mp3">
            <a:hlinkClick r:id="" action="ppaction://media"/>
            <a:extLst>
              <a:ext uri="{FF2B5EF4-FFF2-40B4-BE49-F238E27FC236}">
                <a16:creationId xmlns:a16="http://schemas.microsoft.com/office/drawing/2014/main" id="{AAB162D3-8F60-B641-8926-A451C37D8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8961" y="715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2025-01-21T09:15:35Z</dcterms:created>
  <dcterms:modified xsi:type="dcterms:W3CDTF">2025-01-21T09:17:26Z</dcterms:modified>
</cp:coreProperties>
</file>