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 snapToObjects="1">
      <p:cViewPr>
        <p:scale>
          <a:sx n="75" d="100"/>
          <a:sy n="75" d="100"/>
        </p:scale>
        <p:origin x="760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EFBD-2132-D347-A58B-D38CB8995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0EB39-1A3D-1145-B7E7-372E4C4D1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C74C9-BE30-CC41-B5E5-3E194161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1AD0-E312-B84E-A8E7-FEA21B2C33DF}" type="datetimeFigureOut">
              <a:rPr lang="en-IL" smtClean="0"/>
              <a:t>04/05/2025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E1127-FF75-1B4F-A51D-7159EF9FC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A44E2-7D3F-304D-91C5-4CE59A23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EB65-BE55-F144-A969-DB2EF036C66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9367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DBAC-DC14-AC40-8CB2-9B263FD7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9C930-29D8-A549-A8C1-D6638F38B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E3806-FC86-BA40-B2E7-4EAB9EE5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1AD0-E312-B84E-A8E7-FEA21B2C33DF}" type="datetimeFigureOut">
              <a:rPr lang="en-IL" smtClean="0"/>
              <a:t>04/05/2025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9DA45-109F-B94C-9815-A42312B16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DB018-2790-7044-AD0B-F2701184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EB65-BE55-F144-A969-DB2EF036C66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5355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7A331B-3D07-D647-867C-4B7B00B2C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5C565-E78D-4E48-8D22-9D5F48E9B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E0609-5873-0944-870C-208C176AC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1AD0-E312-B84E-A8E7-FEA21B2C33DF}" type="datetimeFigureOut">
              <a:rPr lang="en-IL" smtClean="0"/>
              <a:t>04/05/2025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07CE2-D635-C348-8B5D-F13F2498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9EAC9-9508-1B40-A629-91C2F5B1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EB65-BE55-F144-A969-DB2EF036C66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951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78EC3-E260-2B4F-9995-DD0A57D54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7D9A6-C03D-E646-8930-D3094D7F2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11272-DC3A-B24C-B3F7-4C59B771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1AD0-E312-B84E-A8E7-FEA21B2C33DF}" type="datetimeFigureOut">
              <a:rPr lang="en-IL" smtClean="0"/>
              <a:t>04/05/2025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23760-B4FC-214B-B51E-85D26E318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BC1C5-1282-CE4F-8711-D28C6805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EB65-BE55-F144-A969-DB2EF036C66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8476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6F27-0DC9-8A4C-AD1F-95A94EE1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F3816-FAF2-9943-8178-17C204F2F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719EC-A161-E342-B664-9979F9B75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1AD0-E312-B84E-A8E7-FEA21B2C33DF}" type="datetimeFigureOut">
              <a:rPr lang="en-IL" smtClean="0"/>
              <a:t>04/05/2025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8CD28-B289-EF47-A579-F4E6A4BD8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0D242-EFE5-D942-9FDF-EC4EC473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EB65-BE55-F144-A969-DB2EF036C66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5289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166A-E531-7D4B-AEF7-8CEDFC423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D543B-2B3B-284A-B7E3-66FC57EC2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99DE6-AE79-784D-B31B-AB4E4E2F2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69C2C-D1F7-1443-950B-8D9D5FF6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1AD0-E312-B84E-A8E7-FEA21B2C33DF}" type="datetimeFigureOut">
              <a:rPr lang="en-IL" smtClean="0"/>
              <a:t>04/05/2025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2FFBA-A5FE-DA4F-B9AB-578994C3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6543D-3980-F04D-A998-CDBD625B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EB65-BE55-F144-A969-DB2EF036C66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066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72C8C-A60B-D849-BC17-6C443967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BE3BF-BF60-9244-AB0D-C75F93D4C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95130-EEF1-C449-95CF-A18933B99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7D4C9A-F9AC-3A4B-91ED-9ABA9928E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BDBD45-03BF-D741-8189-916B74121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1C6FE-78CE-5645-9A5B-5D251862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1AD0-E312-B84E-A8E7-FEA21B2C33DF}" type="datetimeFigureOut">
              <a:rPr lang="en-IL" smtClean="0"/>
              <a:t>04/05/2025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ACB6A2-6820-8745-88E5-0B58A3A8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008474-043A-6344-82CA-B4C512C85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EB65-BE55-F144-A969-DB2EF036C66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2134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2612-2287-2D4E-92A1-6E988C72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A13E2-1820-7E40-A24B-2AFEDA24B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1AD0-E312-B84E-A8E7-FEA21B2C33DF}" type="datetimeFigureOut">
              <a:rPr lang="en-IL" smtClean="0"/>
              <a:t>04/05/2025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E6DA4D-FC97-E344-885B-0622AB3E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E34EB-39F0-4E44-808A-C1C5A528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EB65-BE55-F144-A969-DB2EF036C66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2935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B826D9-0874-AE42-B4A3-737A87D8B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1AD0-E312-B84E-A8E7-FEA21B2C33DF}" type="datetimeFigureOut">
              <a:rPr lang="en-IL" smtClean="0"/>
              <a:t>04/05/2025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A830B-93B4-5A4A-BC85-2FD76BCC8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B6F38-EAC7-6143-B769-C1618FBA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EB65-BE55-F144-A969-DB2EF036C66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6239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C1E7E-F0D1-454D-AEDB-170AFE31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5A2C1-713B-6244-9504-938194641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A6158-6B9E-524F-8920-0B4327723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40F92-DE5E-8042-AFCD-08BC62FB8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1AD0-E312-B84E-A8E7-FEA21B2C33DF}" type="datetimeFigureOut">
              <a:rPr lang="en-IL" smtClean="0"/>
              <a:t>04/05/2025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9B46F-E4A8-404A-A188-C40BFE40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0BCEC-E3F1-9E45-9414-16D86A07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EB65-BE55-F144-A969-DB2EF036C66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794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B8534-2488-4B48-8E40-44DB1507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EA9532-418E-E645-A0A1-3BCFCA24A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D52DB-375C-704F-8092-ACC2D90BF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1C929-CA57-9744-8C0A-DB6366F6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1AD0-E312-B84E-A8E7-FEA21B2C33DF}" type="datetimeFigureOut">
              <a:rPr lang="en-IL" smtClean="0"/>
              <a:t>04/05/2025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823FB-F7E0-C94E-B2B9-368FB2133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B5550-7FB3-6944-89F6-699E30A23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EB65-BE55-F144-A969-DB2EF036C66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8785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D82F71-46EC-C24E-B461-3851D6343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5E592-4372-E044-9284-A94E4BE1B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811BA-C94A-454D-AA29-99CADC799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91AD0-E312-B84E-A8E7-FEA21B2C33DF}" type="datetimeFigureOut">
              <a:rPr lang="en-IL" smtClean="0"/>
              <a:t>04/05/2025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CC6B9-994F-024A-A34F-EDF2D5370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43C43-4C5C-954B-B01F-77648F1E8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DEB65-BE55-F144-A969-DB2EF036C66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0471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news article&#10;&#10;Description automatically generated">
            <a:extLst>
              <a:ext uri="{FF2B5EF4-FFF2-40B4-BE49-F238E27FC236}">
                <a16:creationId xmlns:a16="http://schemas.microsoft.com/office/drawing/2014/main" id="{17E17EDD-F18E-8542-89F6-DCDAAB5BEF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</a:blip>
          <a:srcRect l="4269" t="10920" r="3839" b="3209"/>
          <a:stretch/>
        </p:blipFill>
        <p:spPr>
          <a:xfrm>
            <a:off x="4831700" y="84395"/>
            <a:ext cx="7230533" cy="6689210"/>
          </a:xfrm>
          <a:prstGeom prst="rect">
            <a:avLst/>
          </a:prstGeom>
        </p:spPr>
      </p:pic>
      <p:pic>
        <p:nvPicPr>
          <p:cNvPr id="7" name="שינוי-היסטורי-במזרח-התיכון-משטר-אסד-נפל-המורדים-השתלטו-על-סוריה-עמוד-6" descr="שינוי-היסטורי-במזרח-התיכון-משטר-אסד-נפל-המורדים-השתלטו-על-סוריה-עמוד-6">
            <a:hlinkClick r:id="" action="ppaction://media"/>
            <a:extLst>
              <a:ext uri="{FF2B5EF4-FFF2-40B4-BE49-F238E27FC236}">
                <a16:creationId xmlns:a16="http://schemas.microsoft.com/office/drawing/2014/main" id="{CF61719E-10FD-8544-B9F2-1D94DD3B54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9217" y="5071535"/>
            <a:ext cx="812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932DB6-0760-F242-9291-569192AEEE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177" t="36790" r="963" b="34815"/>
          <a:stretch/>
        </p:blipFill>
        <p:spPr>
          <a:xfrm>
            <a:off x="63592" y="1680768"/>
            <a:ext cx="4928159" cy="29250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CE34C8-154F-694B-A8C5-0D19D9D3A3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7284"/>
          <a:stretch/>
        </p:blipFill>
        <p:spPr>
          <a:xfrm>
            <a:off x="0" y="-80570"/>
            <a:ext cx="4806950" cy="12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8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cfir@xdome.co</dc:creator>
  <cp:lastModifiedBy>cfir@xdome.co</cp:lastModifiedBy>
  <cp:revision>1</cp:revision>
  <dcterms:created xsi:type="dcterms:W3CDTF">2025-05-04T18:04:40Z</dcterms:created>
  <dcterms:modified xsi:type="dcterms:W3CDTF">2025-05-04T20:32:03Z</dcterms:modified>
</cp:coreProperties>
</file>