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4026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0856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102" y="4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4184A-4424-458A-8F03-8F2F928CD7D3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140BA91-CE4D-4040-8063-C63684A678E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93095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4184A-4424-458A-8F03-8F2F928CD7D3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140BA91-CE4D-4040-8063-C63684A678E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93908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4184A-4424-458A-8F03-8F2F928CD7D3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140BA91-CE4D-4040-8063-C63684A678EB}" type="slidenum">
              <a:rPr lang="he-IL" smtClean="0"/>
              <a:t>‹#›</a:t>
            </a:fld>
            <a:endParaRPr lang="he-IL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5057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4184A-4424-458A-8F03-8F2F928CD7D3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140BA91-CE4D-4040-8063-C63684A678E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617376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 עם ציטו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4184A-4424-458A-8F03-8F2F928CD7D3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140BA91-CE4D-4040-8063-C63684A678EB}" type="slidenum">
              <a:rPr lang="he-IL" smtClean="0"/>
              <a:t>‹#›</a:t>
            </a:fld>
            <a:endParaRPr lang="he-IL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2363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או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4184A-4424-458A-8F03-8F2F928CD7D3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140BA91-CE4D-4040-8063-C63684A678E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951598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4184A-4424-458A-8F03-8F2F928CD7D3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0BA91-CE4D-4040-8063-C63684A678E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241122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4184A-4424-458A-8F03-8F2F928CD7D3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0BA91-CE4D-4040-8063-C63684A678E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43891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4184A-4424-458A-8F03-8F2F928CD7D3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0BA91-CE4D-4040-8063-C63684A678E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93377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4184A-4424-458A-8F03-8F2F928CD7D3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140BA91-CE4D-4040-8063-C63684A678E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71754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4184A-4424-458A-8F03-8F2F928CD7D3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140BA91-CE4D-4040-8063-C63684A678E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91195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4184A-4424-458A-8F03-8F2F928CD7D3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140BA91-CE4D-4040-8063-C63684A678E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25888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4184A-4424-458A-8F03-8F2F928CD7D3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0BA91-CE4D-4040-8063-C63684A678E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62906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4184A-4424-458A-8F03-8F2F928CD7D3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0BA91-CE4D-4040-8063-C63684A678E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19726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4184A-4424-458A-8F03-8F2F928CD7D3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0BA91-CE4D-4040-8063-C63684A678E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9552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4184A-4424-458A-8F03-8F2F928CD7D3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140BA91-CE4D-4040-8063-C63684A678E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55961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4184A-4424-458A-8F03-8F2F928CD7D3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140BA91-CE4D-4040-8063-C63684A678E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40159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7" r:id="rId1"/>
    <p:sldLayoutId id="2147484028" r:id="rId2"/>
    <p:sldLayoutId id="2147484029" r:id="rId3"/>
    <p:sldLayoutId id="2147484030" r:id="rId4"/>
    <p:sldLayoutId id="2147484031" r:id="rId5"/>
    <p:sldLayoutId id="2147484032" r:id="rId6"/>
    <p:sldLayoutId id="2147484033" r:id="rId7"/>
    <p:sldLayoutId id="2147484034" r:id="rId8"/>
    <p:sldLayoutId id="2147484035" r:id="rId9"/>
    <p:sldLayoutId id="2147484036" r:id="rId10"/>
    <p:sldLayoutId id="2147484037" r:id="rId11"/>
    <p:sldLayoutId id="2147484038" r:id="rId12"/>
    <p:sldLayoutId id="2147484039" r:id="rId13"/>
    <p:sldLayoutId id="2147484040" r:id="rId14"/>
    <p:sldLayoutId id="2147484041" r:id="rId15"/>
    <p:sldLayoutId id="2147484042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e-IL" sz="4800" dirty="0"/>
              <a:t>בעיה-פתרון </a:t>
            </a:r>
            <a:br>
              <a:rPr lang="he-IL" sz="4800" dirty="0"/>
            </a:br>
            <a:endParaRPr lang="he-IL" sz="48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he-IL" sz="3600" dirty="0"/>
              <a:t>נושאים רבים מוצגים לקריאה  במבנים  של בעיה-פתרון.  </a:t>
            </a:r>
            <a:endParaRPr lang="he-IL" sz="3600" dirty="0" smtClean="0"/>
          </a:p>
          <a:p>
            <a:pPr>
              <a:lnSpc>
                <a:spcPct val="150000"/>
              </a:lnSpc>
            </a:pPr>
            <a:r>
              <a:rPr lang="he-IL" sz="3600" dirty="0" smtClean="0"/>
              <a:t>בחלק </a:t>
            </a:r>
            <a:r>
              <a:rPr lang="he-IL" sz="3600" dirty="0"/>
              <a:t>מהמקרים מבנים אלה משתקפים כבר בכותרת</a:t>
            </a:r>
            <a:r>
              <a:rPr lang="he-IL" dirty="0"/>
              <a:t>.</a:t>
            </a:r>
            <a:endParaRPr lang="en-US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29501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592925" y="451104"/>
            <a:ext cx="8911687" cy="1453896"/>
          </a:xfrm>
        </p:spPr>
        <p:txBody>
          <a:bodyPr>
            <a:normAutofit fontScale="90000"/>
          </a:bodyPr>
          <a:lstStyle/>
          <a:p>
            <a:pPr marL="457200" indent="-457200" algn="r">
              <a:buFont typeface="Wingdings" panose="05000000000000000000" pitchFamily="2" charset="2"/>
              <a:buChar char="§"/>
            </a:pPr>
            <a:r>
              <a:rPr lang="he-IL" sz="2700" dirty="0"/>
              <a:t>עיינו בכותרות שלמטה. </a:t>
            </a:r>
            <a:r>
              <a:rPr lang="en-US" sz="2700" dirty="0"/>
              <a:t/>
            </a:r>
            <a:br>
              <a:rPr lang="en-US" sz="2700" dirty="0"/>
            </a:br>
            <a:r>
              <a:rPr lang="he-IL" sz="2700" dirty="0" smtClean="0"/>
              <a:t>-  מאילו </a:t>
            </a:r>
            <a:r>
              <a:rPr lang="he-IL" sz="2700" dirty="0"/>
              <a:t>כותרות אפשר לשער כי הטקסט יעסוק ב"בעיות"  ו/או בפתרונות ? </a:t>
            </a:r>
            <a:r>
              <a:rPr lang="en-US" sz="2700" dirty="0"/>
              <a:t/>
            </a:r>
            <a:br>
              <a:rPr lang="en-US" sz="2700" dirty="0"/>
            </a:br>
            <a:r>
              <a:rPr lang="he-IL" sz="2700" dirty="0" smtClean="0"/>
              <a:t>-  מהן </a:t>
            </a:r>
            <a:r>
              <a:rPr lang="he-IL" sz="2700" dirty="0"/>
              <a:t>המילים שמסייעות לכם להבין זאת? </a:t>
            </a:r>
            <a:r>
              <a:rPr lang="en-US" dirty="0"/>
              <a:t/>
            </a:r>
            <a:br>
              <a:rPr lang="en-US" dirty="0"/>
            </a:b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589212" y="2170176"/>
            <a:ext cx="8915400" cy="3741046"/>
          </a:xfrm>
        </p:spPr>
        <p:txBody>
          <a:bodyPr/>
          <a:lstStyle/>
          <a:p>
            <a:r>
              <a:rPr lang="he-IL" sz="2400" b="1" dirty="0"/>
              <a:t>מאבק בבצורת: הממשלה אישרה </a:t>
            </a:r>
            <a:r>
              <a:rPr lang="he-IL" sz="2400" b="1" dirty="0" err="1"/>
              <a:t>תוכנית</a:t>
            </a:r>
            <a:r>
              <a:rPr lang="he-IL" sz="2400" b="1" dirty="0"/>
              <a:t> לשיקום משק </a:t>
            </a:r>
            <a:r>
              <a:rPr lang="he-IL" sz="2400" b="1" dirty="0" smtClean="0"/>
              <a:t>המים</a:t>
            </a:r>
          </a:p>
          <a:p>
            <a:pPr lvl="0"/>
            <a:r>
              <a:rPr lang="he-IL" sz="2400" b="1" dirty="0"/>
              <a:t>נזקי מזג האוויר</a:t>
            </a:r>
            <a:endParaRPr lang="en-US" sz="2400" b="1" dirty="0"/>
          </a:p>
          <a:p>
            <a:pPr lvl="0"/>
            <a:r>
              <a:rPr lang="he-IL" sz="2400" b="1" dirty="0"/>
              <a:t>אירועי שבוע הספר </a:t>
            </a:r>
            <a:endParaRPr lang="en-US" sz="2400" b="1" dirty="0"/>
          </a:p>
          <a:p>
            <a:pPr lvl="0"/>
            <a:r>
              <a:rPr lang="he-IL" sz="2400" b="1" dirty="0"/>
              <a:t>זהירות, מתקפת תנים בצפון הארץ</a:t>
            </a:r>
            <a:endParaRPr lang="en-US" sz="2400" b="1" dirty="0"/>
          </a:p>
          <a:p>
            <a:pPr lvl="0"/>
            <a:r>
              <a:rPr lang="he-IL" sz="2400" b="1" dirty="0"/>
              <a:t>השפעת משחקי מחשב על ילדים</a:t>
            </a:r>
            <a:endParaRPr lang="en-US" sz="2400" b="1" dirty="0"/>
          </a:p>
          <a:p>
            <a:pPr lvl="0"/>
            <a:r>
              <a:rPr lang="he-IL" sz="2400" b="1" dirty="0"/>
              <a:t>מכת יתושים בישראל </a:t>
            </a:r>
            <a:endParaRPr lang="en-US" sz="2400" b="1" dirty="0"/>
          </a:p>
          <a:p>
            <a:pPr lvl="0"/>
            <a:r>
              <a:rPr lang="he-IL" sz="2400" b="1" dirty="0"/>
              <a:t>ישראל זועקת לתחבורה ציבורית טובה </a:t>
            </a:r>
            <a:endParaRPr lang="en-US" sz="2400" b="1" dirty="0"/>
          </a:p>
          <a:p>
            <a:endParaRPr lang="en-US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221439128"/>
      </p:ext>
    </p:extLst>
  </p:cSld>
  <p:clrMapOvr>
    <a:masterClrMapping/>
  </p:clrMapOvr>
</p:sld>
</file>

<file path=ppt/theme/theme1.xml><?xml version="1.0" encoding="utf-8"?>
<a:theme xmlns:a="http://schemas.openxmlformats.org/drawingml/2006/main" name="עשן מתפתל">
  <a:themeElements>
    <a:clrScheme name="עשן מתפתל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עשן מתפתל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עשן מתפתל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148</TotalTime>
  <Words>55</Words>
  <Application>Microsoft Office PowerPoint</Application>
  <PresentationFormat>מסך רחב</PresentationFormat>
  <Paragraphs>11</Paragraphs>
  <Slides>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8" baseType="lpstr">
      <vt:lpstr>Arial</vt:lpstr>
      <vt:lpstr>Century Gothic</vt:lpstr>
      <vt:lpstr>Gisha</vt:lpstr>
      <vt:lpstr>Wingdings</vt:lpstr>
      <vt:lpstr>Wingdings 3</vt:lpstr>
      <vt:lpstr>עשן מתפתל</vt:lpstr>
      <vt:lpstr>בעיה-פתרון  </vt:lpstr>
      <vt:lpstr>עיינו בכותרות שלמטה.  -  מאילו כותרות אפשר לשער כי הטקסט יעסוק ב"בעיות"  ו/או בפתרונות ?  -  מהן המילים שמסייעות לכם להבין זאת?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מבנה רטורי   </dc:title>
  <dc:creator>ריקי</dc:creator>
  <cp:lastModifiedBy>ריקי</cp:lastModifiedBy>
  <cp:revision>5</cp:revision>
  <dcterms:created xsi:type="dcterms:W3CDTF">2018-06-17T14:34:23Z</dcterms:created>
  <dcterms:modified xsi:type="dcterms:W3CDTF">2018-06-17T20:41:12Z</dcterms:modified>
</cp:coreProperties>
</file>