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72"/>
  </p:normalViewPr>
  <p:slideViewPr>
    <p:cSldViewPr snapToGrid="0" snapToObjects="1">
      <p:cViewPr varScale="1">
        <p:scale>
          <a:sx n="113" d="100"/>
          <a:sy n="113" d="100"/>
        </p:scale>
        <p:origin x="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2CED8-7DCE-5641-98DB-F90A056FA2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385C80-1E7C-194F-A625-5B77CE9728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7713A-C941-F64B-B6AF-94902043D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88C0-E17C-1C4E-831B-25B79391EE03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CCB9B-0FA4-364C-A4E6-C360D9819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637B9-5884-7646-89FC-26C78D41E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C1170-0BF4-7C41-9F19-1CB3D9E778B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47452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A70AC-AA30-EE4D-9528-6553E2E15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B6ED1E-A217-D948-A688-96AACB83F8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2439D-57C0-4A48-8200-B2E0D2308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88C0-E17C-1C4E-831B-25B79391EE03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382B8-0ACE-9D48-8FFB-F9CA8DD33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3B2EF-5D44-3946-876E-30B4B6B94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C1170-0BF4-7C41-9F19-1CB3D9E778B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00256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F62382-E682-9140-B7D3-863BBBADE4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00EC1C-E630-7A4E-A485-A9EA20DF7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3D1D3-0AB9-FF46-B11F-04FFBBCCA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88C0-E17C-1C4E-831B-25B79391EE03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B4CF0-5BB3-0D40-8D19-BC37BF899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0D295-2054-B04C-BB6D-76EEBCFCB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C1170-0BF4-7C41-9F19-1CB3D9E778B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2301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D977B-4BBD-0C43-AD72-DF3B38C90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94C70-4BD1-4449-B9C5-4DAF184E3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7A62E-2911-2A4B-AECA-DA3E8E63A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88C0-E17C-1C4E-831B-25B79391EE03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C6C6C-6108-CB48-BF8F-23E245882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34303-99D9-2543-B11C-4C78ADA78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C1170-0BF4-7C41-9F19-1CB3D9E778B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660054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8D27A-A3D2-C748-BF34-15DA68EBA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B85755-88DD-E042-9E9C-398179793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09548-3D4A-F542-B1BA-5F488B63A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88C0-E17C-1C4E-831B-25B79391EE03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E1C6F-6948-8F46-9DDC-F20F0FA6A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E6907-3920-1F4E-843F-C4DE52C7B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C1170-0BF4-7C41-9F19-1CB3D9E778B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43766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D02CF-6EFB-E442-8B22-89B889EEC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03F90-1696-FE47-9280-77C0610EEB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7F1245-FEF2-6347-85BF-AA8A58ACC9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36176F-B862-2542-A5BB-8C0850A61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88C0-E17C-1C4E-831B-25B79391EE03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44987B-5CA3-F044-852D-D423156E0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BB9C61-367C-C544-B92F-362F4ADF1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C1170-0BF4-7C41-9F19-1CB3D9E778B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37777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4BC4F-FD88-3042-AC1E-2A1DC128C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2F128-015A-0C45-9E0E-BFF02DC24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D3425B-E07D-1644-B3E9-AFDB2C280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722316-23AE-9546-B79D-2E8915A308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344544-3257-274B-AB3E-66E10EBAF8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FD2107-5261-3949-9263-659249D5A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88C0-E17C-1C4E-831B-25B79391EE03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2A6297-80FA-C44A-AEF0-80E33590E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45D7EA-632A-D94F-A9D6-F54561CB4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C1170-0BF4-7C41-9F19-1CB3D9E778B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99706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27062-D502-F642-B3CC-D5A992D61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C97167-4B47-E846-82AA-47D4DC798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88C0-E17C-1C4E-831B-25B79391EE03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3863DF-E774-B94F-8022-D76902F7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52E79A-4C85-8E4E-8503-38DC120CB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C1170-0BF4-7C41-9F19-1CB3D9E778B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4959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672681-9512-4044-93A8-63EB1AF55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88C0-E17C-1C4E-831B-25B79391EE03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6571D8-A598-AE46-AA4C-A8BBBBA0C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14CB3-3D31-AD49-BEC8-8249B0E64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C1170-0BF4-7C41-9F19-1CB3D9E778B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75501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DBDF0-F315-7845-BB9D-9E2D885B4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228F0-A30C-5547-9F48-47C7C818E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DA3F21-8C8C-A144-B266-E2F234DD9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5D50CD-64D9-B84E-A7D0-6DC8AD233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88C0-E17C-1C4E-831B-25B79391EE03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D91AC8-42DC-7145-A6D8-5BA06E93E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5841A5-988E-754D-A108-2685C226F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C1170-0BF4-7C41-9F19-1CB3D9E778B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58024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8BF9C-7953-B443-9319-2565AD37A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AFFD2C-277B-084F-AB43-16273A5705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E5BE89-B636-6743-B9F1-58590399FF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BFA4B3-D6A3-B645-8459-6645FD485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88C0-E17C-1C4E-831B-25B79391EE03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5B9D6B-F4DF-524B-8C33-5659BC8E3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9477F6-29D2-BC48-A61E-BDE4B1521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C1170-0BF4-7C41-9F19-1CB3D9E778B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622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0AD797-7755-0348-B804-270EBA1FE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230C2C-FC6D-3142-930F-4A0021EF9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0E671-837B-6549-AE7F-FF4054694F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388C0-E17C-1C4E-831B-25B79391EE03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C9894-BE7D-7C4F-A916-CA1B9BB467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EB3A8-8730-0B4E-BDDF-3F37E94951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C1170-0BF4-7C41-9F19-1CB3D9E778B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8870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A blue and white logo&#10;&#10;Description automatically generated">
            <a:extLst>
              <a:ext uri="{FF2B5EF4-FFF2-40B4-BE49-F238E27FC236}">
                <a16:creationId xmlns:a16="http://schemas.microsoft.com/office/drawing/2014/main" id="{94EDFB8E-6D51-4D4A-A3C6-EF5EA4F90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594" y="90932"/>
            <a:ext cx="2410237" cy="70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>
            <a:extLst>
              <a:ext uri="{FF2B5EF4-FFF2-40B4-BE49-F238E27FC236}">
                <a16:creationId xmlns:a16="http://schemas.microsoft.com/office/drawing/2014/main" id="{DAECF528-1226-124E-965C-6275913C2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9685234" cy="678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68460446-C27F-9348-855F-483268DEC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7287" y="4429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L"/>
          </a:p>
        </p:txBody>
      </p:sp>
      <p:pic>
        <p:nvPicPr>
          <p:cNvPr id="2" name="אגם-הבועות-הקפואות-קנדה-עמוד-9.mp3" descr="אגם-הבועות-הקפואות-קנדה-עמוד-9.mp3">
            <a:hlinkClick r:id="" action="ppaction://media"/>
            <a:extLst>
              <a:ext uri="{FF2B5EF4-FFF2-40B4-BE49-F238E27FC236}">
                <a16:creationId xmlns:a16="http://schemas.microsoft.com/office/drawing/2014/main" id="{B369227F-9405-C54C-B1E2-5453383E22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44178" y="174695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1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7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cfir@xdome.co</dc:creator>
  <cp:lastModifiedBy>cfir@xdome.co</cp:lastModifiedBy>
  <cp:revision>2</cp:revision>
  <dcterms:created xsi:type="dcterms:W3CDTF">2024-11-19T08:13:20Z</dcterms:created>
  <dcterms:modified xsi:type="dcterms:W3CDTF">2024-11-19T09:28:39Z</dcterms:modified>
</cp:coreProperties>
</file>