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84"/>
  </p:normalViewPr>
  <p:slideViewPr>
    <p:cSldViewPr snapToGrid="0" snapToObjects="1">
      <p:cViewPr varScale="1">
        <p:scale>
          <a:sx n="90" d="100"/>
          <a:sy n="90" d="100"/>
        </p:scale>
        <p:origin x="232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AC129-1957-B04F-829A-336A75C83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5E8BD-74D3-534C-B016-0026B69AE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3D0C5-A69B-E541-A71C-6A4CE05DA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90E9-0849-3A42-812E-A8279BBE6DF2}" type="datetimeFigureOut">
              <a:rPr lang="en-IL" smtClean="0"/>
              <a:t>24/12/2024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E3BBB-7F25-5548-83A8-3D4F17ED7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0A4F6-014E-BC46-9CDE-A1ADDBE70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0E55-AD09-0B40-8343-A041D3BA5BE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46984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A2953-25A0-BF40-B8C4-AEB171EB6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4E57DB-7C30-E246-A1FC-9F6059212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2A870-D43B-884F-ADB7-C3E7E1B8A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90E9-0849-3A42-812E-A8279BBE6DF2}" type="datetimeFigureOut">
              <a:rPr lang="en-IL" smtClean="0"/>
              <a:t>24/12/2024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9D15E-635C-664B-8914-BBB9BBAF4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90D1B-5451-E04C-9BA9-DFB3BDE93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0E55-AD09-0B40-8343-A041D3BA5BE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0257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2C2A09-1336-9A4F-9043-B5A0F9B0C2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E5B8E9-1364-CE49-978B-CEAA4A824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247E7-8916-1749-8CA0-F5A0F5A7A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90E9-0849-3A42-812E-A8279BBE6DF2}" type="datetimeFigureOut">
              <a:rPr lang="en-IL" smtClean="0"/>
              <a:t>24/12/2024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64F19-E42D-2D44-AB9C-DE750D830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576A6-285F-8E4D-804D-9B841631F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0E55-AD09-0B40-8343-A041D3BA5BE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4439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1B736-31AF-3A45-8C35-2B2953049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14EB0-5C61-CE49-B0B3-37BDAACE3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C4E53-25AB-1446-B9D3-3A0F4845C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90E9-0849-3A42-812E-A8279BBE6DF2}" type="datetimeFigureOut">
              <a:rPr lang="en-IL" smtClean="0"/>
              <a:t>24/12/2024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D50F7-EB7D-1844-B553-7E5981F7D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619-7964-1D47-8FB4-1958F285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0E55-AD09-0B40-8343-A041D3BA5BE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66354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FD4D7-664F-4E4A-8C41-678CF8DF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701CF-4CD8-144A-A603-4956AA0B8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A7192-E6E6-344E-8648-5068A375B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90E9-0849-3A42-812E-A8279BBE6DF2}" type="datetimeFigureOut">
              <a:rPr lang="en-IL" smtClean="0"/>
              <a:t>24/12/2024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2E015-1011-5344-B9E5-006EA95DB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53356E-D27A-AA40-9B84-68A890175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0E55-AD09-0B40-8343-A041D3BA5BE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17715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43A3F-FFD5-764D-95B4-E61CD61BB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0239E-FFF7-8744-8558-898F2F9EE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9ECF57-CF04-3740-94AB-47EACCBCB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80B97-01F0-4044-9B5E-06954F93B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90E9-0849-3A42-812E-A8279BBE6DF2}" type="datetimeFigureOut">
              <a:rPr lang="en-IL" smtClean="0"/>
              <a:t>24/12/2024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AADD07-33C1-8941-9A72-17740AFD1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C1B9E-29B7-AC43-80A0-585C61C44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0E55-AD09-0B40-8343-A041D3BA5BE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21620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D1B18-A1A3-F94F-8538-B4AA6844D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674C-A4FF-4447-986B-7CF4E238F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CB134-6070-1C42-84B9-0D9D62347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C8DFB-99AB-AA46-A5D4-313D1F2166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BD4471-592E-BD42-AEB6-CF47F46DC2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098CB5-F59A-064E-B8B8-A3FCF3CAA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90E9-0849-3A42-812E-A8279BBE6DF2}" type="datetimeFigureOut">
              <a:rPr lang="en-IL" smtClean="0"/>
              <a:t>24/12/2024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D15FD2-1593-8541-95C1-50C4529AD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544D2D-2BD6-274A-9D4B-2140D0F9B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0E55-AD09-0B40-8343-A041D3BA5BE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750054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51897-A8B2-D040-8A1E-9B51A27E5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6C8C88-22A5-A24A-B92C-1AFF2001D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90E9-0849-3A42-812E-A8279BBE6DF2}" type="datetimeFigureOut">
              <a:rPr lang="en-IL" smtClean="0"/>
              <a:t>24/12/2024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6C69E-F979-1F4F-AAB3-CDA81AE92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EE0007-1C7E-3441-BF60-04BC85F4F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0E55-AD09-0B40-8343-A041D3BA5BE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4237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D1C1AF-F0DE-284A-B64E-FE8283533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90E9-0849-3A42-812E-A8279BBE6DF2}" type="datetimeFigureOut">
              <a:rPr lang="en-IL" smtClean="0"/>
              <a:t>24/12/2024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58C664-1B41-A34E-9785-A2D4220FE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24931-E143-0248-BD4D-EF02D1FC8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0E55-AD09-0B40-8343-A041D3BA5BE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0452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704EB-103C-DF42-B61F-2AFAF216B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47A8F-9D0F-0D46-8EA1-381EF47F1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86A46D-9C85-6A40-AC7D-8CF7D8187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C0CA1-CE68-6B46-B0B2-2504661B9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90E9-0849-3A42-812E-A8279BBE6DF2}" type="datetimeFigureOut">
              <a:rPr lang="en-IL" smtClean="0"/>
              <a:t>24/12/2024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0DF90C-8039-0E4A-B07F-68EA742B8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08955-F5EB-B14E-8CF9-114B5106D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0E55-AD09-0B40-8343-A041D3BA5BE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4234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22932-5CF8-6941-B68D-33DA8D12B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F7D203-C4E3-EB40-97B6-6D4517DE97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A0B422-7D24-2B49-9CBC-68E136154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EB25CE-583A-BD49-BE88-60BE86067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A90E9-0849-3A42-812E-A8279BBE6DF2}" type="datetimeFigureOut">
              <a:rPr lang="en-IL" smtClean="0"/>
              <a:t>24/12/2024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279FE-76A9-FF44-A56D-1F675CDE2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87F1A-E2AE-3C45-9A83-F70DE83A1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0E55-AD09-0B40-8343-A041D3BA5BE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2351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C339E6-0CEB-0D4C-8B5B-B523D1B83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5781A4-E555-A942-A024-0A8B6AF3B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6DF50-C638-FA44-8C81-926444D55E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A90E9-0849-3A42-812E-A8279BBE6DF2}" type="datetimeFigureOut">
              <a:rPr lang="en-IL" smtClean="0"/>
              <a:t>24/12/2024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B4E1E-9A5F-7B40-9BCA-F87FFA594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7E646-C2D9-5E44-A409-0F57F7D75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90E55-AD09-0B40-8343-A041D3BA5BE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1468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AEBFF5-37D4-3E42-A724-8EA38DD98D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357" t="55625" r="7448" b="11874"/>
          <a:stretch/>
        </p:blipFill>
        <p:spPr>
          <a:xfrm>
            <a:off x="771525" y="137425"/>
            <a:ext cx="8186738" cy="6583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FDDA1E-B4F9-5146-B477-D9DA683A10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939" t="6041" r="7448" b="76042"/>
          <a:stretch/>
        </p:blipFill>
        <p:spPr>
          <a:xfrm rot="5400000">
            <a:off x="7806844" y="2472846"/>
            <a:ext cx="6858002" cy="1912310"/>
          </a:xfrm>
          <a:prstGeom prst="rect">
            <a:avLst/>
          </a:prstGeom>
        </p:spPr>
      </p:pic>
      <p:pic>
        <p:nvPicPr>
          <p:cNvPr id="8" name="האם-הפיל-ימני-או-שמאלי-עמוד-4.mp3" descr="האם-הפיל-ימני-או-שמאלי-עמוד-4.mp3">
            <a:hlinkClick r:id="" action="ppaction://media"/>
            <a:extLst>
              <a:ext uri="{FF2B5EF4-FFF2-40B4-BE49-F238E27FC236}">
                <a16:creationId xmlns:a16="http://schemas.microsoft.com/office/drawing/2014/main" id="{253C3802-7CD3-084D-AD58-342EBC07CA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12576" y="1374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5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3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cfir@xdome.co</dc:creator>
  <cp:lastModifiedBy>cfir@xdome.co</cp:lastModifiedBy>
  <cp:revision>1</cp:revision>
  <dcterms:created xsi:type="dcterms:W3CDTF">2024-12-24T08:53:39Z</dcterms:created>
  <dcterms:modified xsi:type="dcterms:W3CDTF">2024-12-24T08:59:43Z</dcterms:modified>
</cp:coreProperties>
</file>