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14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02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EF7EEA1-BA38-4D0B-8A0C-AE3530AF8FA0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3148847-9E45-489E-8E3D-2E1784FC37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9864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34B35-0AC6-4665-BFA7-028EBB07DA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559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17260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785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9201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3165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2341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2147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776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465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6779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8573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9622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DCE7E-3245-43C4-BDB2-F45F7C50C4D6}" type="datetimeFigureOut">
              <a:rPr lang="he-IL" smtClean="0"/>
              <a:t>כ"ב/כסלו/תשע"ח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CBA46-3D76-4272-B5E5-11429F57089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629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hebrew-academy.huji.ac.il/sheelot_teshuvot/MillimVeGilgulehen/Pages/02011103.aspx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Punched Tape 18"/>
          <p:cNvSpPr/>
          <p:nvPr/>
        </p:nvSpPr>
        <p:spPr>
          <a:xfrm>
            <a:off x="4436903" y="834205"/>
            <a:ext cx="3298151" cy="66520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23230" y="1499408"/>
            <a:ext cx="79994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sz="2200" b="1" dirty="0">
                <a:solidFill>
                  <a:schemeClr val="accent1">
                    <a:lumMod val="75000"/>
                  </a:schemeClr>
                </a:solidFill>
              </a:rPr>
              <a:t>כיצד פועלים עם פרטי הלבוש הבאים? שמים? לובשים? לא תמיד.</a:t>
            </a:r>
          </a:p>
          <a:p>
            <a:pPr algn="r"/>
            <a:r>
              <a:rPr lang="he-IL" sz="2200" b="1" dirty="0">
                <a:solidFill>
                  <a:schemeClr val="accent1">
                    <a:lumMod val="75000"/>
                  </a:schemeClr>
                </a:solidFill>
              </a:rPr>
              <a:t>מהו הפועל המתאים לכל פריט לבוש?</a:t>
            </a:r>
            <a:r>
              <a:rPr lang="he-IL" sz="2000" b="1" dirty="0"/>
              <a:t> </a:t>
            </a:r>
            <a:endParaRPr lang="he-IL" sz="2000" dirty="0"/>
          </a:p>
          <a:p>
            <a:pPr algn="r"/>
            <a:endParaRPr lang="he-IL" sz="2000" dirty="0"/>
          </a:p>
          <a:p>
            <a:pPr algn="r"/>
            <a:endParaRPr lang="en-US" dirty="0"/>
          </a:p>
        </p:txBody>
      </p:sp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5427759"/>
            <a:ext cx="1220788" cy="122078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/>
          <p:cNvSpPr txBox="1"/>
          <p:nvPr/>
        </p:nvSpPr>
        <p:spPr>
          <a:xfrm>
            <a:off x="3765414" y="905196"/>
            <a:ext cx="4482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800" b="1" dirty="0">
                <a:solidFill>
                  <a:schemeClr val="bg1"/>
                </a:solidFill>
              </a:rPr>
              <a:t>מדייקים בפועל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5295" y="4439961"/>
            <a:ext cx="1105606" cy="110560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893" y="2732397"/>
            <a:ext cx="1128712" cy="11287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2829" y="2732398"/>
            <a:ext cx="1153803" cy="115380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4814" y="2707746"/>
            <a:ext cx="1140600" cy="11406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4684" y="4475109"/>
            <a:ext cx="1070458" cy="107045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802" y="2757499"/>
            <a:ext cx="1023196" cy="102319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8097" y="4398697"/>
            <a:ext cx="1093523" cy="1093523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286" y="4368964"/>
            <a:ext cx="1121095" cy="112109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8" name="Left Arrow 17"/>
          <p:cNvSpPr/>
          <p:nvPr/>
        </p:nvSpPr>
        <p:spPr>
          <a:xfrm>
            <a:off x="3265799" y="5966953"/>
            <a:ext cx="611221" cy="304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842703" y="2274936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נעליים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923449" y="2211344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חגורה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77802" y="2286000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מצנפת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13617" y="2176516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תכשיטים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56547" y="3999631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תפילין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23449" y="3984683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מכנסיים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78096" y="3893986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גרביים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742512" y="3886200"/>
            <a:ext cx="1022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b="1" dirty="0">
                <a:solidFill>
                  <a:srgbClr val="FF0000"/>
                </a:solidFill>
              </a:rPr>
              <a:t>מעיל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01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1923</TotalTime>
  <Words>32</Words>
  <Application>Microsoft Office PowerPoint</Application>
  <PresentationFormat>מסך רחב</PresentationFormat>
  <Paragraphs>12</Paragraphs>
  <Slides>1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ריקי</dc:creator>
  <cp:lastModifiedBy>ריקי</cp:lastModifiedBy>
  <cp:revision>5</cp:revision>
  <dcterms:created xsi:type="dcterms:W3CDTF">2017-12-01T20:33:16Z</dcterms:created>
  <dcterms:modified xsi:type="dcterms:W3CDTF">2017-12-10T15:37:27Z</dcterms:modified>
</cp:coreProperties>
</file>