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2"/>
  </p:normalViewPr>
  <p:slideViewPr>
    <p:cSldViewPr snapToGrid="0" snapToObjects="1">
      <p:cViewPr varScale="1">
        <p:scale>
          <a:sx n="90" d="100"/>
          <a:sy n="90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8F6D-A335-CA47-B90B-8EFA3AC8F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82901-766F-5E48-9A7B-CAB711CD1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313A6-D68E-9C4A-8445-A50F5332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7BB-DBF3-1D4E-993E-228A06E9DBF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B901C-2188-2D49-B29A-CCC0F8FD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A3BF-27A4-F248-82C6-72929550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E69B-20A5-3048-9F79-1B81F98D1A4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483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0D38-6050-5047-A426-6D9955EC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DEDF8-87CB-194E-B177-084C704B6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A9359-8BCA-BC42-99EF-D6DDB2B62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7BB-DBF3-1D4E-993E-228A06E9DBF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74ED5-4996-F549-AAA2-8B2A090AD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04EA2-8E9F-1240-8142-A6D0CB82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E69B-20A5-3048-9F79-1B81F98D1A4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950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DF081-1574-5241-B5FC-96A624814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3BDA8-3E9E-0A4F-A870-14F09F6B0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43F2-97F6-054E-A666-D0DCA3CB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7BB-DBF3-1D4E-993E-228A06E9DBF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DD8D9-778F-BF46-B519-85CDCA88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EA19F-DB47-4142-8A60-B19B96D9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E69B-20A5-3048-9F79-1B81F98D1A4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8392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DFB5-2E50-3744-A798-F1DF4FD6D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BF632-7888-604B-8085-EBF6462C0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F1642-2DFC-B741-9D51-737BF0C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7BB-DBF3-1D4E-993E-228A06E9DBF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95E0B-B396-3442-8308-DAE5FE0B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47A01-0679-4049-B926-20678D2B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E69B-20A5-3048-9F79-1B81F98D1A4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9191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57BB3-834D-8B41-8F88-003E9211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EA9C-E08B-DA4E-9DA8-DD95856F5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F1833-078A-A942-88EE-138AECE5A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7BB-DBF3-1D4E-993E-228A06E9DBF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CFA4-D79C-344D-BF06-3D2A80D3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DC041-B5A2-804B-9D4C-1F710FDD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E69B-20A5-3048-9F79-1B81F98D1A4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1261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A3746-C0C5-4744-A387-AA24C58C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6AA17-96EC-4D45-95EB-2AC52A52A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96ABD-074B-5F4E-8656-AF7807E66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C4879-7B0D-184F-9911-6418118F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7BB-DBF3-1D4E-993E-228A06E9DBF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586E6-C801-5448-BA7E-C3E5FC0F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B33EC-6AF9-0A45-8F74-A544185F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E69B-20A5-3048-9F79-1B81F98D1A4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88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438B-54B6-7A45-9881-177C5359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539B2-89B5-5A41-9E32-C7F181982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C7CC5-934E-964E-A479-092A729ED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02C3A-5DE7-B44A-A8A2-866E08CA6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5F0FE-1713-7647-8696-EEA3D948C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DC9DB-AEB5-6744-A97B-231F073A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7BB-DBF3-1D4E-993E-228A06E9DBF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AB088-DBF1-3747-9418-4F786CB2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CE9C8-55AC-DD4D-B0BF-3129DED6E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E69B-20A5-3048-9F79-1B81F98D1A4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3506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39855-7204-E643-B4E9-D932ABC1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B359C-BAB3-CA48-9C12-3AEB6164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7BB-DBF3-1D4E-993E-228A06E9DBF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6A0C0-51E3-484D-8C7B-0A59CDE1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3D486-53FB-BA40-A977-26387E1B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E69B-20A5-3048-9F79-1B81F98D1A4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5673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C9C533-B0D2-DB42-9D02-5DD9F193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7BB-DBF3-1D4E-993E-228A06E9DBF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3BA4A-907F-4F49-8AE1-4F60AB71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E8C06-256D-ED4E-8B09-FF7569D1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E69B-20A5-3048-9F79-1B81F98D1A4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0913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925A-67D7-7C4F-AF17-D5628072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5B420-AF46-9B41-B34E-A1818B13B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ABA88-054C-144C-814C-32B8AA602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168FF-AF3F-274E-A913-F4BE9024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7BB-DBF3-1D4E-993E-228A06E9DBF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DB698-F116-7445-90C7-D85C9489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5C3CF-00C7-3C4B-853B-721D9961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E69B-20A5-3048-9F79-1B81F98D1A4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8745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B52C-3C83-B446-8E1F-9CD1B0DB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45FFCD-E944-7841-8DC0-F1F05BCE9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89E55-2305-0E4A-91A4-2A2BFB257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C7FF0-03B0-8D40-AE3F-7740CCF9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7BB-DBF3-1D4E-993E-228A06E9DBF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0C5C5-0A0E-9B44-82E4-9BDD0DC0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13915-F119-304B-B4BC-610D148C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E69B-20A5-3048-9F79-1B81F98D1A4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9470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C314E-4275-C14F-9B73-8C80F3B0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29435-E942-DE41-A4AB-6CA6E337E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E9CBC-97AA-8242-A414-75D623383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47BB-DBF3-1D4E-993E-228A06E9DBF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8C014-A511-E844-A2E6-14089A1D9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51586-8ED4-2947-B10F-A03524E7B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2E69B-20A5-3048-9F79-1B81F98D1A4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1193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75B0C343-0336-D742-93FC-13F27686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146" y="52388"/>
            <a:ext cx="3155854" cy="80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>
            <a:extLst>
              <a:ext uri="{FF2B5EF4-FFF2-40B4-BE49-F238E27FC236}">
                <a16:creationId xmlns:a16="http://schemas.microsoft.com/office/drawing/2014/main" id="{31C54883-4B38-1243-841F-E63A29F69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t="5884" r="3180" b="1773"/>
          <a:stretch/>
        </p:blipFill>
        <p:spPr bwMode="auto">
          <a:xfrm>
            <a:off x="152400" y="52388"/>
            <a:ext cx="8832464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461CF97-BE8C-8B43-A5F7-1C32D7668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F71FEB-E366-DA4E-B9F0-394D3EDB0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48A192-312F-FD44-BD33-352B2D5F5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pic>
        <p:nvPicPr>
          <p:cNvPr id="7" name="עיר-בלי-צפירת-מכוניות-עמוד-4.mp3" descr="עיר-בלי-צפירת-מכוניות-עמוד-4.mp3">
            <a:hlinkClick r:id="" action="ppaction://media"/>
            <a:extLst>
              <a:ext uri="{FF2B5EF4-FFF2-40B4-BE49-F238E27FC236}">
                <a16:creationId xmlns:a16="http://schemas.microsoft.com/office/drawing/2014/main" id="{5977E89B-7A77-284C-8D3B-DE81421C53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3692" y="60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0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cfir@xdome.co</dc:creator>
  <cp:lastModifiedBy>cfir@xdome.co</cp:lastModifiedBy>
  <cp:revision>1</cp:revision>
  <dcterms:created xsi:type="dcterms:W3CDTF">2024-11-19T08:18:48Z</dcterms:created>
  <dcterms:modified xsi:type="dcterms:W3CDTF">2024-11-19T08:21:32Z</dcterms:modified>
</cp:coreProperties>
</file>