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72"/>
  </p:normalViewPr>
  <p:slideViewPr>
    <p:cSldViewPr snapToGrid="0" snapToObjects="1">
      <p:cViewPr varScale="1">
        <p:scale>
          <a:sx n="90" d="100"/>
          <a:sy n="90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4C405-039A-1A4B-8EE8-4D30C139C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4917F-5F1B-DA4F-9C5A-77FF30FC6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B2B08-55D0-8D4D-B579-26D8EAD6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9F15-FB3C-004D-9FBD-3B9E6CF7B614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8ABF4-5D06-184D-AE66-7E6D4D5B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762B2-BC34-9446-B334-39CFC5DF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1C1D-757E-7F4E-8EA8-E3766B813E0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0327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1462-290C-874C-BE4B-F6391D4E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87A73-0E78-624D-9899-17F20DEDC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2B0BB-50C1-7E46-975F-BCD7FF25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9F15-FB3C-004D-9FBD-3B9E6CF7B614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88A61-E810-E740-8B98-0CAA1B31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EC375-7296-4B40-81A9-15279B41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1C1D-757E-7F4E-8EA8-E3766B813E0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9948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5FB8DE-8FF7-1644-BDD5-5A1F00205D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B71C3-5920-D94C-9E13-7CB05F782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72691-506D-C140-86BB-47D65CDC4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9F15-FB3C-004D-9FBD-3B9E6CF7B614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FD08C-706E-8B48-9AB9-94CA9362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FD9F3-AB72-324E-B673-8E51CC57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1C1D-757E-7F4E-8EA8-E3766B813E0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2419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7055-82A9-014F-881B-5626F2985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B080-4E24-0147-A99B-08C97F49B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0D4BC-9BD8-6146-8277-7A93DB498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9F15-FB3C-004D-9FBD-3B9E6CF7B614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0FD85-42CB-4E46-AA46-9EE9BA0C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69A84-21E3-CA4A-931F-BAAA1F35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1C1D-757E-7F4E-8EA8-E3766B813E0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7552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0A28-D144-5B41-B9EF-06309235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4ABE6-89CB-8941-BA4A-45ED186C4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84776-4532-AC46-8939-CE71ABD5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9F15-FB3C-004D-9FBD-3B9E6CF7B614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8EE42-CC5C-CC40-8BF2-76E3E580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DB429-9616-E746-A08F-228DE95A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1C1D-757E-7F4E-8EA8-E3766B813E0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8536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52BA-B854-AD48-A422-6E2EBBCD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6CA83-098D-1546-AA1B-3CEB48541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DEBBC-856A-7741-BC35-1DC523C2D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F532E-2BFB-E242-A3A0-8FEB5551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9F15-FB3C-004D-9FBD-3B9E6CF7B614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9C34C-F747-094E-ADDA-B299050C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D44F3-D4E5-9D4E-9B6E-05625189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1C1D-757E-7F4E-8EA8-E3766B813E0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2608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8F69-6B92-8442-B411-8CA6A5E9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48C8-6A74-484D-BA4C-5DCB53924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8313-B303-CA4F-8212-6CC1E4CA1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46528D-701F-E344-8717-BE192413F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61820-9D7E-0A49-AC43-B41556146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FAF9E1-282C-0244-BBDC-E2B1997B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9F15-FB3C-004D-9FBD-3B9E6CF7B614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1F8B11-C08F-FF41-B0B2-DB0593088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9AE7A3-0CB1-054F-A4B6-8BC43666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1C1D-757E-7F4E-8EA8-E3766B813E0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4233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AAB4-AFD5-0146-A97C-E88D0B9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02073-6BE5-8C4B-A92E-F142776F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9F15-FB3C-004D-9FBD-3B9E6CF7B614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C8752-7875-2E45-8D4A-4BA1545A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FEF5F-4763-1646-AE0B-D8D46BFF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1C1D-757E-7F4E-8EA8-E3766B813E0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032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9CE75-0A14-F94F-8229-7B9AA1506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9F15-FB3C-004D-9FBD-3B9E6CF7B614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DD26B-F0E2-134C-9738-1CDD1A2D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F9C06-226A-1843-A637-D3D6DF40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1C1D-757E-7F4E-8EA8-E3766B813E0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8294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A124-2EE5-5749-9E7D-CBDEAFF8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BA583-6159-E34E-B2C6-188975722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989C0-E37B-0D41-90D1-0AD2A53F1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0A7AE-77B5-9843-BEF2-8BBA0A63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9F15-FB3C-004D-9FBD-3B9E6CF7B614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CE6F0-1FA6-8E4F-88BB-FC88B6E0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C2DC2-7588-C94A-9DD1-A776322E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1C1D-757E-7F4E-8EA8-E3766B813E0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8061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237D-1D33-744E-A978-F881663CB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7C3B7D-3A47-8746-90E9-37DB9F4CA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B82B0-E6B6-6748-8052-AA1AC47B4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156BB-5E42-5E49-A34B-6A6FE419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9F15-FB3C-004D-9FBD-3B9E6CF7B614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CD51F-07B9-4B47-811C-FBD3D28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E00C7-BEA1-7E46-917E-2EBD62A1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1C1D-757E-7F4E-8EA8-E3766B813E0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4621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D9D712-3147-B644-9A3C-9486F96E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A8B18-734E-FA40-A9C7-5CEE2C579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F934E-57D6-784A-AAF4-1A08BE84E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79F15-FB3C-004D-9FBD-3B9E6CF7B614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75444-BF82-DB4B-A29B-A8B948FCF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CE55F-2E95-B34E-9158-863512D0C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1C1D-757E-7F4E-8EA8-E3766B813E0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8831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03329A-39AB-8148-A1AC-25ADD3436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2"/>
          <a:stretch/>
        </p:blipFill>
        <p:spPr bwMode="auto">
          <a:xfrm>
            <a:off x="290982" y="485814"/>
            <a:ext cx="10679437" cy="606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3616A3-4206-C847-B724-4CD5401F7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2" y="4857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294076-66C5-3347-8A6A-3DA41DD4C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2" y="942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L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AB98948B-8978-984F-B410-EAA5C3664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20008"/>
            <a:ext cx="2443162" cy="6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הסיירת-הבדואית-למען-הנשרים-עמוד-5.mp3" descr="הסיירת-הבדואית-למען-הנשרים-עמוד-5.mp3">
            <a:hlinkClick r:id="" action="ppaction://media"/>
            <a:extLst>
              <a:ext uri="{FF2B5EF4-FFF2-40B4-BE49-F238E27FC236}">
                <a16:creationId xmlns:a16="http://schemas.microsoft.com/office/drawing/2014/main" id="{2FC8481B-406D-4F45-98EC-E8C28F02B7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30700" y="9937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6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cfir@xdome.co</dc:creator>
  <cp:lastModifiedBy>cfir@xdome.co</cp:lastModifiedBy>
  <cp:revision>2</cp:revision>
  <dcterms:created xsi:type="dcterms:W3CDTF">2024-11-19T08:24:33Z</dcterms:created>
  <dcterms:modified xsi:type="dcterms:W3CDTF">2024-11-19T09:23:11Z</dcterms:modified>
</cp:coreProperties>
</file>