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72"/>
  </p:normalViewPr>
  <p:slideViewPr>
    <p:cSldViewPr snapToGrid="0" snapToObjects="1">
      <p:cViewPr varScale="1">
        <p:scale>
          <a:sx n="90" d="100"/>
          <a:sy n="90" d="100"/>
        </p:scale>
        <p:origin x="232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18B1-A92A-4B4C-9EE2-EF4655C89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08940-4510-C541-9D38-6D1138EDB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E16D5-BA72-FE46-A0D3-2884D7A34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AFCA6-9520-4E49-867B-127A4811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88260-56F8-B943-809E-5CC1E40B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5826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E42CC-59CE-2942-A896-1E955A9D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1DF53-17C0-5640-A9B2-DCDA9AE1F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6E914F-3B6E-014A-877B-C75395CAB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78A3F-1CB8-9D42-83BC-198532F51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55D67-4A2F-9A49-8365-04B38EFA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80618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ABD7BF-B8FD-B348-A426-114BBC538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462537-090A-E143-836E-7A2EDCF550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0EF9CE-28E9-6A4C-84BF-38D1FD196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E18F8-EFD4-2E45-9430-9BABCCFA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7AB26-8903-EA42-8590-5E91CF51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3219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7DF82-CFF9-AA44-A289-C285B66F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67B28-B80F-2746-9E09-A655D81B2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8214E0-D944-8C4A-B0C8-BA3E2467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9A13D-5B4B-3A47-8D7E-BB1ED3946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A4770-8DB3-D947-9BBE-43273CBAB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1371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4F4D4-1091-CD43-87FD-0098BDF0D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84619F-35CB-7946-9E76-69B61BA87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42D5F-BE6A-794E-A022-3DB9CFACE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8302C-FB69-BD47-9F59-44BAC67EE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5C03A-3C83-EF40-AA7A-074DBEF01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7140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01B7-353E-6F4B-A140-DEBB8D723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82D25-03EF-944C-8E00-D6EBFD7445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DF93B1-0734-4149-A3D2-FBD9DBE2A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E88BA-FDC5-3A40-B5BE-A0F5140C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7AF5EB-9FAA-7A4B-AB62-98C2F7AB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96E28-7BA8-424F-A62B-B51246CC2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562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EE440-97ED-CF41-A1D0-71D78ECF8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B3D90-5D20-3244-A5A9-877D82911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89F7B-BD06-9042-ACD3-BD4CBBD508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B3B27-5296-FC4A-9165-29DAAB297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072285-2D62-2C45-B34C-2BA4BFA45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DF331-24AA-3B4A-8B3D-4594CD0CE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99ED67-437A-EB49-B076-EECEFA773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EAC8B-B210-624D-875B-843351EB5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12888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0D60-72F1-5A49-A138-CFCC4020C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ECBFD4-1ADF-D84E-9BC2-8303ABB55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5F741-1800-AE47-A359-F72D19A58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F9C37-AA1E-9541-B2C5-831091590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062044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04E0-6AA9-7149-BC5E-2DE03AA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DFFB8-286E-F347-83E0-E02737016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040B87-D695-1F47-A91B-202B8A8F4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249162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BCD4-1498-AC46-910F-EE42960D4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C885F-F229-B647-B406-503B0340F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7828E-302D-F547-9EB4-3A66D82DE6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9D5B8-2BB5-C44A-92F1-7359A23E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5A4923-68C9-AD41-A71B-2E8A2CDE1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E8FB7-C1AB-3245-8DAB-769DDB802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4108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89BBE-6016-9A40-9D45-AD850E01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1FEE6B-DC88-1E4A-8915-40AEF014C6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E57B5-DC1C-4E41-9470-176FB5832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5E24A-757F-2C42-B190-4EF6EE6A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BE5FF-035A-A642-BF58-47D75DF0E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D65D7-CE34-E44E-BBA0-61B90EF4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76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25C876-C5D0-C541-90DC-07074A2F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C7957-A6C8-F94C-B09F-54C9D79FD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0E407-6D1D-5144-91CA-CA16CB2C6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E1FB5-D837-1142-9D92-99E7824C7626}" type="datetimeFigureOut">
              <a:rPr lang="en-IL" smtClean="0"/>
              <a:t>19/11/2024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2DA6D-0806-3749-9820-179E82FC49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C622A-FEB2-F64F-8C71-5DAD35856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3C644-E38E-E740-B04F-990C81AB9D38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32344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558F07-394D-444E-BFFF-FD6FE5CAD0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34" t="33125" r="7448" b="39584"/>
          <a:stretch/>
        </p:blipFill>
        <p:spPr>
          <a:xfrm>
            <a:off x="316882" y="350570"/>
            <a:ext cx="11769834" cy="5391079"/>
          </a:xfrm>
          <a:prstGeom prst="rect">
            <a:avLst/>
          </a:prstGeom>
        </p:spPr>
      </p:pic>
      <p:pic>
        <p:nvPicPr>
          <p:cNvPr id="4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F9D8D3BE-6FAD-2544-B809-0F089836C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2" y="0"/>
            <a:ext cx="2147887" cy="70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בחזרה-לקמפוס-עמוד-3.mp3" descr="בחזרה-לקמפוס-עמוד-3.mp3">
            <a:hlinkClick r:id="" action="ppaction://media"/>
            <a:extLst>
              <a:ext uri="{FF2B5EF4-FFF2-40B4-BE49-F238E27FC236}">
                <a16:creationId xmlns:a16="http://schemas.microsoft.com/office/drawing/2014/main" id="{3469ABCE-6463-FD40-AFBC-E49F230DD6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5399" y="965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4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18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cfir@xdome.co</dc:creator>
  <cp:lastModifiedBy>cfir@xdome.co</cp:lastModifiedBy>
  <cp:revision>1</cp:revision>
  <dcterms:created xsi:type="dcterms:W3CDTF">2024-11-19T09:02:11Z</dcterms:created>
  <dcterms:modified xsi:type="dcterms:W3CDTF">2024-11-19T09:04:33Z</dcterms:modified>
</cp:coreProperties>
</file>