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4"/>
  </p:sldMasterIdLst>
  <p:notesMasterIdLst>
    <p:notesMasterId r:id="rId22"/>
  </p:notesMasterIdLst>
  <p:sldIdLst>
    <p:sldId id="256" r:id="rId5"/>
    <p:sldId id="269" r:id="rId6"/>
    <p:sldId id="270" r:id="rId7"/>
    <p:sldId id="271" r:id="rId8"/>
    <p:sldId id="257" r:id="rId9"/>
    <p:sldId id="272" r:id="rId10"/>
    <p:sldId id="273" r:id="rId11"/>
    <p:sldId id="275" r:id="rId12"/>
    <p:sldId id="276" r:id="rId13"/>
    <p:sldId id="274" r:id="rId14"/>
    <p:sldId id="278" r:id="rId15"/>
    <p:sldId id="277" r:id="rId16"/>
    <p:sldId id="279" r:id="rId17"/>
    <p:sldId id="280" r:id="rId18"/>
    <p:sldId id="281" r:id="rId19"/>
    <p:sldId id="282" r:id="rId20"/>
    <p:sldId id="283" r:id="rId21"/>
  </p:sldIdLst>
  <p:sldSz cx="9144000" cy="5143500" type="screen16x9"/>
  <p:notesSz cx="6858000" cy="9144000"/>
  <p:embeddedFontLst>
    <p:embeddedFont>
      <p:font typeface="Assistant ExtraLight" panose="020B0604020202020204" charset="-79"/>
      <p:regular r:id="rId23"/>
    </p:embeddedFon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ron Prim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4C02E-CF37-40EA-9521-9CE7E05FCF6B}" v="6" dt="2023-01-23T07:42:34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4" autoAdjust="0"/>
    <p:restoredTop sz="94660"/>
  </p:normalViewPr>
  <p:slideViewPr>
    <p:cSldViewPr snapToGrid="0">
      <p:cViewPr varScale="1">
        <p:scale>
          <a:sx n="93" d="100"/>
          <a:sy n="93" d="100"/>
        </p:scale>
        <p:origin x="67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3.fntdata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1.fntdata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 Livne" userId="6d288f0b-27bf-4242-b9ed-ab555415793f" providerId="ADAL" clId="{A7E51AB4-0910-49B2-B858-ED4165880446}"/>
    <pc:docChg chg="modSld">
      <pc:chgData name="Tal Livne" userId="6d288f0b-27bf-4242-b9ed-ab555415793f" providerId="ADAL" clId="{A7E51AB4-0910-49B2-B858-ED4165880446}" dt="2023-01-22T07:33:06.493" v="2" actId="1076"/>
      <pc:docMkLst>
        <pc:docMk/>
      </pc:docMkLst>
      <pc:sldChg chg="modSp mod">
        <pc:chgData name="Tal Livne" userId="6d288f0b-27bf-4242-b9ed-ab555415793f" providerId="ADAL" clId="{A7E51AB4-0910-49B2-B858-ED4165880446}" dt="2023-01-22T07:33:06.493" v="2" actId="1076"/>
        <pc:sldMkLst>
          <pc:docMk/>
          <pc:sldMk cId="1150245540" sldId="270"/>
        </pc:sldMkLst>
        <pc:spChg chg="mod">
          <ac:chgData name="Tal Livne" userId="6d288f0b-27bf-4242-b9ed-ab555415793f" providerId="ADAL" clId="{A7E51AB4-0910-49B2-B858-ED4165880446}" dt="2023-01-22T07:33:06.493" v="2" actId="1076"/>
          <ac:spMkLst>
            <pc:docMk/>
            <pc:sldMk cId="1150245540" sldId="270"/>
            <ac:spMk id="166" creationId="{00000000-0000-0000-0000-000000000000}"/>
          </ac:spMkLst>
        </pc:spChg>
      </pc:sldChg>
    </pc:docChg>
  </pc:docChgLst>
  <pc:docChgLst>
    <pc:chgData name="Tal Livne" userId="6d288f0b-27bf-4242-b9ed-ab555415793f" providerId="ADAL" clId="{9AFCBC32-CE5B-4ED3-AFB4-E01D8316A63F}"/>
    <pc:docChg chg="modSld">
      <pc:chgData name="Tal Livne" userId="6d288f0b-27bf-4242-b9ed-ab555415793f" providerId="ADAL" clId="{9AFCBC32-CE5B-4ED3-AFB4-E01D8316A63F}" dt="2022-06-06T09:46:12.772" v="0" actId="1076"/>
      <pc:docMkLst>
        <pc:docMk/>
      </pc:docMkLst>
      <pc:sldChg chg="modSp mod">
        <pc:chgData name="Tal Livne" userId="6d288f0b-27bf-4242-b9ed-ab555415793f" providerId="ADAL" clId="{9AFCBC32-CE5B-4ED3-AFB4-E01D8316A63F}" dt="2022-06-06T09:46:12.772" v="0" actId="1076"/>
        <pc:sldMkLst>
          <pc:docMk/>
          <pc:sldMk cId="0" sldId="256"/>
        </pc:sldMkLst>
        <pc:spChg chg="mod">
          <ac:chgData name="Tal Livne" userId="6d288f0b-27bf-4242-b9ed-ab555415793f" providerId="ADAL" clId="{9AFCBC32-CE5B-4ED3-AFB4-E01D8316A63F}" dt="2022-06-06T09:46:12.772" v="0" actId="1076"/>
          <ac:spMkLst>
            <pc:docMk/>
            <pc:sldMk cId="0" sldId="256"/>
            <ac:spMk id="63" creationId="{00000000-0000-0000-0000-000000000000}"/>
          </ac:spMkLst>
        </pc:spChg>
      </pc:sldChg>
    </pc:docChg>
  </pc:docChgLst>
  <pc:docChgLst>
    <pc:chgData name="Tal Livne" userId="6d288f0b-27bf-4242-b9ed-ab555415793f" providerId="ADAL" clId="{4977EC08-EF2D-4901-8D3B-31048F96C500}"/>
    <pc:docChg chg="undo custSel delSld modSld">
      <pc:chgData name="Tal Livne" userId="6d288f0b-27bf-4242-b9ed-ab555415793f" providerId="ADAL" clId="{4977EC08-EF2D-4901-8D3B-31048F96C500}" dt="2021-11-01T05:13:30.578" v="585" actId="1076"/>
      <pc:docMkLst>
        <pc:docMk/>
      </pc:docMkLst>
      <pc:sldChg chg="modSp mod">
        <pc:chgData name="Tal Livne" userId="6d288f0b-27bf-4242-b9ed-ab555415793f" providerId="ADAL" clId="{4977EC08-EF2D-4901-8D3B-31048F96C500}" dt="2021-11-01T05:13:30.578" v="585" actId="1076"/>
        <pc:sldMkLst>
          <pc:docMk/>
          <pc:sldMk cId="0" sldId="256"/>
        </pc:sldMkLst>
        <pc:spChg chg="mod">
          <ac:chgData name="Tal Livne" userId="6d288f0b-27bf-4242-b9ed-ab555415793f" providerId="ADAL" clId="{4977EC08-EF2D-4901-8D3B-31048F96C500}" dt="2021-11-01T05:13:30.578" v="585" actId="1076"/>
          <ac:spMkLst>
            <pc:docMk/>
            <pc:sldMk cId="0" sldId="256"/>
            <ac:spMk id="64" creationId="{00000000-0000-0000-0000-000000000000}"/>
          </ac:spMkLst>
        </pc:spChg>
      </pc:sldChg>
      <pc:sldChg chg="addSp delSp modSp mod">
        <pc:chgData name="Tal Livne" userId="6d288f0b-27bf-4242-b9ed-ab555415793f" providerId="ADAL" clId="{4977EC08-EF2D-4901-8D3B-31048F96C500}" dt="2021-11-01T05:00:50.034" v="108" actId="113"/>
        <pc:sldMkLst>
          <pc:docMk/>
          <pc:sldMk cId="0" sldId="257"/>
        </pc:sldMkLst>
        <pc:spChg chg="add mod">
          <ac:chgData name="Tal Livne" userId="6d288f0b-27bf-4242-b9ed-ab555415793f" providerId="ADAL" clId="{4977EC08-EF2D-4901-8D3B-31048F96C500}" dt="2021-11-01T05:00:50.034" v="108" actId="113"/>
          <ac:spMkLst>
            <pc:docMk/>
            <pc:sldMk cId="0" sldId="257"/>
            <ac:spMk id="2" creationId="{4870E83C-2B25-4976-96BE-7D7BE5DA36C6}"/>
          </ac:spMkLst>
        </pc:spChg>
        <pc:spChg chg="mod">
          <ac:chgData name="Tal Livne" userId="6d288f0b-27bf-4242-b9ed-ab555415793f" providerId="ADAL" clId="{4977EC08-EF2D-4901-8D3B-31048F96C500}" dt="2021-11-01T04:59:34.177" v="51" actId="20577"/>
          <ac:spMkLst>
            <pc:docMk/>
            <pc:sldMk cId="0" sldId="257"/>
            <ac:spMk id="69" creationId="{00000000-0000-0000-0000-000000000000}"/>
          </ac:spMkLst>
        </pc:spChg>
        <pc:spChg chg="del mod">
          <ac:chgData name="Tal Livne" userId="6d288f0b-27bf-4242-b9ed-ab555415793f" providerId="ADAL" clId="{4977EC08-EF2D-4901-8D3B-31048F96C500}" dt="2021-11-01T04:59:36.044" v="53"/>
          <ac:spMkLst>
            <pc:docMk/>
            <pc:sldMk cId="0" sldId="257"/>
            <ac:spMk id="70" creationId="{00000000-0000-0000-0000-000000000000}"/>
          </ac:spMkLst>
        </pc:spChg>
      </pc:sldChg>
      <pc:sldChg chg="del">
        <pc:chgData name="Tal Livne" userId="6d288f0b-27bf-4242-b9ed-ab555415793f" providerId="ADAL" clId="{4977EC08-EF2D-4901-8D3B-31048F96C500}" dt="2021-11-01T05:03:14.968" v="206" actId="47"/>
        <pc:sldMkLst>
          <pc:docMk/>
          <pc:sldMk cId="0" sldId="258"/>
        </pc:sldMkLst>
      </pc:sldChg>
      <pc:sldChg chg="addSp delSp modSp mod">
        <pc:chgData name="Tal Livne" userId="6d288f0b-27bf-4242-b9ed-ab555415793f" providerId="ADAL" clId="{4977EC08-EF2D-4901-8D3B-31048F96C500}" dt="2021-11-01T05:03:05.402" v="204" actId="1076"/>
        <pc:sldMkLst>
          <pc:docMk/>
          <pc:sldMk cId="0" sldId="259"/>
        </pc:sldMkLst>
        <pc:spChg chg="add mod">
          <ac:chgData name="Tal Livne" userId="6d288f0b-27bf-4242-b9ed-ab555415793f" providerId="ADAL" clId="{4977EC08-EF2D-4901-8D3B-31048F96C500}" dt="2021-11-01T05:03:05.402" v="204" actId="1076"/>
          <ac:spMkLst>
            <pc:docMk/>
            <pc:sldMk cId="0" sldId="259"/>
            <ac:spMk id="6" creationId="{53B99D2C-2796-4DD1-ADEC-BC02376DA385}"/>
          </ac:spMkLst>
        </pc:spChg>
        <pc:spChg chg="mod">
          <ac:chgData name="Tal Livne" userId="6d288f0b-27bf-4242-b9ed-ab555415793f" providerId="ADAL" clId="{4977EC08-EF2D-4901-8D3B-31048F96C500}" dt="2021-11-01T05:02:02.925" v="158" actId="20577"/>
          <ac:spMkLst>
            <pc:docMk/>
            <pc:sldMk cId="0" sldId="259"/>
            <ac:spMk id="89" creationId="{00000000-0000-0000-0000-000000000000}"/>
          </ac:spMkLst>
        </pc:spChg>
        <pc:spChg chg="del mod">
          <ac:chgData name="Tal Livne" userId="6d288f0b-27bf-4242-b9ed-ab555415793f" providerId="ADAL" clId="{4977EC08-EF2D-4901-8D3B-31048F96C500}" dt="2021-11-01T05:02:53.746" v="202" actId="478"/>
          <ac:spMkLst>
            <pc:docMk/>
            <pc:sldMk cId="0" sldId="259"/>
            <ac:spMk id="90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2:37.479" v="192" actId="20577"/>
          <ac:spMkLst>
            <pc:docMk/>
            <pc:sldMk cId="0" sldId="259"/>
            <ac:spMk id="91" creationId="{00000000-0000-0000-0000-000000000000}"/>
          </ac:spMkLst>
        </pc:spChg>
      </pc:sldChg>
      <pc:sldChg chg="delSp modSp mod">
        <pc:chgData name="Tal Livne" userId="6d288f0b-27bf-4242-b9ed-ab555415793f" providerId="ADAL" clId="{4977EC08-EF2D-4901-8D3B-31048F96C500}" dt="2021-11-01T05:05:30.816" v="276" actId="1076"/>
        <pc:sldMkLst>
          <pc:docMk/>
          <pc:sldMk cId="0" sldId="260"/>
        </pc:sldMkLst>
        <pc:spChg chg="mod">
          <ac:chgData name="Tal Livne" userId="6d288f0b-27bf-4242-b9ed-ab555415793f" providerId="ADAL" clId="{4977EC08-EF2D-4901-8D3B-31048F96C500}" dt="2021-11-01T05:03:42.834" v="220" actId="20577"/>
          <ac:spMkLst>
            <pc:docMk/>
            <pc:sldMk cId="0" sldId="260"/>
            <ac:spMk id="97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22.337" v="257" actId="20577"/>
          <ac:spMkLst>
            <pc:docMk/>
            <pc:sldMk cId="0" sldId="260"/>
            <ac:spMk id="98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07.482" v="235" actId="20577"/>
          <ac:spMkLst>
            <pc:docMk/>
            <pc:sldMk cId="0" sldId="260"/>
            <ac:spMk id="99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15.713" v="247" actId="20577"/>
          <ac:spMkLst>
            <pc:docMk/>
            <pc:sldMk cId="0" sldId="260"/>
            <ac:spMk id="100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1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2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3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4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5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4:41.010" v="261" actId="1076"/>
          <ac:spMkLst>
            <pc:docMk/>
            <pc:sldMk cId="0" sldId="260"/>
            <ac:spMk id="106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5:09.336" v="275" actId="1076"/>
          <ac:spMkLst>
            <pc:docMk/>
            <pc:sldMk cId="0" sldId="260"/>
            <ac:spMk id="107" creationId="{00000000-0000-0000-0000-000000000000}"/>
          </ac:spMkLst>
        </pc:spChg>
        <pc:spChg chg="del">
          <ac:chgData name="Tal Livne" userId="6d288f0b-27bf-4242-b9ed-ab555415793f" providerId="ADAL" clId="{4977EC08-EF2D-4901-8D3B-31048F96C500}" dt="2021-11-01T05:04:33.087" v="259" actId="478"/>
          <ac:spMkLst>
            <pc:docMk/>
            <pc:sldMk cId="0" sldId="260"/>
            <ac:spMk id="108" creationId="{00000000-0000-0000-0000-000000000000}"/>
          </ac:spMkLst>
        </pc:spChg>
        <pc:spChg chg="del">
          <ac:chgData name="Tal Livne" userId="6d288f0b-27bf-4242-b9ed-ab555415793f" providerId="ADAL" clId="{4977EC08-EF2D-4901-8D3B-31048F96C500}" dt="2021-11-01T05:04:30.290" v="258" actId="478"/>
          <ac:spMkLst>
            <pc:docMk/>
            <pc:sldMk cId="0" sldId="260"/>
            <ac:spMk id="109" creationId="{00000000-0000-0000-0000-000000000000}"/>
          </ac:spMkLst>
        </pc:spChg>
        <pc:spChg chg="del">
          <ac:chgData name="Tal Livne" userId="6d288f0b-27bf-4242-b9ed-ab555415793f" providerId="ADAL" clId="{4977EC08-EF2D-4901-8D3B-31048F96C500}" dt="2021-11-01T05:04:34.781" v="260" actId="478"/>
          <ac:spMkLst>
            <pc:docMk/>
            <pc:sldMk cId="0" sldId="260"/>
            <ac:spMk id="110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5:30.816" v="276" actId="1076"/>
          <ac:spMkLst>
            <pc:docMk/>
            <pc:sldMk cId="0" sldId="260"/>
            <ac:spMk id="111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3:54.122" v="225" actId="20577"/>
          <ac:spMkLst>
            <pc:docMk/>
            <pc:sldMk cId="0" sldId="260"/>
            <ac:spMk id="112" creationId="{00000000-0000-0000-0000-000000000000}"/>
          </ac:spMkLst>
        </pc:spChg>
      </pc:sldChg>
      <pc:sldChg chg="delSp modSp mod">
        <pc:chgData name="Tal Livne" userId="6d288f0b-27bf-4242-b9ed-ab555415793f" providerId="ADAL" clId="{4977EC08-EF2D-4901-8D3B-31048F96C500}" dt="2021-11-01T05:07:45.960" v="363" actId="20577"/>
        <pc:sldMkLst>
          <pc:docMk/>
          <pc:sldMk cId="0" sldId="261"/>
        </pc:sldMkLst>
        <pc:spChg chg="mod">
          <ac:chgData name="Tal Livne" userId="6d288f0b-27bf-4242-b9ed-ab555415793f" providerId="ADAL" clId="{4977EC08-EF2D-4901-8D3B-31048F96C500}" dt="2021-11-01T05:06:29.766" v="289" actId="20577"/>
          <ac:spMkLst>
            <pc:docMk/>
            <pc:sldMk cId="0" sldId="261"/>
            <ac:spMk id="117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6:46.618" v="336" actId="20577"/>
          <ac:spMkLst>
            <pc:docMk/>
            <pc:sldMk cId="0" sldId="261"/>
            <ac:spMk id="118" creationId="{00000000-0000-0000-0000-000000000000}"/>
          </ac:spMkLst>
        </pc:spChg>
        <pc:spChg chg="del mod">
          <ac:chgData name="Tal Livne" userId="6d288f0b-27bf-4242-b9ed-ab555415793f" providerId="ADAL" clId="{4977EC08-EF2D-4901-8D3B-31048F96C500}" dt="2021-11-01T05:07:04.966" v="338" actId="478"/>
          <ac:spMkLst>
            <pc:docMk/>
            <pc:sldMk cId="0" sldId="261"/>
            <ac:spMk id="119" creationId="{00000000-0000-0000-0000-000000000000}"/>
          </ac:spMkLst>
        </pc:spChg>
        <pc:spChg chg="del mod">
          <ac:chgData name="Tal Livne" userId="6d288f0b-27bf-4242-b9ed-ab555415793f" providerId="ADAL" clId="{4977EC08-EF2D-4901-8D3B-31048F96C500}" dt="2021-11-01T05:07:20.565" v="343" actId="478"/>
          <ac:spMkLst>
            <pc:docMk/>
            <pc:sldMk cId="0" sldId="261"/>
            <ac:spMk id="120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7:36.309" v="353" actId="20577"/>
          <ac:spMkLst>
            <pc:docMk/>
            <pc:sldMk cId="0" sldId="261"/>
            <ac:spMk id="121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7:45.960" v="363" actId="20577"/>
          <ac:spMkLst>
            <pc:docMk/>
            <pc:sldMk cId="0" sldId="261"/>
            <ac:spMk id="122" creationId="{00000000-0000-0000-0000-000000000000}"/>
          </ac:spMkLst>
        </pc:spChg>
        <pc:picChg chg="del mod">
          <ac:chgData name="Tal Livne" userId="6d288f0b-27bf-4242-b9ed-ab555415793f" providerId="ADAL" clId="{4977EC08-EF2D-4901-8D3B-31048F96C500}" dt="2021-11-01T05:07:15.905" v="340" actId="478"/>
          <ac:picMkLst>
            <pc:docMk/>
            <pc:sldMk cId="0" sldId="261"/>
            <ac:picMk id="2" creationId="{00000000-0000-0000-0000-000000000000}"/>
          </ac:picMkLst>
        </pc:picChg>
        <pc:cxnChg chg="mod">
          <ac:chgData name="Tal Livne" userId="6d288f0b-27bf-4242-b9ed-ab555415793f" providerId="ADAL" clId="{4977EC08-EF2D-4901-8D3B-31048F96C500}" dt="2021-11-01T05:07:10.643" v="339" actId="1076"/>
          <ac:cxnSpMkLst>
            <pc:docMk/>
            <pc:sldMk cId="0" sldId="261"/>
            <ac:cxnSpMk id="123" creationId="{00000000-0000-0000-0000-000000000000}"/>
          </ac:cxnSpMkLst>
        </pc:cxnChg>
        <pc:cxnChg chg="del mod">
          <ac:chgData name="Tal Livne" userId="6d288f0b-27bf-4242-b9ed-ab555415793f" providerId="ADAL" clId="{4977EC08-EF2D-4901-8D3B-31048F96C500}" dt="2021-11-01T05:07:17.695" v="341" actId="478"/>
          <ac:cxnSpMkLst>
            <pc:docMk/>
            <pc:sldMk cId="0" sldId="261"/>
            <ac:cxnSpMk id="124" creationId="{00000000-0000-0000-0000-000000000000}"/>
          </ac:cxnSpMkLst>
        </pc:cxnChg>
      </pc:sldChg>
      <pc:sldChg chg="del">
        <pc:chgData name="Tal Livne" userId="6d288f0b-27bf-4242-b9ed-ab555415793f" providerId="ADAL" clId="{4977EC08-EF2D-4901-8D3B-31048F96C500}" dt="2021-11-01T05:06:10.584" v="277" actId="47"/>
        <pc:sldMkLst>
          <pc:docMk/>
          <pc:sldMk cId="0" sldId="262"/>
        </pc:sldMkLst>
      </pc:sldChg>
      <pc:sldChg chg="del">
        <pc:chgData name="Tal Livne" userId="6d288f0b-27bf-4242-b9ed-ab555415793f" providerId="ADAL" clId="{4977EC08-EF2D-4901-8D3B-31048F96C500}" dt="2021-11-01T05:08:08.755" v="364" actId="47"/>
        <pc:sldMkLst>
          <pc:docMk/>
          <pc:sldMk cId="0" sldId="263"/>
        </pc:sldMkLst>
      </pc:sldChg>
      <pc:sldChg chg="del">
        <pc:chgData name="Tal Livne" userId="6d288f0b-27bf-4242-b9ed-ab555415793f" providerId="ADAL" clId="{4977EC08-EF2D-4901-8D3B-31048F96C500}" dt="2021-11-01T05:08:13.025" v="365" actId="47"/>
        <pc:sldMkLst>
          <pc:docMk/>
          <pc:sldMk cId="0" sldId="264"/>
        </pc:sldMkLst>
      </pc:sldChg>
      <pc:sldChg chg="del">
        <pc:chgData name="Tal Livne" userId="6d288f0b-27bf-4242-b9ed-ab555415793f" providerId="ADAL" clId="{4977EC08-EF2D-4901-8D3B-31048F96C500}" dt="2021-11-01T05:08:22.371" v="366" actId="47"/>
        <pc:sldMkLst>
          <pc:docMk/>
          <pc:sldMk cId="0" sldId="265"/>
        </pc:sldMkLst>
      </pc:sldChg>
      <pc:sldChg chg="addSp delSp modSp mod">
        <pc:chgData name="Tal Livne" userId="6d288f0b-27bf-4242-b9ed-ab555415793f" providerId="ADAL" clId="{4977EC08-EF2D-4901-8D3B-31048F96C500}" dt="2021-11-01T05:10:41.149" v="491" actId="207"/>
        <pc:sldMkLst>
          <pc:docMk/>
          <pc:sldMk cId="0" sldId="266"/>
        </pc:sldMkLst>
        <pc:spChg chg="add del">
          <ac:chgData name="Tal Livne" userId="6d288f0b-27bf-4242-b9ed-ab555415793f" providerId="ADAL" clId="{4977EC08-EF2D-4901-8D3B-31048F96C500}" dt="2021-11-01T05:09:41.498" v="422" actId="22"/>
          <ac:spMkLst>
            <pc:docMk/>
            <pc:sldMk cId="0" sldId="266"/>
            <ac:spMk id="24" creationId="{D8761A3A-874D-41BB-BBF3-09F204E497BB}"/>
          </ac:spMkLst>
        </pc:spChg>
        <pc:spChg chg="mod">
          <ac:chgData name="Tal Livne" userId="6d288f0b-27bf-4242-b9ed-ab555415793f" providerId="ADAL" clId="{4977EC08-EF2D-4901-8D3B-31048F96C500}" dt="2021-11-01T05:09:53.900" v="429" actId="20577"/>
          <ac:spMkLst>
            <pc:docMk/>
            <pc:sldMk cId="0" sldId="266"/>
            <ac:spMk id="165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10:02.566" v="442" actId="20577"/>
          <ac:spMkLst>
            <pc:docMk/>
            <pc:sldMk cId="0" sldId="266"/>
            <ac:spMk id="166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10:41.149" v="491" actId="207"/>
          <ac:spMkLst>
            <pc:docMk/>
            <pc:sldMk cId="0" sldId="266"/>
            <ac:spMk id="167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8:47.193" v="399" actId="20577"/>
          <ac:spMkLst>
            <pc:docMk/>
            <pc:sldMk cId="0" sldId="266"/>
            <ac:spMk id="173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9:46.961" v="424"/>
          <ac:spMkLst>
            <pc:docMk/>
            <pc:sldMk cId="0" sldId="266"/>
            <ac:spMk id="176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9:20.285" v="417"/>
          <ac:spMkLst>
            <pc:docMk/>
            <pc:sldMk cId="0" sldId="266"/>
            <ac:spMk id="179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9:28.613" v="418"/>
          <ac:spMkLst>
            <pc:docMk/>
            <pc:sldMk cId="0" sldId="266"/>
            <ac:spMk id="182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09:07.776" v="416" actId="20577"/>
          <ac:spMkLst>
            <pc:docMk/>
            <pc:sldMk cId="0" sldId="266"/>
            <ac:spMk id="185" creationId="{00000000-0000-0000-0000-000000000000}"/>
          </ac:spMkLst>
        </pc:spChg>
      </pc:sldChg>
      <pc:sldChg chg="del">
        <pc:chgData name="Tal Livne" userId="6d288f0b-27bf-4242-b9ed-ab555415793f" providerId="ADAL" clId="{4977EC08-EF2D-4901-8D3B-31048F96C500}" dt="2021-11-01T05:10:51.752" v="492" actId="47"/>
        <pc:sldMkLst>
          <pc:docMk/>
          <pc:sldMk cId="0" sldId="267"/>
        </pc:sldMkLst>
      </pc:sldChg>
      <pc:sldChg chg="addSp delSp modSp mod">
        <pc:chgData name="Tal Livne" userId="6d288f0b-27bf-4242-b9ed-ab555415793f" providerId="ADAL" clId="{4977EC08-EF2D-4901-8D3B-31048F96C500}" dt="2021-11-01T05:13:19.732" v="584" actId="1076"/>
        <pc:sldMkLst>
          <pc:docMk/>
          <pc:sldMk cId="0" sldId="268"/>
        </pc:sldMkLst>
        <pc:spChg chg="add mod">
          <ac:chgData name="Tal Livne" userId="6d288f0b-27bf-4242-b9ed-ab555415793f" providerId="ADAL" clId="{4977EC08-EF2D-4901-8D3B-31048F96C500}" dt="2021-11-01T05:13:19.732" v="584" actId="1076"/>
          <ac:spMkLst>
            <pc:docMk/>
            <pc:sldMk cId="0" sldId="268"/>
            <ac:spMk id="2" creationId="{10771356-3564-42D3-97DF-AE7A5444E122}"/>
          </ac:spMkLst>
        </pc:spChg>
        <pc:spChg chg="mod">
          <ac:chgData name="Tal Livne" userId="6d288f0b-27bf-4242-b9ed-ab555415793f" providerId="ADAL" clId="{4977EC08-EF2D-4901-8D3B-31048F96C500}" dt="2021-11-01T05:10:57.887" v="497" actId="20577"/>
          <ac:spMkLst>
            <pc:docMk/>
            <pc:sldMk cId="0" sldId="268"/>
            <ac:spMk id="198" creationId="{00000000-0000-0000-0000-000000000000}"/>
          </ac:spMkLst>
        </pc:spChg>
        <pc:spChg chg="mod">
          <ac:chgData name="Tal Livne" userId="6d288f0b-27bf-4242-b9ed-ab555415793f" providerId="ADAL" clId="{4977EC08-EF2D-4901-8D3B-31048F96C500}" dt="2021-11-01T05:11:26.434" v="539" actId="20577"/>
          <ac:spMkLst>
            <pc:docMk/>
            <pc:sldMk cId="0" sldId="268"/>
            <ac:spMk id="199" creationId="{00000000-0000-0000-0000-000000000000}"/>
          </ac:spMkLst>
        </pc:spChg>
        <pc:spChg chg="del">
          <ac:chgData name="Tal Livne" userId="6d288f0b-27bf-4242-b9ed-ab555415793f" providerId="ADAL" clId="{4977EC08-EF2D-4901-8D3B-31048F96C500}" dt="2021-11-01T05:11:06.361" v="498" actId="478"/>
          <ac:spMkLst>
            <pc:docMk/>
            <pc:sldMk cId="0" sldId="268"/>
            <ac:spMk id="200" creationId="{00000000-0000-0000-0000-000000000000}"/>
          </ac:spMkLst>
        </pc:spChg>
      </pc:sldChg>
      <pc:sldChg chg="del">
        <pc:chgData name="Tal Livne" userId="6d288f0b-27bf-4242-b9ed-ab555415793f" providerId="ADAL" clId="{4977EC08-EF2D-4901-8D3B-31048F96C500}" dt="2021-11-01T05:03:10.906" v="205" actId="47"/>
        <pc:sldMkLst>
          <pc:docMk/>
          <pc:sldMk cId="1737259404" sldId="269"/>
        </pc:sldMkLst>
      </pc:sldChg>
    </pc:docChg>
  </pc:docChgLst>
  <pc:docChgLst>
    <pc:chgData name="Tal Livne" userId="6d288f0b-27bf-4242-b9ed-ab555415793f" providerId="ADAL" clId="{25F4C02E-CF37-40EA-9521-9CE7E05FCF6B}"/>
    <pc:docChg chg="undo custSel modSld">
      <pc:chgData name="Tal Livne" userId="6d288f0b-27bf-4242-b9ed-ab555415793f" providerId="ADAL" clId="{25F4C02E-CF37-40EA-9521-9CE7E05FCF6B}" dt="2023-01-23T07:44:17.707" v="291" actId="20577"/>
      <pc:docMkLst>
        <pc:docMk/>
      </pc:docMkLst>
      <pc:sldChg chg="modSp mod">
        <pc:chgData name="Tal Livne" userId="6d288f0b-27bf-4242-b9ed-ab555415793f" providerId="ADAL" clId="{25F4C02E-CF37-40EA-9521-9CE7E05FCF6B}" dt="2023-01-23T07:42:16.382" v="289" actId="113"/>
        <pc:sldMkLst>
          <pc:docMk/>
          <pc:sldMk cId="3132184548" sldId="269"/>
        </pc:sldMkLst>
        <pc:spChg chg="mod">
          <ac:chgData name="Tal Livne" userId="6d288f0b-27bf-4242-b9ed-ab555415793f" providerId="ADAL" clId="{25F4C02E-CF37-40EA-9521-9CE7E05FCF6B}" dt="2023-01-23T07:42:16.382" v="289" actId="113"/>
          <ac:spMkLst>
            <pc:docMk/>
            <pc:sldMk cId="3132184548" sldId="269"/>
            <ac:spMk id="2" creationId="{4870E83C-2B25-4976-96BE-7D7BE5DA36C6}"/>
          </ac:spMkLst>
        </pc:spChg>
      </pc:sldChg>
      <pc:sldChg chg="modSp mod">
        <pc:chgData name="Tal Livne" userId="6d288f0b-27bf-4242-b9ed-ab555415793f" providerId="ADAL" clId="{25F4C02E-CF37-40EA-9521-9CE7E05FCF6B}" dt="2023-01-23T07:43:41.342" v="290" actId="6549"/>
        <pc:sldMkLst>
          <pc:docMk/>
          <pc:sldMk cId="3608624601" sldId="275"/>
        </pc:sldMkLst>
        <pc:spChg chg="mod">
          <ac:chgData name="Tal Livne" userId="6d288f0b-27bf-4242-b9ed-ab555415793f" providerId="ADAL" clId="{25F4C02E-CF37-40EA-9521-9CE7E05FCF6B}" dt="2023-01-23T07:43:41.342" v="290" actId="6549"/>
          <ac:spMkLst>
            <pc:docMk/>
            <pc:sldMk cId="3608624601" sldId="275"/>
            <ac:spMk id="89" creationId="{00000000-0000-0000-0000-000000000000}"/>
          </ac:spMkLst>
        </pc:spChg>
      </pc:sldChg>
      <pc:sldChg chg="modSp mod">
        <pc:chgData name="Tal Livne" userId="6d288f0b-27bf-4242-b9ed-ab555415793f" providerId="ADAL" clId="{25F4C02E-CF37-40EA-9521-9CE7E05FCF6B}" dt="2023-01-23T07:44:17.707" v="291" actId="20577"/>
        <pc:sldMkLst>
          <pc:docMk/>
          <pc:sldMk cId="2190689773" sldId="279"/>
        </pc:sldMkLst>
        <pc:spChg chg="mod">
          <ac:chgData name="Tal Livne" userId="6d288f0b-27bf-4242-b9ed-ab555415793f" providerId="ADAL" clId="{25F4C02E-CF37-40EA-9521-9CE7E05FCF6B}" dt="2023-01-23T07:44:17.707" v="291" actId="20577"/>
          <ac:spMkLst>
            <pc:docMk/>
            <pc:sldMk cId="2190689773" sldId="279"/>
            <ac:spMk id="3" creationId="{00000000-0000-0000-0000-000000000000}"/>
          </ac:spMkLst>
        </pc:spChg>
      </pc:sldChg>
      <pc:sldChg chg="modSp mod">
        <pc:chgData name="Tal Livne" userId="6d288f0b-27bf-4242-b9ed-ab555415793f" providerId="ADAL" clId="{25F4C02E-CF37-40EA-9521-9CE7E05FCF6B}" dt="2023-01-23T07:25:43.190" v="83" actId="20577"/>
        <pc:sldMkLst>
          <pc:docMk/>
          <pc:sldMk cId="1645900658" sldId="280"/>
        </pc:sldMkLst>
        <pc:spChg chg="mod">
          <ac:chgData name="Tal Livne" userId="6d288f0b-27bf-4242-b9ed-ab555415793f" providerId="ADAL" clId="{25F4C02E-CF37-40EA-9521-9CE7E05FCF6B}" dt="2023-01-23T07:25:43.190" v="83" actId="20577"/>
          <ac:spMkLst>
            <pc:docMk/>
            <pc:sldMk cId="1645900658" sldId="280"/>
            <ac:spMk id="1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7FAB55-C723-42C8-871E-51814F5DBD21}" type="doc">
      <dgm:prSet loTypeId="urn:microsoft.com/office/officeart/2005/8/layout/chevron1" loCatId="process" qsTypeId="urn:microsoft.com/office/officeart/2005/8/quickstyle/simple2" qsCatId="simple" csTypeId="urn:microsoft.com/office/officeart/2005/8/colors/accent1_4" csCatId="accent1" phldr="1"/>
      <dgm:spPr/>
    </dgm:pt>
    <dgm:pt modelId="{9343775A-91C4-4F54-99E0-D6FAAC9F2BC9}">
      <dgm:prSet phldrT="[טקסט]"/>
      <dgm:spPr/>
      <dgm:t>
        <a:bodyPr/>
        <a:lstStyle/>
        <a:p>
          <a:pPr rtl="1"/>
          <a:r>
            <a:rPr lang="he-IL" dirty="0"/>
            <a:t>תיאור מפורש</a:t>
          </a:r>
        </a:p>
      </dgm:t>
    </dgm:pt>
    <dgm:pt modelId="{8F1FADE0-FD2C-4308-937A-1FB8E9B0D2C9}" type="parTrans" cxnId="{8F120AC0-33CF-4B41-B4DC-468EF3FC54BC}">
      <dgm:prSet/>
      <dgm:spPr/>
      <dgm:t>
        <a:bodyPr/>
        <a:lstStyle/>
        <a:p>
          <a:pPr rtl="1"/>
          <a:endParaRPr lang="he-IL"/>
        </a:p>
      </dgm:t>
    </dgm:pt>
    <dgm:pt modelId="{0ADDF892-A4C9-408D-BF9B-FDCBAB15AB2C}" type="sibTrans" cxnId="{8F120AC0-33CF-4B41-B4DC-468EF3FC54BC}">
      <dgm:prSet/>
      <dgm:spPr/>
      <dgm:t>
        <a:bodyPr/>
        <a:lstStyle/>
        <a:p>
          <a:pPr rtl="1"/>
          <a:endParaRPr lang="he-IL"/>
        </a:p>
      </dgm:t>
    </dgm:pt>
    <dgm:pt modelId="{EBA8C89D-3B62-4F33-96C4-9DC5E56CCCE5}">
      <dgm:prSet phldrT="[טקסט]"/>
      <dgm:spPr/>
      <dgm:t>
        <a:bodyPr/>
        <a:lstStyle/>
        <a:p>
          <a:pPr rtl="1"/>
          <a:r>
            <a:rPr lang="he-IL" dirty="0"/>
            <a:t>תרגול מונחה</a:t>
          </a:r>
        </a:p>
      </dgm:t>
    </dgm:pt>
    <dgm:pt modelId="{CB64A89C-97EB-4BC7-8DF1-27BEE15DAD05}" type="parTrans" cxnId="{3B28E1A7-186D-46B4-A23F-DA02530BD068}">
      <dgm:prSet/>
      <dgm:spPr/>
      <dgm:t>
        <a:bodyPr/>
        <a:lstStyle/>
        <a:p>
          <a:pPr rtl="1"/>
          <a:endParaRPr lang="he-IL"/>
        </a:p>
      </dgm:t>
    </dgm:pt>
    <dgm:pt modelId="{7F8F1589-BF33-4603-BB10-A623856532ED}" type="sibTrans" cxnId="{3B28E1A7-186D-46B4-A23F-DA02530BD068}">
      <dgm:prSet/>
      <dgm:spPr/>
      <dgm:t>
        <a:bodyPr/>
        <a:lstStyle/>
        <a:p>
          <a:pPr rtl="1"/>
          <a:endParaRPr lang="he-IL"/>
        </a:p>
      </dgm:t>
    </dgm:pt>
    <dgm:pt modelId="{6A0448D6-7CCE-403B-8218-B413D8EADE8E}">
      <dgm:prSet phldrT="[טקסט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1"/>
          <a:r>
            <a:rPr lang="he-IL" dirty="0"/>
            <a:t>תרגול עצמאי</a:t>
          </a:r>
        </a:p>
      </dgm:t>
    </dgm:pt>
    <dgm:pt modelId="{4B89375C-6C25-4651-B017-7F6107AD0E45}" type="parTrans" cxnId="{5A66712A-2DE7-4B89-9A26-51A124CDBAB9}">
      <dgm:prSet/>
      <dgm:spPr/>
      <dgm:t>
        <a:bodyPr/>
        <a:lstStyle/>
        <a:p>
          <a:pPr rtl="1"/>
          <a:endParaRPr lang="he-IL"/>
        </a:p>
      </dgm:t>
    </dgm:pt>
    <dgm:pt modelId="{86B5FD27-28A8-439E-B74E-32F6E15C78C7}" type="sibTrans" cxnId="{5A66712A-2DE7-4B89-9A26-51A124CDBAB9}">
      <dgm:prSet/>
      <dgm:spPr/>
      <dgm:t>
        <a:bodyPr/>
        <a:lstStyle/>
        <a:p>
          <a:pPr rtl="1"/>
          <a:endParaRPr lang="he-IL"/>
        </a:p>
      </dgm:t>
    </dgm:pt>
    <dgm:pt modelId="{EBF92D29-1B10-47AC-92B1-F6A898BAD35A}">
      <dgm:prSet/>
      <dgm:spPr/>
      <dgm:t>
        <a:bodyPr/>
        <a:lstStyle/>
        <a:p>
          <a:pPr rtl="1"/>
          <a:r>
            <a:rPr lang="he-IL" dirty="0"/>
            <a:t>הדגמה</a:t>
          </a:r>
        </a:p>
      </dgm:t>
    </dgm:pt>
    <dgm:pt modelId="{9E297CA3-A215-4E9B-9D93-31FF6E123625}" type="parTrans" cxnId="{4DE4C136-507D-4E5C-A4C2-F3E1CE3EE537}">
      <dgm:prSet/>
      <dgm:spPr/>
      <dgm:t>
        <a:bodyPr/>
        <a:lstStyle/>
        <a:p>
          <a:pPr rtl="1"/>
          <a:endParaRPr lang="he-IL"/>
        </a:p>
      </dgm:t>
    </dgm:pt>
    <dgm:pt modelId="{65446A4D-B89D-41BD-9984-2B4FB705FBB1}" type="sibTrans" cxnId="{4DE4C136-507D-4E5C-A4C2-F3E1CE3EE537}">
      <dgm:prSet/>
      <dgm:spPr/>
      <dgm:t>
        <a:bodyPr/>
        <a:lstStyle/>
        <a:p>
          <a:pPr rtl="1"/>
          <a:endParaRPr lang="he-IL"/>
        </a:p>
      </dgm:t>
    </dgm:pt>
    <dgm:pt modelId="{16D14E75-1124-4B1C-9264-F2F906DE3ECB}">
      <dgm:prSet/>
      <dgm:spPr/>
      <dgm:t>
        <a:bodyPr/>
        <a:lstStyle/>
        <a:p>
          <a:pPr rtl="1"/>
          <a:r>
            <a:rPr lang="he-IL" dirty="0"/>
            <a:t>שימוש שיתופי</a:t>
          </a:r>
        </a:p>
      </dgm:t>
    </dgm:pt>
    <dgm:pt modelId="{83EE96BC-C926-4C29-8F35-2000036593B4}" type="sibTrans" cxnId="{3F2FC7DF-F125-4602-8E48-BA7674983600}">
      <dgm:prSet/>
      <dgm:spPr/>
      <dgm:t>
        <a:bodyPr/>
        <a:lstStyle/>
        <a:p>
          <a:pPr rtl="1"/>
          <a:endParaRPr lang="he-IL"/>
        </a:p>
      </dgm:t>
    </dgm:pt>
    <dgm:pt modelId="{11641F12-428C-403D-A980-320780114A1C}" type="parTrans" cxnId="{3F2FC7DF-F125-4602-8E48-BA7674983600}">
      <dgm:prSet/>
      <dgm:spPr/>
      <dgm:t>
        <a:bodyPr/>
        <a:lstStyle/>
        <a:p>
          <a:pPr rtl="1"/>
          <a:endParaRPr lang="he-IL"/>
        </a:p>
      </dgm:t>
    </dgm:pt>
    <dgm:pt modelId="{B0D0A1CC-2632-42EE-B570-191CA059187F}" type="pres">
      <dgm:prSet presAssocID="{467FAB55-C723-42C8-871E-51814F5DBD21}" presName="Name0" presStyleCnt="0">
        <dgm:presLayoutVars>
          <dgm:dir val="rev"/>
          <dgm:animLvl val="lvl"/>
          <dgm:resizeHandles val="exact"/>
        </dgm:presLayoutVars>
      </dgm:prSet>
      <dgm:spPr/>
    </dgm:pt>
    <dgm:pt modelId="{1B25AC55-5AF3-48F9-929F-0452025A8C03}" type="pres">
      <dgm:prSet presAssocID="{9343775A-91C4-4F54-99E0-D6FAAC9F2BC9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D364BE0-92BD-41A8-BC42-689D1FAB046A}" type="pres">
      <dgm:prSet presAssocID="{0ADDF892-A4C9-408D-BF9B-FDCBAB15AB2C}" presName="parTxOnlySpace" presStyleCnt="0"/>
      <dgm:spPr/>
    </dgm:pt>
    <dgm:pt modelId="{76178B3B-6DC4-4965-83A8-B1E1A2958090}" type="pres">
      <dgm:prSet presAssocID="{EBF92D29-1B10-47AC-92B1-F6A898BAD35A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46E77B3-C0AF-4530-B30C-701F620EA6B5}" type="pres">
      <dgm:prSet presAssocID="{65446A4D-B89D-41BD-9984-2B4FB705FBB1}" presName="parTxOnlySpace" presStyleCnt="0"/>
      <dgm:spPr/>
    </dgm:pt>
    <dgm:pt modelId="{69FBE92E-4E4C-4271-BA96-94B67D0C63A3}" type="pres">
      <dgm:prSet presAssocID="{16D14E75-1124-4B1C-9264-F2F906DE3ECB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44FC391-E73D-4674-9A4F-65BD21ADB081}" type="pres">
      <dgm:prSet presAssocID="{83EE96BC-C926-4C29-8F35-2000036593B4}" presName="parTxOnlySpace" presStyleCnt="0"/>
      <dgm:spPr/>
    </dgm:pt>
    <dgm:pt modelId="{19CE012F-5A5B-4FB0-BEF6-3774485C94E7}" type="pres">
      <dgm:prSet presAssocID="{EBA8C89D-3B62-4F33-96C4-9DC5E56CCCE5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7CC78E9-C550-4A7A-BDFE-D5003742FD3B}" type="pres">
      <dgm:prSet presAssocID="{7F8F1589-BF33-4603-BB10-A623856532ED}" presName="parTxOnlySpace" presStyleCnt="0"/>
      <dgm:spPr/>
    </dgm:pt>
    <dgm:pt modelId="{2B913CCD-9617-44E2-8C33-AFAA0DED36D8}" type="pres">
      <dgm:prSet presAssocID="{6A0448D6-7CCE-403B-8218-B413D8EADE8E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8F120AC0-33CF-4B41-B4DC-468EF3FC54BC}" srcId="{467FAB55-C723-42C8-871E-51814F5DBD21}" destId="{9343775A-91C4-4F54-99E0-D6FAAC9F2BC9}" srcOrd="0" destOrd="0" parTransId="{8F1FADE0-FD2C-4308-937A-1FB8E9B0D2C9}" sibTransId="{0ADDF892-A4C9-408D-BF9B-FDCBAB15AB2C}"/>
    <dgm:cxn modelId="{4DE4C136-507D-4E5C-A4C2-F3E1CE3EE537}" srcId="{467FAB55-C723-42C8-871E-51814F5DBD21}" destId="{EBF92D29-1B10-47AC-92B1-F6A898BAD35A}" srcOrd="1" destOrd="0" parTransId="{9E297CA3-A215-4E9B-9D93-31FF6E123625}" sibTransId="{65446A4D-B89D-41BD-9984-2B4FB705FBB1}"/>
    <dgm:cxn modelId="{3B28E1A7-186D-46B4-A23F-DA02530BD068}" srcId="{467FAB55-C723-42C8-871E-51814F5DBD21}" destId="{EBA8C89D-3B62-4F33-96C4-9DC5E56CCCE5}" srcOrd="3" destOrd="0" parTransId="{CB64A89C-97EB-4BC7-8DF1-27BEE15DAD05}" sibTransId="{7F8F1589-BF33-4603-BB10-A623856532ED}"/>
    <dgm:cxn modelId="{DB95FCCE-63AE-4904-8020-D6E32E18F21A}" type="presOf" srcId="{EBF92D29-1B10-47AC-92B1-F6A898BAD35A}" destId="{76178B3B-6DC4-4965-83A8-B1E1A2958090}" srcOrd="0" destOrd="0" presId="urn:microsoft.com/office/officeart/2005/8/layout/chevron1"/>
    <dgm:cxn modelId="{014C74F9-C28E-46D3-BB71-B4DC6E89FF72}" type="presOf" srcId="{467FAB55-C723-42C8-871E-51814F5DBD21}" destId="{B0D0A1CC-2632-42EE-B570-191CA059187F}" srcOrd="0" destOrd="0" presId="urn:microsoft.com/office/officeart/2005/8/layout/chevron1"/>
    <dgm:cxn modelId="{5A66712A-2DE7-4B89-9A26-51A124CDBAB9}" srcId="{467FAB55-C723-42C8-871E-51814F5DBD21}" destId="{6A0448D6-7CCE-403B-8218-B413D8EADE8E}" srcOrd="4" destOrd="0" parTransId="{4B89375C-6C25-4651-B017-7F6107AD0E45}" sibTransId="{86B5FD27-28A8-439E-B74E-32F6E15C78C7}"/>
    <dgm:cxn modelId="{3F2FC7DF-F125-4602-8E48-BA7674983600}" srcId="{467FAB55-C723-42C8-871E-51814F5DBD21}" destId="{16D14E75-1124-4B1C-9264-F2F906DE3ECB}" srcOrd="2" destOrd="0" parTransId="{11641F12-428C-403D-A980-320780114A1C}" sibTransId="{83EE96BC-C926-4C29-8F35-2000036593B4}"/>
    <dgm:cxn modelId="{010BBCF1-D667-444D-A6C5-FC6534DF7C10}" type="presOf" srcId="{6A0448D6-7CCE-403B-8218-B413D8EADE8E}" destId="{2B913CCD-9617-44E2-8C33-AFAA0DED36D8}" srcOrd="0" destOrd="0" presId="urn:microsoft.com/office/officeart/2005/8/layout/chevron1"/>
    <dgm:cxn modelId="{2A810B2D-9CBC-4BE4-AA16-D8C53AF4CB96}" type="presOf" srcId="{EBA8C89D-3B62-4F33-96C4-9DC5E56CCCE5}" destId="{19CE012F-5A5B-4FB0-BEF6-3774485C94E7}" srcOrd="0" destOrd="0" presId="urn:microsoft.com/office/officeart/2005/8/layout/chevron1"/>
    <dgm:cxn modelId="{4D6842C4-6962-44DB-BBDD-1A463FECED43}" type="presOf" srcId="{16D14E75-1124-4B1C-9264-F2F906DE3ECB}" destId="{69FBE92E-4E4C-4271-BA96-94B67D0C63A3}" srcOrd="0" destOrd="0" presId="urn:microsoft.com/office/officeart/2005/8/layout/chevron1"/>
    <dgm:cxn modelId="{B5F06EE4-78C9-4869-B292-7BF29615C99F}" type="presOf" srcId="{9343775A-91C4-4F54-99E0-D6FAAC9F2BC9}" destId="{1B25AC55-5AF3-48F9-929F-0452025A8C03}" srcOrd="0" destOrd="0" presId="urn:microsoft.com/office/officeart/2005/8/layout/chevron1"/>
    <dgm:cxn modelId="{FDDD0D7E-8349-4366-BE91-9E0088C901D9}" type="presParOf" srcId="{B0D0A1CC-2632-42EE-B570-191CA059187F}" destId="{1B25AC55-5AF3-48F9-929F-0452025A8C03}" srcOrd="0" destOrd="0" presId="urn:microsoft.com/office/officeart/2005/8/layout/chevron1"/>
    <dgm:cxn modelId="{FCB1EB97-5301-46DB-A823-A0DE945276A6}" type="presParOf" srcId="{B0D0A1CC-2632-42EE-B570-191CA059187F}" destId="{5D364BE0-92BD-41A8-BC42-689D1FAB046A}" srcOrd="1" destOrd="0" presId="urn:microsoft.com/office/officeart/2005/8/layout/chevron1"/>
    <dgm:cxn modelId="{03CDDB0C-6F9A-4BC1-9633-E98E2ADB7C82}" type="presParOf" srcId="{B0D0A1CC-2632-42EE-B570-191CA059187F}" destId="{76178B3B-6DC4-4965-83A8-B1E1A2958090}" srcOrd="2" destOrd="0" presId="urn:microsoft.com/office/officeart/2005/8/layout/chevron1"/>
    <dgm:cxn modelId="{9E4727F7-B32C-41F9-ADF5-136F88762594}" type="presParOf" srcId="{B0D0A1CC-2632-42EE-B570-191CA059187F}" destId="{C46E77B3-C0AF-4530-B30C-701F620EA6B5}" srcOrd="3" destOrd="0" presId="urn:microsoft.com/office/officeart/2005/8/layout/chevron1"/>
    <dgm:cxn modelId="{5FB950C5-6B15-4DDB-BC6B-E1190C5AD8A5}" type="presParOf" srcId="{B0D0A1CC-2632-42EE-B570-191CA059187F}" destId="{69FBE92E-4E4C-4271-BA96-94B67D0C63A3}" srcOrd="4" destOrd="0" presId="urn:microsoft.com/office/officeart/2005/8/layout/chevron1"/>
    <dgm:cxn modelId="{47188DEA-0067-4A07-887D-DE21CE549B51}" type="presParOf" srcId="{B0D0A1CC-2632-42EE-B570-191CA059187F}" destId="{744FC391-E73D-4674-9A4F-65BD21ADB081}" srcOrd="5" destOrd="0" presId="urn:microsoft.com/office/officeart/2005/8/layout/chevron1"/>
    <dgm:cxn modelId="{56A57355-C340-4EF4-9D7E-D520E2ACB193}" type="presParOf" srcId="{B0D0A1CC-2632-42EE-B570-191CA059187F}" destId="{19CE012F-5A5B-4FB0-BEF6-3774485C94E7}" srcOrd="6" destOrd="0" presId="urn:microsoft.com/office/officeart/2005/8/layout/chevron1"/>
    <dgm:cxn modelId="{94634C45-AD09-498E-A3B4-E5D6AF02B628}" type="presParOf" srcId="{B0D0A1CC-2632-42EE-B570-191CA059187F}" destId="{47CC78E9-C550-4A7A-BDFE-D5003742FD3B}" srcOrd="7" destOrd="0" presId="urn:microsoft.com/office/officeart/2005/8/layout/chevron1"/>
    <dgm:cxn modelId="{88D1F119-6BF6-4345-9934-59EC8FA9B6AB}" type="presParOf" srcId="{B0D0A1CC-2632-42EE-B570-191CA059187F}" destId="{2B913CCD-9617-44E2-8C33-AFAA0DED36D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25AC55-5AF3-48F9-929F-0452025A8C03}">
      <dsp:nvSpPr>
        <dsp:cNvPr id="0" name=""/>
        <dsp:cNvSpPr/>
      </dsp:nvSpPr>
      <dsp:spPr>
        <a:xfrm rot="10800000">
          <a:off x="6231840" y="755619"/>
          <a:ext cx="1730526" cy="692210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671" tIns="30671" rIns="92012" bIns="30671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300" kern="1200" dirty="0"/>
            <a:t>תיאור מפורש</a:t>
          </a:r>
        </a:p>
      </dsp:txBody>
      <dsp:txXfrm rot="10800000">
        <a:off x="6577945" y="755619"/>
        <a:ext cx="1038316" cy="692210"/>
      </dsp:txXfrm>
    </dsp:sp>
    <dsp:sp modelId="{76178B3B-6DC4-4965-83A8-B1E1A2958090}">
      <dsp:nvSpPr>
        <dsp:cNvPr id="0" name=""/>
        <dsp:cNvSpPr/>
      </dsp:nvSpPr>
      <dsp:spPr>
        <a:xfrm rot="10800000">
          <a:off x="4674366" y="755619"/>
          <a:ext cx="1730526" cy="692210"/>
        </a:xfrm>
        <a:prstGeom prst="chevron">
          <a:avLst/>
        </a:prstGeom>
        <a:solidFill>
          <a:schemeClr val="accent1">
            <a:shade val="50000"/>
            <a:hueOff val="184683"/>
            <a:satOff val="10100"/>
            <a:lumOff val="1630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671" tIns="30671" rIns="92012" bIns="30671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300" kern="1200" dirty="0"/>
            <a:t>הדגמה</a:t>
          </a:r>
        </a:p>
      </dsp:txBody>
      <dsp:txXfrm rot="10800000">
        <a:off x="5020471" y="755619"/>
        <a:ext cx="1038316" cy="692210"/>
      </dsp:txXfrm>
    </dsp:sp>
    <dsp:sp modelId="{69FBE92E-4E4C-4271-BA96-94B67D0C63A3}">
      <dsp:nvSpPr>
        <dsp:cNvPr id="0" name=""/>
        <dsp:cNvSpPr/>
      </dsp:nvSpPr>
      <dsp:spPr>
        <a:xfrm rot="10800000">
          <a:off x="3116892" y="755619"/>
          <a:ext cx="1730526" cy="692210"/>
        </a:xfrm>
        <a:prstGeom prst="chevron">
          <a:avLst/>
        </a:prstGeom>
        <a:solidFill>
          <a:schemeClr val="accent1">
            <a:shade val="50000"/>
            <a:hueOff val="369365"/>
            <a:satOff val="20201"/>
            <a:lumOff val="3261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671" tIns="30671" rIns="92012" bIns="30671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300" kern="1200" dirty="0"/>
            <a:t>שימוש שיתופי</a:t>
          </a:r>
        </a:p>
      </dsp:txBody>
      <dsp:txXfrm rot="10800000">
        <a:off x="3462997" y="755619"/>
        <a:ext cx="1038316" cy="692210"/>
      </dsp:txXfrm>
    </dsp:sp>
    <dsp:sp modelId="{19CE012F-5A5B-4FB0-BEF6-3774485C94E7}">
      <dsp:nvSpPr>
        <dsp:cNvPr id="0" name=""/>
        <dsp:cNvSpPr/>
      </dsp:nvSpPr>
      <dsp:spPr>
        <a:xfrm rot="10800000">
          <a:off x="1559418" y="755619"/>
          <a:ext cx="1730526" cy="692210"/>
        </a:xfrm>
        <a:prstGeom prst="chevron">
          <a:avLst/>
        </a:prstGeom>
        <a:solidFill>
          <a:schemeClr val="accent1">
            <a:shade val="50000"/>
            <a:hueOff val="369365"/>
            <a:satOff val="20201"/>
            <a:lumOff val="3261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671" tIns="30671" rIns="92012" bIns="30671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300" kern="1200" dirty="0"/>
            <a:t>תרגול מונחה</a:t>
          </a:r>
        </a:p>
      </dsp:txBody>
      <dsp:txXfrm rot="10800000">
        <a:off x="1905523" y="755619"/>
        <a:ext cx="1038316" cy="692210"/>
      </dsp:txXfrm>
    </dsp:sp>
    <dsp:sp modelId="{2B913CCD-9617-44E2-8C33-AFAA0DED36D8}">
      <dsp:nvSpPr>
        <dsp:cNvPr id="0" name=""/>
        <dsp:cNvSpPr/>
      </dsp:nvSpPr>
      <dsp:spPr>
        <a:xfrm rot="10800000">
          <a:off x="1944" y="755619"/>
          <a:ext cx="1730526" cy="692210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671" tIns="30671" rIns="92012" bIns="30671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300" kern="1200" dirty="0"/>
            <a:t>תרגול עצמאי</a:t>
          </a:r>
        </a:p>
      </dsp:txBody>
      <dsp:txXfrm rot="10800000">
        <a:off x="348049" y="755619"/>
        <a:ext cx="1038316" cy="6922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dab032f759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dab032f759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0001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ab032f759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ab032f759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738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8210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7426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167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418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ab032f759_0_18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ab032f759_0_18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4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dab032f759_0_16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dab032f759_0_16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סביבת כיתה מאפשרת היא הדרישה הבסיסית</a:t>
            </a:r>
            <a:r>
              <a:rPr lang="he-IL" baseline="0" dirty="0"/>
              <a:t> ביצירת שגרה מועילה ללימוד הבנת הנקרא. סביבה מאפשרת היא סביבה שמעודדת את התלמידים לבצע פעולות באופן עצמאי תוך עניין וסקרנות, אך גם מאפשרת העלאת שאלות וניהול דיונים כיתתיים.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2203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5514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ab032f759_0_18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ab032f759_0_18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*</a:t>
            </a:r>
            <a:r>
              <a:rPr lang="he-IL" dirty="0" smtClean="0"/>
              <a:t>הטבלה נקראת מימין לשמאל, כאשר ככל שמתקדמים שמאלה היקף המעורבות והאחריות של התלמידים עולה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ab032f759_0_18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ab032f759_0_18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20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ab032f75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ab032f75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213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ab032f759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ab032f759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9283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ab032f759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ab032f759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46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פריסה מותאמת אישית 1">
  <p:cSld name="CUSTOM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188575" y="188575"/>
            <a:ext cx="8772000" cy="4727400"/>
          </a:xfrm>
          <a:prstGeom prst="roundRect">
            <a:avLst>
              <a:gd name="adj" fmla="val 3504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3"/>
          <p:cNvSpPr/>
          <p:nvPr/>
        </p:nvSpPr>
        <p:spPr>
          <a:xfrm>
            <a:off x="8368600" y="39025"/>
            <a:ext cx="696000" cy="57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2pPr>
            <a:lvl3pPr lvl="2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3pPr>
            <a:lvl4pPr lvl="3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4pPr>
            <a:lvl5pPr lvl="4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5pPr>
            <a:lvl6pPr lvl="5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6pPr>
            <a:lvl7pPr lvl="6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7pPr>
            <a:lvl8pPr lvl="7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8pPr>
            <a:lvl9pPr lvl="8" rtl="1">
              <a:spcBef>
                <a:spcPts val="0"/>
              </a:spcBef>
              <a:spcAft>
                <a:spcPts val="0"/>
              </a:spcAft>
              <a:buSzPts val="2400"/>
              <a:buFont typeface="Assistant ExtraLight"/>
              <a:buNone/>
              <a:defRPr sz="2400">
                <a:latin typeface="Assistant ExtraLight"/>
                <a:ea typeface="Assistant ExtraLight"/>
                <a:cs typeface="Assistant ExtraLight"/>
                <a:sym typeface="Assistant ExtraLight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8375675" y="29175"/>
            <a:ext cx="728400" cy="52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8693998" y="178973"/>
            <a:ext cx="286200" cy="286200"/>
          </a:xfrm>
          <a:prstGeom prst="roundRect">
            <a:avLst>
              <a:gd name="adj" fmla="val 2838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8606272" y="75005"/>
            <a:ext cx="286200" cy="286200"/>
          </a:xfrm>
          <a:prstGeom prst="roundRect">
            <a:avLst>
              <a:gd name="adj" fmla="val 28383"/>
            </a:avLst>
          </a:prstGeom>
          <a:solidFill>
            <a:srgbClr val="087BF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7700" y="4652975"/>
            <a:ext cx="979500" cy="49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992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87BF8"/>
              </a:buClr>
              <a:buSzPts val="1800"/>
              <a:buFont typeface="Assistant ExtraLight"/>
              <a:buChar char="●"/>
              <a:defRPr sz="1800"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1pPr>
            <a:lvl2pPr marL="914400" lvl="1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2pPr>
            <a:lvl3pPr marL="1371600" lvl="2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3pPr>
            <a:lvl4pPr marL="1828800" lvl="3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4pPr>
            <a:lvl5pPr marL="2286000" lvl="4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5pPr>
            <a:lvl6pPr marL="2743200" lvl="5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6pPr>
            <a:lvl7pPr marL="3200400" lvl="6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7pPr>
            <a:lvl8pPr marL="3657600" lvl="7" indent="-317500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8pPr>
            <a:lvl9pPr marL="4114800" lvl="8" indent="-317500" rtl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87BF8"/>
              </a:buClr>
              <a:buSzPts val="1400"/>
              <a:buFont typeface="Assistant ExtraLight"/>
              <a:buChar char="○"/>
              <a:defRPr>
                <a:solidFill>
                  <a:schemeClr val="dk2"/>
                </a:solidFill>
                <a:latin typeface="Assistant ExtraLight"/>
                <a:ea typeface="Assistant ExtraLight"/>
                <a:cs typeface="Assistant ExtraLight"/>
                <a:sym typeface="Assistant Extra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slide" Target="slide13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175568" y="373928"/>
            <a:ext cx="8583900" cy="4453500"/>
          </a:xfrm>
          <a:prstGeom prst="roundRect">
            <a:avLst>
              <a:gd name="adj" fmla="val 5142"/>
            </a:avLst>
          </a:prstGeom>
          <a:solidFill>
            <a:srgbClr val="2857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5568" y="712350"/>
            <a:ext cx="8520600" cy="2052600"/>
          </a:xfrm>
        </p:spPr>
        <p:txBody>
          <a:bodyPr>
            <a:normAutofit/>
          </a:bodyPr>
          <a:lstStyle/>
          <a:p>
            <a:pPr lvl="0" rtl="1"/>
            <a:r>
              <a:rPr lang="he-IL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שיטות מועילות להוראת הבנת הנקרא</a:t>
            </a:r>
            <a: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he-IL" sz="4000" dirty="0" err="1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נל</a:t>
            </a:r>
            <a:r>
              <a:rPr lang="he-IL" sz="4000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 ק' דיוק ו-</a:t>
            </a:r>
            <a:r>
              <a:rPr lang="he-IL" sz="4000" dirty="0" err="1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דייויד</a:t>
            </a:r>
            <a:r>
              <a:rPr lang="he-IL" sz="4000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 פ' </a:t>
            </a:r>
            <a:r>
              <a:rPr lang="he-IL" sz="4000" dirty="0" err="1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פירסון</a:t>
            </a:r>
            <a:endParaRPr lang="he-IL" sz="4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lvl="0" indent="0" rtl="1"/>
            <a:r>
              <a:rPr lang="he-IL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קישור לעיבוד/מאמר מלא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4. ייצוג חזותי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223224"/>
            <a:ext cx="7758828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solidFill>
                  <a:schemeClr val="accent1"/>
                </a:solidFill>
              </a:rPr>
              <a:t>"תמונה שווה אלף מילים"</a:t>
            </a:r>
            <a:endParaRPr lang="he-IL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שרטוט של יחידות הטקסט – על הלוח או במחברת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ניתן גם לשרטט "שמש אסוציאציות"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של נושאים שעולים מן הטקסט, או קשורים אליו.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/>
              <a:t>תוכן הייצוג אינו משנה, אלא עצם פעולת ההמרה של הטקסט למודל חזותי משפרת את ההבנה והזיכרון.</a:t>
            </a: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61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706100" y="316560"/>
            <a:ext cx="770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5. סיכום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06100" y="1838601"/>
            <a:ext cx="35526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באופן הוליסטי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שיטה זו מתבססת על תרגול חוזר של פעולת הסיכום.</a:t>
            </a:r>
          </a:p>
          <a:p>
            <a:pPr lvl="0" algn="r" rtl="1"/>
            <a:endParaRPr lang="he-IL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לדוגמה, בשיטת העיקר (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GIST</a:t>
            </a:r>
            <a:r>
              <a:rPr lang="he-IL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he-IL" dirty="0"/>
              <a:t>התלמידים מתבקשים ליצור סיכום בן 15 מילים של טקסטים הולכים ומתארכים. </a:t>
            </a:r>
          </a:p>
          <a:p>
            <a:pPr lvl="0" algn="r" rtl="1"/>
            <a:endParaRPr lang="he-IL" dirty="0"/>
          </a:p>
          <a:p>
            <a:pPr lvl="0" algn="r" rtl="1"/>
            <a:r>
              <a:rPr lang="he-IL" dirty="0"/>
              <a:t>בתחילה ההוראה ניתנת לכל הכיתה, אחר כך לקבוצות קטנות ולבסוף כעבודה ליחידים.</a:t>
            </a:r>
            <a:endParaRPr lang="he-IL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7"/>
          <p:cNvCxnSpPr/>
          <p:nvPr/>
        </p:nvCxnSpPr>
        <p:spPr>
          <a:xfrm rot="10800000">
            <a:off x="547950" y="2212216"/>
            <a:ext cx="8016300" cy="0"/>
          </a:xfrm>
          <a:prstGeom prst="straightConnector1">
            <a:avLst/>
          </a:prstGeom>
          <a:noFill/>
          <a:ln w="9525" cap="flat" cmpd="sng">
            <a:solidFill>
              <a:srgbClr val="087BF8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Google Shape;91;p17">
            <a:extLst>
              <a:ext uri="{FF2B5EF4-FFF2-40B4-BE49-F238E27FC236}">
                <a16:creationId xmlns:a16="http://schemas.microsoft.com/office/drawing/2014/main" id="{53B99D2C-2796-4DD1-ADEC-BC02376DA385}"/>
              </a:ext>
            </a:extLst>
          </p:cNvPr>
          <p:cNvSpPr txBox="1"/>
          <p:nvPr/>
        </p:nvSpPr>
        <p:spPr>
          <a:xfrm>
            <a:off x="4853500" y="1838601"/>
            <a:ext cx="35526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בעזרת אוסף הוראות מנחות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7950" y="1102320"/>
            <a:ext cx="79372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 rtl="1"/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סיכום הטקסט עוזר לתלמידים לבצע פעולות של הפרדת העיקר מהטפל. קיימות כמה שיטות ללימוד טכניקת הסיכום:</a:t>
            </a:r>
            <a:endParaRPr lang="he-IL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7" name="Google Shape;91;p17"/>
          <p:cNvSpPr txBox="1"/>
          <p:nvPr/>
        </p:nvSpPr>
        <p:spPr>
          <a:xfrm>
            <a:off x="4853500" y="1838601"/>
            <a:ext cx="35526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אפשר להשתמש בכללים הבאים:</a:t>
            </a:r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מחקו כל טקסט מיותר</a:t>
            </a:r>
            <a:endParaRPr lang="en-US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מחקו כל טקסט שחוזר על עצמו</a:t>
            </a:r>
            <a:endParaRPr lang="en-US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החליפו רשימת תכנים במילה אחת</a:t>
            </a:r>
            <a:endParaRPr lang="en-US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החליפו מספר פעולות במילה אחת</a:t>
            </a:r>
            <a:endParaRPr lang="en-US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בחרו משפט שמתאר את הנושא</a:t>
            </a:r>
            <a:endParaRPr lang="en-US" dirty="0"/>
          </a:p>
          <a:p>
            <a:pPr marL="342900" lvl="0" indent="-342900" algn="r" rtl="1">
              <a:buFont typeface="+mj-lt"/>
              <a:buAutoNum type="arabicPeriod"/>
            </a:pPr>
            <a:r>
              <a:rPr lang="he-IL" dirty="0"/>
              <a:t>המציאו משפט נושא אם אין כזה בטקסט</a:t>
            </a:r>
            <a:endParaRPr lang="en-US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7134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6. שאילת שאלות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223224"/>
            <a:ext cx="7758828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התלמידים מתבקשים לנסח בעצמם שאלות הנוגעות לטקסט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אפשר להפריד את השאלות למספר רמות: שאלות עובדה, שאלות הסקת מסקנות, שאלות ביקורת ביחס לטקסט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/>
              <a:t>אפשרות נוספת היא ניסוח שאלות ברמת קושי הדרגתית: </a:t>
            </a:r>
          </a:p>
          <a:p>
            <a:pPr lvl="2" algn="r" rtl="1">
              <a:lnSpc>
                <a:spcPct val="150000"/>
              </a:lnSpc>
              <a:spcAft>
                <a:spcPts val="600"/>
              </a:spcAft>
            </a:pPr>
            <a:r>
              <a:rPr lang="he-IL" dirty="0"/>
              <a:t>	1. </a:t>
            </a:r>
            <a:r>
              <a:rPr lang="he-IL" b="1" dirty="0"/>
              <a:t>תשובה </a:t>
            </a:r>
            <a:r>
              <a:rPr lang="he-IL" b="1" dirty="0" err="1"/>
              <a:t>מיידית</a:t>
            </a:r>
            <a:r>
              <a:rPr lang="he-IL" b="1" dirty="0"/>
              <a:t> </a:t>
            </a:r>
            <a:r>
              <a:rPr lang="he-IL" dirty="0"/>
              <a:t>– כאשר התשובה לשאלה כתובה מפורשות בטקסט.</a:t>
            </a:r>
          </a:p>
          <a:p>
            <a:pPr lvl="3" algn="r" rtl="1">
              <a:lnSpc>
                <a:spcPct val="150000"/>
              </a:lnSpc>
              <a:spcAft>
                <a:spcPts val="600"/>
              </a:spcAft>
            </a:pPr>
            <a:r>
              <a:rPr lang="he-IL" dirty="0"/>
              <a:t>	2. </a:t>
            </a:r>
            <a:r>
              <a:rPr lang="he-IL" b="1" dirty="0"/>
              <a:t>חיפוש וחשיבה </a:t>
            </a:r>
            <a:r>
              <a:rPr lang="he-IL" dirty="0"/>
              <a:t>– שאלות שהתשובה להן קיימת בטקסט, אך נדרשת פעולה מסוימת של חיפוש 	וחיבור בין חלקים שונים של הטקסט לצורך המענה עליה.</a:t>
            </a:r>
          </a:p>
          <a:p>
            <a:pPr lvl="2" algn="r" rtl="1">
              <a:lnSpc>
                <a:spcPct val="150000"/>
              </a:lnSpc>
              <a:spcAft>
                <a:spcPts val="600"/>
              </a:spcAft>
            </a:pPr>
            <a:r>
              <a:rPr lang="he-IL" dirty="0"/>
              <a:t>	3. </a:t>
            </a:r>
            <a:r>
              <a:rPr lang="he-IL" b="1" dirty="0"/>
              <a:t>תשובה עצמאית</a:t>
            </a:r>
            <a:r>
              <a:rPr lang="he-IL" dirty="0"/>
              <a:t> – שאלות שיש תכנים בטקסט שמרמזים על התשובה להן, אבל נדרש גם ידע 	קודם של התלמידים ויכולת חשיבה עצמאית על מנת להגיע לתשובה.</a:t>
            </a: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987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80400" y="337108"/>
            <a:ext cx="5825700" cy="572700"/>
          </a:xfrm>
        </p:spPr>
        <p:txBody>
          <a:bodyPr>
            <a:noAutofit/>
          </a:bodyPr>
          <a:lstStyle/>
          <a:p>
            <a:pPr algn="r"/>
            <a:r>
              <a:rPr lang="he-IL" sz="3200" dirty="0">
                <a:latin typeface="Calibri" panose="020F0502020204030204" pitchFamily="34" charset="0"/>
                <a:cs typeface="Calibri" panose="020F0502020204030204" pitchFamily="34" charset="0"/>
              </a:rPr>
              <a:t>שגרות הוראה משולבות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 algn="r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לצורך הוראה טובה של הבנת הנקרא בדרך כלל נשלב כמה אסטרטגיות שנלמדות ומופעלות יחד, השילוב בין האסטרטגיות נקרא שגרת הוראה. </a:t>
            </a:r>
          </a:p>
          <a:p>
            <a:pPr marL="114300" indent="0" algn="r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r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נציג שלוש שגרות שהוכחו כיעילות:</a:t>
            </a:r>
          </a:p>
          <a:p>
            <a:pPr algn="r"/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הוראה הדדית</a:t>
            </a:r>
          </a:p>
          <a:p>
            <a:pPr algn="r"/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מלמידה קבוצתית לעצמאית</a:t>
            </a:r>
          </a:p>
          <a:p>
            <a:pPr algn="r"/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לאתגר את הסופרת</a:t>
            </a:r>
          </a:p>
          <a:p>
            <a:pPr algn="r"/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689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1. הוראה הדדית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223224"/>
            <a:ext cx="7758828" cy="1892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משלבת בין ארבע אסטרטגיות: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ניבוי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שאילת שאלות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חיפוש הבהרות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 ו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סיכום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נקראת "הדדית"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מכיוון שהתלמידים מקבלים, כל אחד בתורו, את תפקיד המורה, ומבצעים את האסטרטגיות בקול.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/>
              <a:t>שיעור הוראה הדדית אורך כחצי שעה, ובאופן טיפוסי ייערך בקבוצות קטנות, אך שיטה זו יכולה לשמש גם בהוראה של אחד על אחד, או בפורמט של הקבוצה כולה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900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2. מלמידה קבוצתית לעצמאית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223224"/>
            <a:ext cx="7758828" cy="2831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מורכבת משילוב של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ניבוי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דימוי חזותי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שאילת שאלות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חיפוש הבהרות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יצירת קישורים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 (לדוגמה בין הטקסט לבין ידע קודם של התלמידים) ו</a:t>
            </a:r>
            <a:r>
              <a:rPr lang="he-IL" u="sng" dirty="0">
                <a:latin typeface="Calibri" panose="020F0502020204030204" pitchFamily="34" charset="0"/>
                <a:cs typeface="Calibri" panose="020F0502020204030204" pitchFamily="34" charset="0"/>
              </a:rPr>
              <a:t>סיכום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ההוראה מתבצעת באמצעות </a:t>
            </a:r>
            <a:r>
              <a:rPr lang="he-IL" dirty="0" err="1">
                <a:latin typeface="Calibri" panose="020F0502020204030204" pitchFamily="34" charset="0"/>
                <a:cs typeface="Calibri" panose="020F0502020204030204" pitchFamily="34" charset="0"/>
              </a:rPr>
              <a:t>מודלינג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חשיבה בקול של המורה, ומתן הנחיות מפורשות בזמן הקריאה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נעשה שימוש בטקסטים מאתגרים באופן יחסי, כך שהתלמידים יוכלו לתרגל את האסטרטגיות הנזכרות לעיל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שילוב של מגוון אסטרטגיות ללא סדר הכרחי ומובחן.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סדר הפעלת האסטרטגיות, והבחירה באילו אסטרטגיות להשתמש, עשויה להשתנות מטקסט לטקסט ומתלמיד לתלמיד.</a:t>
            </a:r>
          </a:p>
        </p:txBody>
      </p:sp>
    </p:spTree>
    <p:extLst>
      <p:ext uri="{BB962C8B-B14F-4D97-AF65-F5344CB8AC3E}">
        <p14:creationId xmlns:p14="http://schemas.microsoft.com/office/powerpoint/2010/main" val="3268880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3. לאתגר את הסופר/ת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029587"/>
            <a:ext cx="7758828" cy="984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השיטה מורכבת מרשימה של שאלות שהכיתה נשאלת על ידי המורה, תוך כדי המעבר על הטקסט</a:t>
            </a:r>
          </a:p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הקריאה מתבצעת באופן שיתופי, מקטע אחר מקטע, תוך כדי הצגת השאלות.</a:t>
            </a: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728234"/>
              </p:ext>
            </p:extLst>
          </p:nvPr>
        </p:nvGraphicFramePr>
        <p:xfrm>
          <a:off x="712213" y="1917623"/>
          <a:ext cx="7628945" cy="2833706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3381488">
                  <a:extLst>
                    <a:ext uri="{9D8B030D-6E8A-4147-A177-3AD203B41FA5}">
                      <a16:colId xmlns:a16="http://schemas.microsoft.com/office/drawing/2014/main" val="3588215307"/>
                    </a:ext>
                  </a:extLst>
                </a:gridCol>
                <a:gridCol w="4247457">
                  <a:extLst>
                    <a:ext uri="{9D8B030D-6E8A-4147-A177-3AD203B41FA5}">
                      <a16:colId xmlns:a16="http://schemas.microsoft.com/office/drawing/2014/main" val="130040320"/>
                    </a:ext>
                  </a:extLst>
                </a:gridCol>
              </a:tblGrid>
              <a:tr h="548173"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1" i="0" u="none" strike="noStrike" cap="none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מטרה</a:t>
                      </a:r>
                      <a:endParaRPr lang="he-IL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שאלות לדוגמה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717200"/>
                  </a:ext>
                </a:extLst>
              </a:tr>
              <a:tr h="548173">
                <a:tc>
                  <a:txBody>
                    <a:bodyPr/>
                    <a:lstStyle/>
                    <a:p>
                      <a:pPr algn="r" rtl="1"/>
                      <a:r>
                        <a:rPr lang="he-IL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הנעת הדיון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מה ניסתה הסופרת לומר? 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285750" lvl="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מה המסר של הסופר?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285750" indent="-285750" algn="r" rtl="1"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על מה הכותבים מדברים?</a:t>
                      </a:r>
                      <a:endParaRPr lang="he-I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194716"/>
                  </a:ext>
                </a:extLst>
              </a:tr>
              <a:tr h="548173">
                <a:tc>
                  <a:txBody>
                    <a:bodyPr/>
                    <a:lstStyle/>
                    <a:p>
                      <a:pPr algn="r" rtl="1"/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לעזור לתלמידים להתמקד במסר שמובע בטקסט</a:t>
                      </a:r>
                      <a:endParaRPr lang="he-I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את מתארת את מה שהסופר אמר, אבל למה כוונתו?</a:t>
                      </a:r>
                    </a:p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איך המידע הזה מתחבר למה שכבר קראנו בסיפור? 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איזה מידע נוסף לנו כאן, ואיך זה עומד ביחס ל... ? 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1482902"/>
                  </a:ext>
                </a:extLst>
              </a:tr>
              <a:tr h="548173">
                <a:tc>
                  <a:txBody>
                    <a:bodyPr/>
                    <a:lstStyle/>
                    <a:p>
                      <a:pPr algn="r" rtl="1"/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זיהוי קשיים עם האופן בו המידע או הרעיונות הוצגו בטקסט</a:t>
                      </a:r>
                      <a:endParaRPr lang="he-I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זה נשמע לך הגיוני? 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אם הטקסט לא ברור בעיניכם, למה לא? מה חסר? מה אנחנו צריכים לברר או להבהיר? 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4957"/>
                  </a:ext>
                </a:extLst>
              </a:tr>
              <a:tr h="548173">
                <a:tc>
                  <a:txBody>
                    <a:bodyPr/>
                    <a:lstStyle/>
                    <a:p>
                      <a:pPr algn="r" rtl="1"/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לעודד תלמידים להתייחס לטקסט, כדי לתקן טעות או להבהיר שביצעו פרשנות לטקסט.</a:t>
                      </a:r>
                      <a:endParaRPr lang="he-IL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האם הסופרת אמרה את זה?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285750" marR="0" indent="-28575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panose="02070309020205020404" pitchFamily="49" charset="0"/>
                        <a:buChar char="o"/>
                      </a:pPr>
                      <a:r>
                        <a:rPr lang="he-IL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האם הסופר נתן לנו את התשובה הזו?</a:t>
                      </a:r>
                      <a:endParaRPr lang="en-US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78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72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</a:rPr>
              <a:t>סיכום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r">
              <a:buFont typeface="Wingdings" panose="05000000000000000000" pitchFamily="2" charset="2"/>
              <a:buChar char="v"/>
            </a:pP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כל אחת מן האסטרטגיות שהוצגו במאמר הוכחה כיעילה לשיפור הבנת הנקרא</a:t>
            </a:r>
          </a:p>
          <a:p>
            <a:pPr algn="r">
              <a:buFont typeface="Wingdings" panose="05000000000000000000" pitchFamily="2" charset="2"/>
              <a:buChar char="v"/>
            </a:pP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אך הפעלה של אסטרטגיות אלה יחד, באמצעות </a:t>
            </a:r>
            <a:r>
              <a:rPr lang="he-IL" sz="2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שגרת הוראה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, מאפשרת לתלמידים לרכוש כישורים של קוראים מיומנים, ולשפר את יכולות הקריאה שלהם באופן יעיל</a:t>
            </a:r>
          </a:p>
          <a:p>
            <a:pPr algn="r">
              <a:buFont typeface="Wingdings" panose="05000000000000000000" pitchFamily="2" charset="2"/>
              <a:buChar char="v"/>
            </a:pP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נזכיר כי הוראה יעילה תדרוש גם </a:t>
            </a:r>
            <a:r>
              <a:rPr lang="he-IL" sz="2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סביבת כיתה מאפשרת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ו</a:t>
            </a:r>
            <a:r>
              <a:rPr lang="he-IL" sz="2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מודל הוראה תהליכי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, כך שהתלמידים יבינו מה נדרש מהם, ויזכו לזמן תרגול מספק</a:t>
            </a:r>
          </a:p>
          <a:p>
            <a:pPr algn="r">
              <a:buFont typeface="Wingdings" panose="05000000000000000000" pitchFamily="2" charset="2"/>
              <a:buChar char="v"/>
            </a:pP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לקריאת המאמר המלא: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 [</a:t>
            </a:r>
            <a:r>
              <a:rPr lang="he-IL" u="sng" dirty="0">
                <a:solidFill>
                  <a:schemeClr val="accent1">
                    <a:lumMod val="75000"/>
                  </a:schemeClr>
                </a:solidFill>
              </a:rPr>
              <a:t>כתובת המאמר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8424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2580400" y="337108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תוכן עניינים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70E83C-2B25-4976-96BE-7D7BE5DA36C6}"/>
              </a:ext>
            </a:extLst>
          </p:cNvPr>
          <p:cNvSpPr txBox="1"/>
          <p:nvPr/>
        </p:nvSpPr>
        <p:spPr>
          <a:xfrm>
            <a:off x="378619" y="1378744"/>
            <a:ext cx="8027481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 action="ppaction://hlinksldjump"/>
              </a:rPr>
              <a:t>סביבת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  <a:hlinkClick r:id="rId3" action="ppaction://hlinksldjump"/>
              </a:rPr>
              <a:t> כיתה מאפשרת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מודל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הוראה תהליכי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אסטרטגיות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 מועילות להוראת הבנת הנקרא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שגרות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הוראה המשלבות מספר אסטרטגיות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84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סביבת כיתה מאפשרת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166" name="Google Shape;166;p24"/>
          <p:cNvSpPr txBox="1"/>
          <p:nvPr/>
        </p:nvSpPr>
        <p:spPr>
          <a:xfrm>
            <a:off x="4526314" y="1056132"/>
            <a:ext cx="3879786" cy="1261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87BF8"/>
                </a:solidFill>
                <a:latin typeface="Calibri"/>
                <a:ea typeface="Calibri"/>
                <a:cs typeface="Calibri"/>
                <a:sym typeface="Calibri"/>
              </a:rPr>
              <a:t>כדי שהתלמידים יוכלו ללמוד באופן אפקטיבי, יש להקפיד על סביבת כיתה מעודדת למידה, הן בסוג האינטראקציות הקיימות בכיתה והן באווירה הלימודית.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4"/>
          <p:cNvSpPr txBox="1"/>
          <p:nvPr/>
        </p:nvSpPr>
        <p:spPr>
          <a:xfrm>
            <a:off x="4740400" y="2353382"/>
            <a:ext cx="3665700" cy="310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b="1" dirty="0">
                <a:solidFill>
                  <a:srgbClr val="087BF8"/>
                </a:solidFill>
                <a:latin typeface="Calibri"/>
                <a:ea typeface="Calibri"/>
                <a:cs typeface="Calibri"/>
                <a:sym typeface="Calibri"/>
              </a:rPr>
              <a:t>מרכיבי סביבת כיתה מאפשרת</a:t>
            </a:r>
          </a:p>
          <a:p>
            <a:pPr marL="228600" lvl="0" indent="-2286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הקדשת זמן לקריאה בפועל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קריאה של טקסטים </a:t>
            </a:r>
            <a:r>
              <a:rPr lang="he-IL" dirty="0" smtClean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"מהחיים", </a:t>
            </a: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למטרות </a:t>
            </a:r>
            <a:r>
              <a:rPr lang="he-IL" dirty="0" smtClean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רלוונטיות</a:t>
            </a:r>
            <a:endParaRPr lang="he-IL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מגוון טקסטים, מכל הסוגות הרלבנטיות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הקניית אוצר מילים ויכולת פיענוח מילים חדשות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הקדשת זמן </a:t>
            </a:r>
            <a:r>
              <a:rPr lang="he-IL" dirty="0" smtClean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לכתיבה </a:t>
            </a: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ועבודת עמיתים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שיח כיתתי אודות טקסטים</a:t>
            </a:r>
          </a:p>
          <a:p>
            <a:pPr marL="228600" lvl="0" indent="-228600" algn="r" rtl="1">
              <a:buFont typeface="+mj-lt"/>
              <a:buAutoNum type="arabicPeriod"/>
            </a:pP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buFont typeface="+mj-lt"/>
              <a:buAutoNum type="arabicPeriod"/>
            </a:pP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1" indent="-228600" algn="r" rtl="1">
              <a:buFont typeface="+mj-lt"/>
              <a:buAutoNum type="arabicPeriod"/>
            </a:pP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dirty="0">
              <a:solidFill>
                <a:schemeClr val="tx1"/>
              </a:solidFill>
            </a:endParaRPr>
          </a:p>
        </p:txBody>
      </p:sp>
      <p:grpSp>
        <p:nvGrpSpPr>
          <p:cNvPr id="168" name="Google Shape;168;p24"/>
          <p:cNvGrpSpPr/>
          <p:nvPr/>
        </p:nvGrpSpPr>
        <p:grpSpPr>
          <a:xfrm>
            <a:off x="647013" y="900082"/>
            <a:ext cx="3339000" cy="3339000"/>
            <a:chOff x="2902488" y="902232"/>
            <a:chExt cx="3339000" cy="3339000"/>
          </a:xfrm>
        </p:grpSpPr>
        <p:sp>
          <p:nvSpPr>
            <p:cNvPr id="169" name="Google Shape;169;p24"/>
            <p:cNvSpPr/>
            <p:nvPr/>
          </p:nvSpPr>
          <p:spPr>
            <a:xfrm rot="-5400000">
              <a:off x="2902488" y="902232"/>
              <a:ext cx="3339000" cy="3339000"/>
            </a:xfrm>
            <a:prstGeom prst="ellipse">
              <a:avLst/>
            </a:prstGeom>
            <a:noFill/>
            <a:ln w="19050" cap="flat" cmpd="sng">
              <a:solidFill>
                <a:srgbClr val="0D5DDF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4"/>
            <p:cNvSpPr/>
            <p:nvPr/>
          </p:nvSpPr>
          <p:spPr>
            <a:xfrm>
              <a:off x="3123738" y="1123632"/>
              <a:ext cx="2896500" cy="2896200"/>
            </a:xfrm>
            <a:prstGeom prst="pie">
              <a:avLst>
                <a:gd name="adj1" fmla="val 21577108"/>
                <a:gd name="adj2" fmla="val 16214886"/>
              </a:avLst>
            </a:prstGeom>
            <a:solidFill>
              <a:srgbClr val="A1C3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" name="Google Shape;171;p24"/>
          <p:cNvGrpSpPr/>
          <p:nvPr/>
        </p:nvGrpSpPr>
        <p:grpSpPr>
          <a:xfrm>
            <a:off x="1408563" y="1661632"/>
            <a:ext cx="1815900" cy="1815900"/>
            <a:chOff x="3664038" y="1663782"/>
            <a:chExt cx="1815900" cy="1815900"/>
          </a:xfrm>
        </p:grpSpPr>
        <p:sp>
          <p:nvSpPr>
            <p:cNvPr id="172" name="Google Shape;172;p24"/>
            <p:cNvSpPr/>
            <p:nvPr/>
          </p:nvSpPr>
          <p:spPr>
            <a:xfrm>
              <a:off x="3664038" y="1663782"/>
              <a:ext cx="1815900" cy="1815900"/>
            </a:xfrm>
            <a:prstGeom prst="ellipse">
              <a:avLst/>
            </a:prstGeom>
            <a:solidFill>
              <a:srgbClr val="0C58D3"/>
            </a:solidFill>
            <a:ln>
              <a:noFill/>
            </a:ln>
            <a:effectLst>
              <a:outerShdw blurRad="228600" dist="50800" dir="5400000" algn="tl" rotWithShape="0">
                <a:srgbClr val="000000">
                  <a:alpha val="549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4"/>
            <p:cNvSpPr txBox="1"/>
            <p:nvPr/>
          </p:nvSpPr>
          <p:spPr>
            <a:xfrm>
              <a:off x="3899988" y="2158482"/>
              <a:ext cx="1344000" cy="82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e-IL" sz="1600" b="1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סביבת הכיתה</a:t>
              </a:r>
              <a:endParaRPr sz="1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" name="Google Shape;174;p24"/>
          <p:cNvGrpSpPr/>
          <p:nvPr/>
        </p:nvGrpSpPr>
        <p:grpSpPr>
          <a:xfrm>
            <a:off x="459390" y="997779"/>
            <a:ext cx="1068600" cy="1068600"/>
            <a:chOff x="2859873" y="853971"/>
            <a:chExt cx="1068600" cy="1068600"/>
          </a:xfrm>
        </p:grpSpPr>
        <p:sp>
          <p:nvSpPr>
            <p:cNvPr id="175" name="Google Shape;175;p24"/>
            <p:cNvSpPr/>
            <p:nvPr/>
          </p:nvSpPr>
          <p:spPr>
            <a:xfrm>
              <a:off x="2859873" y="853971"/>
              <a:ext cx="1068600" cy="1068600"/>
            </a:xfrm>
            <a:prstGeom prst="ellipse">
              <a:avLst/>
            </a:prstGeom>
            <a:solidFill>
              <a:srgbClr val="0944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4"/>
            <p:cNvSpPr txBox="1"/>
            <p:nvPr/>
          </p:nvSpPr>
          <p:spPr>
            <a:xfrm>
              <a:off x="3012800" y="1022197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e-IL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שיח כיתתי מכבד</a:t>
              </a:r>
            </a:p>
          </p:txBody>
        </p:sp>
      </p:grpSp>
      <p:grpSp>
        <p:nvGrpSpPr>
          <p:cNvPr id="177" name="Google Shape;177;p24"/>
          <p:cNvGrpSpPr/>
          <p:nvPr/>
        </p:nvGrpSpPr>
        <p:grpSpPr>
          <a:xfrm>
            <a:off x="1776770" y="3631223"/>
            <a:ext cx="1068600" cy="1068600"/>
            <a:chOff x="5214448" y="3234278"/>
            <a:chExt cx="1068600" cy="1068600"/>
          </a:xfrm>
        </p:grpSpPr>
        <p:sp>
          <p:nvSpPr>
            <p:cNvPr id="178" name="Google Shape;178;p24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0944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4"/>
            <p:cNvSpPr txBox="1"/>
            <p:nvPr/>
          </p:nvSpPr>
          <p:spPr>
            <a:xfrm>
              <a:off x="5367375" y="3402503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e-IL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 חומרי לימוד מותאמים</a:t>
              </a:r>
            </a:p>
          </p:txBody>
        </p:sp>
      </p:grpSp>
      <p:grpSp>
        <p:nvGrpSpPr>
          <p:cNvPr id="180" name="Google Shape;180;p24"/>
          <p:cNvGrpSpPr/>
          <p:nvPr/>
        </p:nvGrpSpPr>
        <p:grpSpPr>
          <a:xfrm>
            <a:off x="329070" y="2739125"/>
            <a:ext cx="1068600" cy="1068600"/>
            <a:chOff x="5214448" y="3234278"/>
            <a:chExt cx="1068600" cy="1068600"/>
          </a:xfrm>
        </p:grpSpPr>
        <p:sp>
          <p:nvSpPr>
            <p:cNvPr id="181" name="Google Shape;181;p24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0944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4"/>
            <p:cNvSpPr txBox="1"/>
            <p:nvPr/>
          </p:nvSpPr>
          <p:spPr>
            <a:xfrm>
              <a:off x="5367375" y="3402503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e-IL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פיתוח מיומנויות</a:t>
              </a:r>
            </a:p>
          </p:txBody>
        </p:sp>
      </p:grpSp>
      <p:grpSp>
        <p:nvGrpSpPr>
          <p:cNvPr id="183" name="Google Shape;183;p24"/>
          <p:cNvGrpSpPr/>
          <p:nvPr/>
        </p:nvGrpSpPr>
        <p:grpSpPr>
          <a:xfrm>
            <a:off x="3224478" y="2739125"/>
            <a:ext cx="1068600" cy="1068600"/>
            <a:chOff x="5214448" y="3234278"/>
            <a:chExt cx="1068600" cy="1068600"/>
          </a:xfrm>
        </p:grpSpPr>
        <p:sp>
          <p:nvSpPr>
            <p:cNvPr id="184" name="Google Shape;184;p24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0944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4"/>
            <p:cNvSpPr txBox="1"/>
            <p:nvPr/>
          </p:nvSpPr>
          <p:spPr>
            <a:xfrm>
              <a:off x="5367375" y="3402503"/>
              <a:ext cx="7626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e-IL" sz="10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עבודה אישית של התלמידים</a:t>
              </a:r>
              <a:endParaRPr sz="1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0245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מודל הוראת הבנת הנקרא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דיאגרמה 1"/>
          <p:cNvGraphicFramePr/>
          <p:nvPr>
            <p:extLst>
              <p:ext uri="{D42A27DB-BD31-4B8C-83A1-F6EECF244321}">
                <p14:modId xmlns:p14="http://schemas.microsoft.com/office/powerpoint/2010/main" val="654284328"/>
              </p:ext>
            </p:extLst>
          </p:nvPr>
        </p:nvGraphicFramePr>
        <p:xfrm>
          <a:off x="441789" y="539751"/>
          <a:ext cx="7964311" cy="2203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Google Shape;167;p24"/>
          <p:cNvSpPr txBox="1"/>
          <p:nvPr/>
        </p:nvSpPr>
        <p:spPr>
          <a:xfrm>
            <a:off x="647272" y="2219818"/>
            <a:ext cx="7758828" cy="30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sz="1200" b="1" dirty="0">
                <a:latin typeface="Calibri" panose="020F0502020204030204" pitchFamily="34" charset="0"/>
                <a:cs typeface="Calibri" panose="020F0502020204030204" pitchFamily="34" charset="0"/>
              </a:rPr>
              <a:t>תיאור מפורש של אסטרטגיית הקריאה ומתי יש להשתמש בה</a:t>
            </a:r>
            <a:r>
              <a:rPr lang="he-IL" sz="1200" dirty="0">
                <a:latin typeface="Calibri" panose="020F0502020204030204" pitchFamily="34" charset="0"/>
                <a:cs typeface="Calibri" panose="020F0502020204030204" pitchFamily="34" charset="0"/>
              </a:rPr>
              <a:t>. "כשאנחנו קוראים אנחנו מנסים לנבא מה יקרה בהמשך הטקסט. אתם צריכים לנחש הרבה במהלך הקריאה. בינתיים, עצרו כל שני עמודים ונסו לנחש מה יקרה בעמודים הבאים." 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sz="1200" b="1" dirty="0">
                <a:latin typeface="Calibri" panose="020F0502020204030204" pitchFamily="34" charset="0"/>
                <a:cs typeface="Calibri" panose="020F0502020204030204" pitchFamily="34" charset="0"/>
              </a:rPr>
              <a:t>הדגמה של האסטרטגיה בפעולה (מודלינג). </a:t>
            </a:r>
            <a:r>
              <a:rPr lang="he-IL" sz="1200" dirty="0">
                <a:latin typeface="Calibri" panose="020F0502020204030204" pitchFamily="34" charset="0"/>
                <a:cs typeface="Calibri" panose="020F0502020204030204" pitchFamily="34" charset="0"/>
              </a:rPr>
              <a:t>"אני הולכת לנסות לנחש מה יקרה בדפים הבאים במהלך הקריאה בספר הזה, יש כאן תמונה של ינשוף בפיג'מה. כנראה שזו אגדה כי אנחנו יודעים שינשוף לא לובש בגדים במציאות".</a:t>
            </a:r>
            <a:endParaRPr lang="he-IL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sz="1200" b="1" dirty="0">
                <a:latin typeface="Calibri" panose="020F0502020204030204" pitchFamily="34" charset="0"/>
                <a:cs typeface="Calibri" panose="020F0502020204030204" pitchFamily="34" charset="0"/>
              </a:rPr>
              <a:t>שימוש באסטרטגיה באופן שיתופי</a:t>
            </a:r>
            <a:r>
              <a:rPr lang="he-IL" sz="1200" dirty="0">
                <a:latin typeface="Calibri" panose="020F0502020204030204" pitchFamily="34" charset="0"/>
                <a:cs typeface="Calibri" panose="020F0502020204030204" pitchFamily="34" charset="0"/>
              </a:rPr>
              <a:t>. "אוקי, שמעתם את הניחושים שלי לגבי הספר. עכשיו, אני רוצה שתקראו את העמוד הבא ותחשבו מה הציפיות שלכם להמשך..."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sz="1200" b="1" dirty="0">
                <a:latin typeface="Calibri" panose="020F0502020204030204" pitchFamily="34" charset="0"/>
                <a:cs typeface="Calibri" panose="020F0502020204030204" pitchFamily="34" charset="0"/>
              </a:rPr>
              <a:t>תרגול מונחה של האסטרטגיה תוך העברת אחריות באופן הדרגתי</a:t>
            </a:r>
            <a:r>
              <a:rPr lang="he-IL" sz="1200" dirty="0">
                <a:latin typeface="Calibri" panose="020F0502020204030204" pitchFamily="34" charset="0"/>
                <a:cs typeface="Calibri" panose="020F0502020204030204" pitchFamily="34" charset="0"/>
              </a:rPr>
              <a:t>. לדוגמה, התלמידים יקבלו דפי עבודה שמלווים את הקריאה בספר, ויתבקשו למלא ניחושים משלהם לאחר כל שני עמודים.</a:t>
            </a:r>
          </a:p>
          <a:p>
            <a:pPr marL="228600" lvl="0" indent="-228600" algn="r" rtl="1">
              <a:lnSpc>
                <a:spcPct val="150000"/>
              </a:lnSpc>
              <a:buFont typeface="+mj-lt"/>
              <a:buAutoNum type="arabicPeriod"/>
            </a:pPr>
            <a:r>
              <a:rPr lang="he-IL" sz="1200" b="1" dirty="0">
                <a:latin typeface="Calibri" panose="020F0502020204030204" pitchFamily="34" charset="0"/>
                <a:cs typeface="Calibri" panose="020F0502020204030204" pitchFamily="34" charset="0"/>
              </a:rPr>
              <a:t>תרגול עצמאי של האסטרטגיה</a:t>
            </a:r>
            <a:endParaRPr lang="he-IL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228600" lvl="1" indent="-228600" algn="r" rtl="1">
              <a:buFont typeface="+mj-lt"/>
              <a:buAutoNum type="arabicPeriod"/>
            </a:pPr>
            <a:endParaRPr lang="he-IL" sz="1200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88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1160980" y="337108"/>
            <a:ext cx="724512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העברת אחריות הדרגתית מהמורה לתלמידים 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70E83C-2B25-4976-96BE-7D7BE5DA36C6}"/>
              </a:ext>
            </a:extLst>
          </p:cNvPr>
          <p:cNvSpPr txBox="1"/>
          <p:nvPr/>
        </p:nvSpPr>
        <p:spPr>
          <a:xfrm>
            <a:off x="5794625" y="1273685"/>
            <a:ext cx="2611475" cy="34444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בתחילת התהליך, עיקר האחריות לניהול הקריאה היא של המורה</a:t>
            </a:r>
          </a:p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בתווך נמצא אזור אחריות משותפת, בו התלמידים מבצעים משימות קריאה בהנחיית המורה</a:t>
            </a:r>
          </a:p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באמצעות</a:t>
            </a: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בניית כישורים ואפשור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, לבסוף מגיעים לשלב הקריאה העצמאית, בו התלמידים מתרגלים את המיומנויות שרכשו במגוון טקסטים</a:t>
            </a:r>
          </a:p>
        </p:txBody>
      </p:sp>
      <p:pic>
        <p:nvPicPr>
          <p:cNvPr id="4" name="תמונה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9385" y="1378744"/>
            <a:ext cx="4960031" cy="323435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מחבר חץ ישר 4"/>
          <p:cNvCxnSpPr/>
          <p:nvPr/>
        </p:nvCxnSpPr>
        <p:spPr>
          <a:xfrm flipH="1" flipV="1">
            <a:off x="4783540" y="4489807"/>
            <a:ext cx="332990" cy="2316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47272" y="337108"/>
            <a:ext cx="7758828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אסטרטגיות מועילות להוראת הבנת הנקרא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70E83C-2B25-4976-96BE-7D7BE5DA36C6}"/>
              </a:ext>
            </a:extLst>
          </p:cNvPr>
          <p:cNvSpPr txBox="1"/>
          <p:nvPr/>
        </p:nvSpPr>
        <p:spPr>
          <a:xfrm>
            <a:off x="378619" y="1378744"/>
            <a:ext cx="8027481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ניבוי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חשיבה בקול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מבנה הטקסט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ייצוג חזותי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סיכום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שאלות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50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2580400" y="357657"/>
            <a:ext cx="582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1. ניבוי</a:t>
            </a: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2857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7;p24"/>
          <p:cNvSpPr txBox="1"/>
          <p:nvPr/>
        </p:nvSpPr>
        <p:spPr>
          <a:xfrm>
            <a:off x="647272" y="1223224"/>
            <a:ext cx="7758828" cy="3708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אלה למעשה מגוון אסטרטגיות שמעודדות חשיבה לפני קריאת הטקסט, וניסיון לשער מה יגיע בהמשך.</a:t>
            </a:r>
          </a:p>
          <a:p>
            <a:pPr marL="28575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sz="1600" dirty="0">
                <a:solidFill>
                  <a:schemeClr val="accent1"/>
                </a:solidFill>
              </a:rPr>
              <a:t>הבנה כגשר המחבר בין מה שכבר ידוע אל ידע חדש.</a:t>
            </a:r>
            <a:endParaRPr lang="he-IL" sz="16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לאסטרטגיה שמות נוספים: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 שימוש בידע קודם, חיזוי (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reviewing</a:t>
            </a: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) וסריקה (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overviewin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התלמידים מתבקשים לנחש מה יגיע בהמשך הטקסט, ואחר כך לבחון את מידת הדיוק של הניחושים שלהם.</a:t>
            </a:r>
          </a:p>
          <a:p>
            <a:pPr marL="285750" lvl="0" indent="-285750" algn="r" rtl="1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e-IL" sz="1600" dirty="0"/>
              <a:t>מידת הדיוק של הניבויים לא משפיעה כלל על הבנת הנקרא של הסיפור, אלא עצם  השימוש באסטרטגיה אשר מגביר את מידת המעורבות והעניין בטקסט ולכן משפר את ההבנה.</a:t>
            </a:r>
            <a:endParaRPr lang="he-IL" dirty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 marL="228600" lvl="0" indent="-228600" algn="r" rtl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34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706100" y="357657"/>
            <a:ext cx="770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2. חשיבה בקול: הדגמה (</a:t>
            </a:r>
            <a:r>
              <a:rPr lang="he-IL" sz="3000" dirty="0" err="1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מודלינג</a:t>
            </a: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) של החשיבה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06100" y="1147450"/>
            <a:ext cx="3552600" cy="2985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על ידי התלמידים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התלמידים מתבקשים לתאר בקול רם את המחשבות שעוברות בראשם במהלך הקריאה.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כאשר תלמידים מבצעים את האסטרטגיה הם מצליחים יותר במענה לשאלות הבנה ובכתיבת סיכום מדויק, בהשוואה לקבוצת ביקורת של תלמידים שלא תיארו את אופן חשיבתם בקול.</a:t>
            </a:r>
          </a:p>
          <a:p>
            <a:pPr lvl="0" algn="r" rtl="1"/>
            <a:endParaRPr lang="he-IL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latin typeface="Calibri"/>
                <a:ea typeface="Calibri"/>
                <a:cs typeface="Calibri"/>
                <a:sym typeface="Calibri"/>
              </a:rPr>
              <a:t>ההנחה היא כי אסטרטגיה זו מעודדת את התלמידים לבחון את ההבנה שלהם תוך כדי קריאה, וגם להימנע מקפיצה למסקנות.</a:t>
            </a:r>
          </a:p>
        </p:txBody>
      </p:sp>
      <p:cxnSp>
        <p:nvCxnSpPr>
          <p:cNvPr id="92" name="Google Shape;92;p17"/>
          <p:cNvCxnSpPr/>
          <p:nvPr/>
        </p:nvCxnSpPr>
        <p:spPr>
          <a:xfrm rot="10800000">
            <a:off x="497525" y="1493025"/>
            <a:ext cx="8016300" cy="0"/>
          </a:xfrm>
          <a:prstGeom prst="straightConnector1">
            <a:avLst/>
          </a:prstGeom>
          <a:noFill/>
          <a:ln w="9525" cap="flat" cmpd="sng">
            <a:solidFill>
              <a:srgbClr val="087BF8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Google Shape;91;p17">
            <a:extLst>
              <a:ext uri="{FF2B5EF4-FFF2-40B4-BE49-F238E27FC236}">
                <a16:creationId xmlns:a16="http://schemas.microsoft.com/office/drawing/2014/main" id="{53B99D2C-2796-4DD1-ADEC-BC02376DA385}"/>
              </a:ext>
            </a:extLst>
          </p:cNvPr>
          <p:cNvSpPr txBox="1"/>
          <p:nvPr/>
        </p:nvSpPr>
        <p:spPr>
          <a:xfrm>
            <a:off x="4853500" y="1147449"/>
            <a:ext cx="3552600" cy="190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על ידי המורה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הדגמה של המורה את תהליכי החשיבה שצריכים להתבצע בזמן קריאה, ואת העיתוי הנכון להפעלתם.</a:t>
            </a:r>
          </a:p>
          <a:p>
            <a:pPr lvl="0" algn="r" rtl="1"/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אסטרטגיית החשיבה בקול על ידי המורה לא נבדקה באופן עצמאי, אבל משתייכת </a:t>
            </a:r>
            <a:r>
              <a:rPr lang="he-IL" dirty="0" err="1">
                <a:latin typeface="Calibri" panose="020F0502020204030204" pitchFamily="34" charset="0"/>
                <a:cs typeface="Calibri" panose="020F0502020204030204" pitchFamily="34" charset="0"/>
              </a:rPr>
              <a:t>לשגרות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 הוראה שהתגלו כמועילות ויפורטו בהמשך</a:t>
            </a:r>
            <a:endParaRPr lang="he-IL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862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706100" y="357657"/>
            <a:ext cx="770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sz="3000" dirty="0">
                <a:solidFill>
                  <a:srgbClr val="285788"/>
                </a:solidFill>
                <a:latin typeface="Calibri"/>
                <a:ea typeface="Calibri"/>
                <a:cs typeface="Calibri"/>
                <a:sym typeface="Calibri"/>
              </a:rPr>
              <a:t>3. מבנה הטקסט</a:t>
            </a:r>
            <a:endParaRPr sz="3000" dirty="0">
              <a:solidFill>
                <a:srgbClr val="285788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706100" y="1147450"/>
            <a:ext cx="3552600" cy="2123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מבנה טקסט סיפורי (פרוזה)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התלמידים לומדים להשתמש במספר כללי אצבע באמצעותם יהיה להם קל יותר לזכור את חלקי הטקסט.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lvl="0" algn="r" rtl="1"/>
            <a:r>
              <a:rPr lang="he-I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מפת הסיפור נבנית באמצעות זיהוי הרכיבים:</a:t>
            </a:r>
            <a:r>
              <a:rPr lang="en-US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הקשר (סטינג), בעיה, מטרה, פעולה, תוצאה, מסקנה ותמה.</a:t>
            </a:r>
            <a:endParaRPr lang="he-IL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lvl="0" algn="r" rtl="1"/>
            <a:endParaRPr lang="he-IL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7"/>
          <p:cNvCxnSpPr/>
          <p:nvPr/>
        </p:nvCxnSpPr>
        <p:spPr>
          <a:xfrm rot="10800000">
            <a:off x="497525" y="1493025"/>
            <a:ext cx="8016300" cy="0"/>
          </a:xfrm>
          <a:prstGeom prst="straightConnector1">
            <a:avLst/>
          </a:prstGeom>
          <a:noFill/>
          <a:ln w="9525" cap="flat" cmpd="sng">
            <a:solidFill>
              <a:srgbClr val="087BF8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Google Shape;91;p17">
            <a:extLst>
              <a:ext uri="{FF2B5EF4-FFF2-40B4-BE49-F238E27FC236}">
                <a16:creationId xmlns:a16="http://schemas.microsoft.com/office/drawing/2014/main" id="{53B99D2C-2796-4DD1-ADEC-BC02376DA385}"/>
              </a:ext>
            </a:extLst>
          </p:cNvPr>
          <p:cNvSpPr txBox="1"/>
          <p:nvPr/>
        </p:nvSpPr>
        <p:spPr>
          <a:xfrm>
            <a:off x="4853500" y="1147449"/>
            <a:ext cx="35526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מבני טקסט </a:t>
            </a:r>
            <a:r>
              <a:rPr lang="he-IL" dirty="0" err="1">
                <a:solidFill>
                  <a:srgbClr val="0074FF"/>
                </a:solidFill>
                <a:latin typeface="Calibri"/>
                <a:ea typeface="Calibri"/>
                <a:cs typeface="Calibri"/>
                <a:sym typeface="Calibri"/>
              </a:rPr>
              <a:t>מידעי</a:t>
            </a: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he-IL" dirty="0">
              <a:solidFill>
                <a:srgbClr val="0074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מתחיל מזיהוי החלקים השונים הקיימים בטקסט: מבוא, רקע תאורטי, רכיבים אמפיריים, דיון, סיכום. </a:t>
            </a:r>
          </a:p>
          <a:p>
            <a:pPr lvl="0" algn="r" rtl="1"/>
            <a:endParaRPr lang="he-IL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על התלמידים לעקוב באופן עצמאי אחר המבנה ולשלב אותו באופן בו הם זוכרים את הטקסט.</a:t>
            </a:r>
          </a:p>
          <a:p>
            <a:pPr lvl="0" algn="r" rtl="1"/>
            <a:endParaRPr lang="he-IL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lvl="0" algn="r" rtl="1"/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נמצא כי קוראים מיומנים עושים זאת באחוזים גבוהים יותר מאשר קוראים פחות מיומנים.</a:t>
            </a:r>
            <a:endParaRPr lang="he-IL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7" name="Google Shape;167;p24"/>
          <p:cNvSpPr txBox="1"/>
          <p:nvPr/>
        </p:nvSpPr>
        <p:spPr>
          <a:xfrm>
            <a:off x="754997" y="3832096"/>
            <a:ext cx="7758828" cy="830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he-IL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רבים מן החוקרים מדגישים כי דווקא דרכי הבנה של מבנה הטקסט וחשיבות המבנה הן מיומנויות שקל להעביר לטקסטים חדשים שהתלמידים יפגשו, ולכן לשפר את הבנת הנקרא שלהם בעתיד</a:t>
            </a:r>
          </a:p>
        </p:txBody>
      </p:sp>
    </p:spTree>
    <p:extLst>
      <p:ext uri="{BB962C8B-B14F-4D97-AF65-F5344CB8AC3E}">
        <p14:creationId xmlns:p14="http://schemas.microsoft.com/office/powerpoint/2010/main" val="134097042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CDB02782ECC6F74B9C2C1CC01F2BA25F" ma:contentTypeVersion="15" ma:contentTypeDescription="צור מסמך חדש." ma:contentTypeScope="" ma:versionID="4aa816d771ad28051da87bcb876a5ae3">
  <xsd:schema xmlns:xsd="http://www.w3.org/2001/XMLSchema" xmlns:xs="http://www.w3.org/2001/XMLSchema" xmlns:p="http://schemas.microsoft.com/office/2006/metadata/properties" xmlns:ns2="e80b6979-5646-4e71-8be2-624790abfb1c" xmlns:ns3="3715777f-8981-461c-804d-afa93fd342d3" targetNamespace="http://schemas.microsoft.com/office/2006/metadata/properties" ma:root="true" ma:fieldsID="767c79393fa719cf9754b7566e396932" ns2:_="" ns3:_="">
    <xsd:import namespace="e80b6979-5646-4e71-8be2-624790abfb1c"/>
    <xsd:import namespace="3715777f-8981-461c-804d-afa93fd342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0b6979-5646-4e71-8be2-624790abfb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תגיות תמונה" ma:readOnly="false" ma:fieldId="{5cf76f15-5ced-4ddc-b409-7134ff3c332f}" ma:taxonomyMulti="true" ma:sspId="a557658c-0fa3-4305-8778-78d8ea3b7e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15777f-8981-461c-804d-afa93fd342d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287d373-862f-4fae-a400-7ecbffaa76da}" ma:internalName="TaxCatchAll" ma:showField="CatchAllData" ma:web="3715777f-8981-461c-804d-afa93fd342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0b6979-5646-4e71-8be2-624790abfb1c">
      <Terms xmlns="http://schemas.microsoft.com/office/infopath/2007/PartnerControls"/>
    </lcf76f155ced4ddcb4097134ff3c332f>
    <TaxCatchAll xmlns="3715777f-8981-461c-804d-afa93fd342d3" xsi:nil="true"/>
  </documentManagement>
</p:properties>
</file>

<file path=customXml/itemProps1.xml><?xml version="1.0" encoding="utf-8"?>
<ds:datastoreItem xmlns:ds="http://schemas.openxmlformats.org/officeDocument/2006/customXml" ds:itemID="{CECED637-3C91-4161-A2E8-5C4FC327DA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C370D8-7421-42DB-B20C-E235AE7AEDB3}"/>
</file>

<file path=customXml/itemProps3.xml><?xml version="1.0" encoding="utf-8"?>
<ds:datastoreItem xmlns:ds="http://schemas.openxmlformats.org/officeDocument/2006/customXml" ds:itemID="{127E6F64-8257-4F2B-AB5D-114DCF8361F7}">
  <ds:schemaRefs>
    <ds:schemaRef ds:uri="e80b6979-5646-4e71-8be2-624790abfb1c"/>
    <ds:schemaRef ds:uri="3715777f-8981-461c-804d-afa93fd342d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1333</Words>
  <Application>Microsoft Office PowerPoint</Application>
  <PresentationFormat>‫הצגה על המסך (16:9)</PresentationFormat>
  <Paragraphs>156</Paragraphs>
  <Slides>17</Slides>
  <Notes>15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23" baseType="lpstr">
      <vt:lpstr>Arial</vt:lpstr>
      <vt:lpstr>Wingdings</vt:lpstr>
      <vt:lpstr>Assistant ExtraLight</vt:lpstr>
      <vt:lpstr>Calibri</vt:lpstr>
      <vt:lpstr>Courier New</vt:lpstr>
      <vt:lpstr>Simple Light</vt:lpstr>
      <vt:lpstr>שיטות מועילות להוראת הבנת הנקרא נל ק' דיוק ו-דייויד פ' פירסון</vt:lpstr>
      <vt:lpstr>תוכן עניינים</vt:lpstr>
      <vt:lpstr>סביבת כיתה מאפשרת</vt:lpstr>
      <vt:lpstr>מודל הוראת הבנת הנקרא  </vt:lpstr>
      <vt:lpstr>העברת אחריות הדרגתית מהמורה לתלמידים </vt:lpstr>
      <vt:lpstr>אסטרטגיות מועילות להוראת הבנת הנקרא</vt:lpstr>
      <vt:lpstr>1. ניבוי  </vt:lpstr>
      <vt:lpstr>2. חשיבה בקול: הדגמה (מודלינג) של החשיבה</vt:lpstr>
      <vt:lpstr>3. מבנה הטקסט</vt:lpstr>
      <vt:lpstr>4. ייצוג חזותי  </vt:lpstr>
      <vt:lpstr>5. סיכום</vt:lpstr>
      <vt:lpstr>6. שאילת שאלות  </vt:lpstr>
      <vt:lpstr>שגרות הוראה משולבות</vt:lpstr>
      <vt:lpstr>1. הוראה הדדית  </vt:lpstr>
      <vt:lpstr>2. מלמידה קבוצתית לעצמאית  </vt:lpstr>
      <vt:lpstr>3. לאתגר את הסופר/ת  </vt:lpstr>
      <vt:lpstr>סיכום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Tal Livne</dc:creator>
  <cp:lastModifiedBy>adi</cp:lastModifiedBy>
  <cp:revision>37</cp:revision>
  <dcterms:modified xsi:type="dcterms:W3CDTF">2023-02-27T09:23:17Z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0x010100CDB02782ECC6F74B9C2C1CC01F2BA25F</vt:lpwstr>
  </property>
  <property fmtid="{D5CDD505-2E9C-101B-9397-08002B2CF9AE}" pid="3" name="MediaServiceImageTags">
    <vt:lpwstr/>
  </property>
</Properties>
</file>