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A38F-59A2-4A44-AFA2-B9B0CA3CE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F3BCB-8548-2748-B10A-CD4EB362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14812-90BB-3E41-BAA6-27FA3855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BF482-20D5-F744-9A50-2418E379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BA519-2827-FA44-872B-99B4020B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0357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01FA-919D-2A4A-A2E7-EFBFBB90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B9DFC-8DBF-7349-9526-B8CDDBE89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4F142-526D-024C-A908-F1A46ABE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8B857-E2B3-4F49-B1CD-20529E00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9393-4C17-D048-9BAB-E9FFA0CB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1436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BDD10-EB08-4147-B2F2-ECFC2680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B6B90-698F-704E-AB94-86E1E4AEE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CD244-B00C-7C48-9E9B-C7A336B6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F600-9080-D842-8304-7C1A010B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E8827-32EE-2843-B077-BAC38848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2837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572E-3A74-9942-92B3-1FA363B5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0605-3D76-5F4A-842A-20AEBAA7E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DCC63-B62E-C14E-84FC-28735911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E4B0-4CEA-7241-990C-D539C7E5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6F263-201B-624C-AA07-38C47FD7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3719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C707-33F8-B84D-97EB-715B9DEB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4B8E-6DFA-8B47-B132-0919FCB5B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E5C38-4E77-2A46-A71D-AC15675E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7F9C1-FECA-9F43-B0B7-8E47F96B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9EBAF-19BC-EA4A-90AD-6136A05A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511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345F-03E3-8441-9DAB-F8CB50E9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68831-4131-694A-8B5E-C9ADF1AF8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FAF8F-F8FA-DA46-9261-667B8CB55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B14C0-868D-9F4C-A53B-F17E93FB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F7A30-3741-294D-8E12-69552712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0D57B-1362-8746-9D57-8832440D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683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5A05-DB08-5143-A8B8-C8117323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0FD49-74BF-FA49-BB59-411868280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A6586-90C0-E343-BC96-77DC83644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807E0-8617-F641-91C0-BE080FFA3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32F27-0072-114D-8852-CBF597C3D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7431D-56A8-AC44-9454-E6B806A1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0A819-5AF3-8E4B-9101-2F82E956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FC66E-8BB8-284D-9BFF-8F40684E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1350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8BF2-B081-1048-8660-BA6FCEFD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55406-A261-4D43-96BE-4AC89F50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54567-FB22-8F41-8F68-21839BA5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50586-8B1F-0548-B484-68660417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708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87F1F-AC3D-E74C-9329-74FD08E2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965CA-8395-F94B-A886-1A4F135D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D4338-15C0-C840-994F-88B5EBB9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248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8A53-96A5-ED42-AA8A-74B80629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B79A-881E-024A-BEE4-FFBAB9EB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AD7E2-12B7-E345-B521-D3E8F2C6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37BDF-CD83-1343-A0DB-8DF672C8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99203-64F2-3146-97E6-CC15CBA7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1FBFA-EB9D-2F42-B02C-6356FC2A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1383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A517-894E-A547-9E8E-1C87B8AD5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E8520-12C0-5645-8633-8997968C0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6BC80-95C9-8444-8FCD-942CDCD5A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50F2F-4441-D74C-9492-8B322CED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E4A9D-222D-574A-8D7C-E4697DAF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37955-90F8-6F48-A112-69845DFE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5084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B2E6A-D737-2C43-9859-341F8F2A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EC46C-FBB1-1E48-911A-841273DA7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4A52-9158-4640-B990-0B2DE2663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0EDD-74F9-A849-9C9E-22CB495263CF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E81B7-0941-8A44-8E66-DFAE9E57D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F7A3-B6B2-5B49-9192-D70B9116C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0E89-A42F-D34D-8FE2-D47818E290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196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E3CCC967-51FB-694D-864F-8E12246543F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8" y="0"/>
            <a:ext cx="7452361" cy="2067878"/>
          </a:xfrm>
          <a:prstGeom prst="rect">
            <a:avLst/>
          </a:prstGeom>
        </p:spPr>
      </p:pic>
      <p:pic>
        <p:nvPicPr>
          <p:cNvPr id="5" name="Picture 4" descr="A person and person holding a cat&#10;&#10;Description automatically generated">
            <a:extLst>
              <a:ext uri="{FF2B5EF4-FFF2-40B4-BE49-F238E27FC236}">
                <a16:creationId xmlns:a16="http://schemas.microsoft.com/office/drawing/2014/main" id="{2D0B9878-396F-504A-AADC-3442959CBE1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" y="2067878"/>
            <a:ext cx="7452361" cy="417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מותר-להחזיק-חתולים-בבית-בסינגפור-עמוד-8.mp3" descr="מותר-להחזיק-חתולים-בבית-בסינגפור-עמוד-8.mp3">
            <a:hlinkClick r:id="" action="ppaction://media"/>
            <a:extLst>
              <a:ext uri="{FF2B5EF4-FFF2-40B4-BE49-F238E27FC236}">
                <a16:creationId xmlns:a16="http://schemas.microsoft.com/office/drawing/2014/main" id="{9D3FA9DB-2F4B-5144-B684-8B2FB349F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5418" y="3522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2</cp:revision>
  <dcterms:created xsi:type="dcterms:W3CDTF">2024-11-19T07:23:01Z</dcterms:created>
  <dcterms:modified xsi:type="dcterms:W3CDTF">2024-11-19T09:09:57Z</dcterms:modified>
</cp:coreProperties>
</file>