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03"/>
  </p:normalViewPr>
  <p:slideViewPr>
    <p:cSldViewPr snapToGrid="0" snapToObjects="1">
      <p:cViewPr varScale="1"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89C7-16E3-9D45-B353-A3455C475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72687-98F4-FE44-9E1B-F86DFE3BB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4A82C-B492-F140-96A7-A9DE828C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E288-A1C9-CB4C-A84B-3F7CDED1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4D72C-E176-4A47-A74F-60C3D33C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947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D915-DF6C-294E-82E4-6BE6A0B5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6B018-8BEC-A94A-B956-C2E0709C2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E05B8-963C-E84A-8AEE-B2C3CCD2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483B2-C4D8-5B41-B6AC-4CA821D3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9759-35AB-D546-B176-20F562BE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533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B0E4E7-9F15-DE46-B8B6-DC8067E2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02DD7-586D-9644-B090-48463A027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8433-78A1-1748-87A6-CFD9BCC6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C39B3-397A-5D44-A182-8460014C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44128-BD6C-A147-BFE9-8F406A20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387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3DCD-8511-5044-86D3-5D18FDDC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7812-6224-984E-9A4E-1FA92898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8DEF9-0FED-FD48-A394-9FDA5DE3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7082D-8687-1E4C-A76E-66D38D1C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E69D2-6E58-1848-A58C-C4189967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6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27AB-7227-9E4A-8BAA-B5861958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F452E-01DB-8048-B946-FB4FC8E0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D650A-5F25-C543-B626-515E8E11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5479D-E98F-6644-8BD8-E36752C0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8973F-56E2-D34A-9E6B-74D9B182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74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18DC-5B41-3C4B-9DA0-8580FAC8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567AA-9A41-754A-91A0-70C9DE35B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EAA6D-3165-7940-8B49-4B769D831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C59D2-4FE1-6249-A9F6-1B027624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F9B8E-02C7-0543-A242-A574304A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1E892-32E1-8540-A847-C4107336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764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FC88-1BD3-9F43-BC0B-8A737B09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2B148-3420-AC40-81F5-925C0CE57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52827-3371-514F-A4AC-3D04ED90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AB965-8033-2048-9005-904F5E537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979E5-FAB1-1D40-A9CF-79AD39EEB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98443-6ED5-FD43-A448-F710FBC8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A1CCA-9493-9E41-96C7-5587D511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FA246-1B97-5F4A-922C-F25CCC28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66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04BF-43FF-5841-9C52-8B3A393C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3557A-0C0E-9749-9B6E-C6D5258D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85D1D-F09A-F44A-8A61-8704CE90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5DEDC-1DCA-EE48-AA25-A078A16F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573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8B7E0-CA5C-B442-9B1F-1FE814B7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7D163-FB2E-E545-8AE5-D67AD3A0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27A1C-9A78-4847-A09A-83A9B739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128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F808-2E72-8C4E-BE73-C36A4936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B893-99A8-414F-9520-F4D17F1D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DC280-2BB7-4847-8549-0ED41F4A5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03850-354C-1142-8C14-D02410D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4AFC4-868E-3941-BAC0-6C5C66C0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665C4-E265-7A4A-B7BE-746A99EE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045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27D1-AA83-0741-AF3D-F07A5F74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EB6F4-EA9B-C24A-9BE2-82211C19D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3B506-F7FD-9747-8A9E-98872D8B4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E4183-D21F-784A-BF62-ADD5ED03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0747-C74A-2449-8312-34D3E457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58305-F2D1-2E43-B6F5-37A27C17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9115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A8873-80C5-2943-B14F-8D0D571E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B1808-B4B9-B044-B496-033711CA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9F802-63FE-5642-A159-73254CF15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EA0D-6363-B940-B26C-3E3B1CC1B239}" type="datetimeFigureOut">
              <a:rPr lang="en-IL" smtClean="0"/>
              <a:t>18/02/2025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08A7-EC31-0F4D-8637-87A3BA3EE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5663-3DD2-C642-A2E6-255A3A585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8493-7B2A-B749-863C-ED67ACBEC5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678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55FBD-9B61-5142-A5F9-A6851FFB9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00" b="35417"/>
          <a:stretch/>
        </p:blipFill>
        <p:spPr>
          <a:xfrm>
            <a:off x="-124983" y="701674"/>
            <a:ext cx="12670565" cy="4856163"/>
          </a:xfrm>
          <a:prstGeom prst="rect">
            <a:avLst/>
          </a:prstGeom>
        </p:spPr>
      </p:pic>
      <p:pic>
        <p:nvPicPr>
          <p:cNvPr id="6" name="להפוך-אצות-לדלק-עמוד-7.mp3" descr="להפוך-אצות-לדלק-עמוד-7.mp3">
            <a:hlinkClick r:id="" action="ppaction://media"/>
            <a:extLst>
              <a:ext uri="{FF2B5EF4-FFF2-40B4-BE49-F238E27FC236}">
                <a16:creationId xmlns:a16="http://schemas.microsoft.com/office/drawing/2014/main" id="{299C64A7-EF93-774E-B45F-E2FCFD0F6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4174" y="701674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A5EE43-FBC5-404A-A9E9-9467D9FC17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99" t="7708" r="10691" b="76459"/>
          <a:stretch/>
        </p:blipFill>
        <p:spPr>
          <a:xfrm>
            <a:off x="4537779" y="5714443"/>
            <a:ext cx="3116441" cy="8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cp:lastPrinted>2025-02-18T08:43:17Z</cp:lastPrinted>
  <dcterms:created xsi:type="dcterms:W3CDTF">2025-02-18T08:36:06Z</dcterms:created>
  <dcterms:modified xsi:type="dcterms:W3CDTF">2025-02-18T08:43:41Z</dcterms:modified>
</cp:coreProperties>
</file>