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921"/>
  </p:normalViewPr>
  <p:slideViewPr>
    <p:cSldViewPr snapToGrid="0" snapToObjects="1">
      <p:cViewPr varScale="1">
        <p:scale>
          <a:sx n="90" d="100"/>
          <a:sy n="90" d="100"/>
        </p:scale>
        <p:origin x="23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4579-8E1F-6544-BE1F-9D6695DD6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FB12E4-CB5C-A549-89C0-72E86EFF5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35C2D-367D-A14B-AA7F-B3514EBE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5460-C189-554B-B769-89CB414EC393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57649-C108-8E43-B9A8-1C6E3B24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38DB5-65D2-BD4B-BB27-0D46EFB0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E0E-73D7-5F45-BDBB-CC9E12C48E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268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AB09-1159-CF40-AF7F-77FCCF5C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46A06-AB85-2F48-A7E7-F7B33E84D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11860-57CA-5B47-A4FB-B956A3F6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5460-C189-554B-B769-89CB414EC393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21275-D497-4942-ADC0-9FF1896E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8F7CB-4510-EB4B-A667-D7D8C764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E0E-73D7-5F45-BDBB-CC9E12C48E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9173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D7BF85-027B-AD44-A672-1F1CA27DF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D0E35-0F6B-ED4C-AE72-0C91C47FB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37C93-9849-2B41-BA78-3CB5C336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5460-C189-554B-B769-89CB414EC393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17C81-BC96-9942-9EA8-ED26F44A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D6C71-CFCF-B349-B53B-2928C1F1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E0E-73D7-5F45-BDBB-CC9E12C48E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4687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733F7-0399-674C-B6A9-19A5FF9B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6C536-9AE5-3F48-8307-826188D50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184A8-AD37-4448-9CD1-270342BB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5460-C189-554B-B769-89CB414EC393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8B375-F999-B343-8C6F-5F7B7720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A1C28-049D-2549-BA6E-D090742A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E0E-73D7-5F45-BDBB-CC9E12C48E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028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6B7BD-CE02-EE4C-9986-9358F745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7BF29-1F30-E54C-B664-2286585C7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B14A7-7A95-0440-8C41-62DFD1D7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5460-C189-554B-B769-89CB414EC393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D2B6B-CC5E-8D40-9019-5E8B619AE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C849A-4F00-E24B-9D1E-F454752F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E0E-73D7-5F45-BDBB-CC9E12C48E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461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E00E0-A962-B249-8FE4-50E90DCE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2FD02-2B16-D640-9C60-839F070B6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CE294-623C-8848-AA4F-653247069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6ECA0-0314-2F41-9A80-3E1AF652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5460-C189-554B-B769-89CB414EC393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2E344-5D6F-824C-A25B-4B140173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8B667-4685-B74C-9CF5-9590AB74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E0E-73D7-5F45-BDBB-CC9E12C48E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7828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E312-5122-454D-9E35-186D5B14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5FCBF-4474-5947-9F27-39EE245F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A8D68-3412-7B43-8569-9EF81DC82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38537-F68A-A148-8231-7E19C5CE9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1D51D9-DCD5-AE4F-912B-DAF8B16EC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7A283F-60C2-0745-BA12-6D8321FE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5460-C189-554B-B769-89CB414EC393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4557D-6C5F-7149-A2BA-25A1B9B2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F1169C-A40C-7849-8EEC-5790CDEE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E0E-73D7-5F45-BDBB-CC9E12C48E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0937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7F0B-3F20-CF45-8E6D-17C483A1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8F0B8B-14C5-384A-92D9-ED408DC5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5460-C189-554B-B769-89CB414EC393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DE07D-1E1B-0748-A68D-6985F25F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D5EFB-96D4-E04B-B80A-5228720A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E0E-73D7-5F45-BDBB-CC9E12C48E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388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4C3F2-66E7-4E4D-9614-DF7257A4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5460-C189-554B-B769-89CB414EC393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DA1275-13DF-8540-8A73-B6CD9D61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8F19C-7CF6-704E-BC11-2903986E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E0E-73D7-5F45-BDBB-CC9E12C48E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2414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00B5-5BAF-CC43-A547-AB13BE1F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C741E-0D19-2F4B-B3BF-F4C5F1EF8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D8580-E76C-714C-899D-2DF3C6360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EB58E-78E8-BD44-A262-42415578B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5460-C189-554B-B769-89CB414EC393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8C9B3-853D-EB40-B321-7E9C89CBD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A6830-7B2B-6547-966F-80ADC59F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E0E-73D7-5F45-BDBB-CC9E12C48E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8699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70B6-F914-7341-9D04-1EADE3666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C3DA98-C9DB-4D4E-A2A4-E8155435A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33EB5-D8BF-D449-B31F-08279FB20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52201-41BD-1746-A0EF-EF3930FA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5460-C189-554B-B769-89CB414EC393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90995-A41A-2440-94C4-8850D8FB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8EC85-16BB-4541-8FE0-9AA12F00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DE0E-73D7-5F45-BDBB-CC9E12C48E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4981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1FC23E-6266-4C42-93B8-AAD78E3E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F7A96-83BF-1E48-895B-2A66C9221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C8EB-4CB5-4F4B-A9F0-35A8C60B4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B5460-C189-554B-B769-89CB414EC393}" type="datetimeFigureOut">
              <a:rPr lang="en-IL" smtClean="0"/>
              <a:t>21/01/2025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7CC-F450-5445-9E5B-1FE3527A4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20FE0-0F78-C846-B816-A0C50C7BA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CDE0E-73D7-5F45-BDBB-CC9E12C48E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870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B9AF0-7B66-454A-947E-C5D3615491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29" t="9768" r="9512" b="46482"/>
          <a:stretch/>
        </p:blipFill>
        <p:spPr>
          <a:xfrm>
            <a:off x="1471612" y="0"/>
            <a:ext cx="9086851" cy="6864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128E8C-5590-594A-B97F-F24C52EF0E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45" t="5833" r="8038" b="76667"/>
          <a:stretch/>
        </p:blipFill>
        <p:spPr>
          <a:xfrm rot="16200000">
            <a:off x="-1013563" y="2600324"/>
            <a:ext cx="2870089" cy="842963"/>
          </a:xfrm>
          <a:prstGeom prst="rect">
            <a:avLst/>
          </a:prstGeom>
        </p:spPr>
      </p:pic>
      <p:pic>
        <p:nvPicPr>
          <p:cNvPr id="9" name="אל-נסלע-ערב-הסעודית-עמוד-9.mp3" descr="אל-נסלע-ערב-הסעודית-עמוד-9.mp3">
            <a:hlinkClick r:id="" action="ppaction://media"/>
            <a:extLst>
              <a:ext uri="{FF2B5EF4-FFF2-40B4-BE49-F238E27FC236}">
                <a16:creationId xmlns:a16="http://schemas.microsoft.com/office/drawing/2014/main" id="{9B5B03C1-422D-CE40-8386-7AFAC68A01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18825" y="7025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cfir@xdome.co</dc:creator>
  <cp:lastModifiedBy>cfir@xdome.co</cp:lastModifiedBy>
  <cp:revision>1</cp:revision>
  <dcterms:created xsi:type="dcterms:W3CDTF">2025-01-21T08:44:03Z</dcterms:created>
  <dcterms:modified xsi:type="dcterms:W3CDTF">2025-01-21T09:15:25Z</dcterms:modified>
</cp:coreProperties>
</file>