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4"/>
  </p:sldMasterIdLst>
  <p:notesMasterIdLst>
    <p:notesMasterId r:id="rId23"/>
  </p:notesMasterIdLst>
  <p:sldIdLst>
    <p:sldId id="256"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al Livne" initials="" lastIdx="1" clrIdx="0"/>
  <p:cmAuthor id="1" name="Liron Primor" initials="" lastIdx="5" clrIdx="1"/>
  <p:cmAuthor id="2" name="Pazit Kotler" initials="PK" lastIdx="11" clrIdx="2">
    <p:extLst>
      <p:ext uri="{19B8F6BF-5375-455C-9EA6-DF929625EA0E}">
        <p15:presenceInfo xmlns:p15="http://schemas.microsoft.com/office/powerpoint/2012/main" userId="S::pazitk@cet.ac.il::2e985e78-f7ad-45ba-9db9-7c92ed0b4164" providerId="AD"/>
      </p:ext>
    </p:extLst>
  </p:cmAuthor>
  <p:cmAuthor id="3" name="Tal Livne" initials="TL" lastIdx="1" clrIdx="3">
    <p:extLst>
      <p:ext uri="{19B8F6BF-5375-455C-9EA6-DF929625EA0E}">
        <p15:presenceInfo xmlns:p15="http://schemas.microsoft.com/office/powerpoint/2012/main" userId="S::TalL@cet.ac.il::6d288f0b-27bf-4242-b9ed-ab555415793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689B74-BEF5-4EE0-9F68-7F698BAD462D}" v="5" dt="2021-10-26T05:37:02.010"/>
  </p1510:revLst>
</p1510:revInfo>
</file>

<file path=ppt/tableStyles.xml><?xml version="1.0" encoding="utf-8"?>
<a:tblStyleLst xmlns:a="http://schemas.openxmlformats.org/drawingml/2006/main" def="{0178A11D-6361-41D5-B5CC-BBFE8737BE91}">
  <a:tblStyle styleId="{0178A11D-6361-41D5-B5CC-BBFE8737BE91}"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43" d="100"/>
          <a:sy n="143" d="100"/>
        </p:scale>
        <p:origin x="684" y="10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l Livne" userId="6d288f0b-27bf-4242-b9ed-ab555415793f" providerId="ADAL" clId="{5A689B74-BEF5-4EE0-9F68-7F698BAD462D}"/>
    <pc:docChg chg="custSel modSld">
      <pc:chgData name="Tal Livne" userId="6d288f0b-27bf-4242-b9ed-ab555415793f" providerId="ADAL" clId="{5A689B74-BEF5-4EE0-9F68-7F698BAD462D}" dt="2021-10-26T05:37:02.010" v="40"/>
      <pc:docMkLst>
        <pc:docMk/>
      </pc:docMkLst>
      <pc:sldChg chg="modSp mod">
        <pc:chgData name="Tal Livne" userId="6d288f0b-27bf-4242-b9ed-ab555415793f" providerId="ADAL" clId="{5A689B74-BEF5-4EE0-9F68-7F698BAD462D}" dt="2021-10-26T05:32:08.416" v="20" actId="1038"/>
        <pc:sldMkLst>
          <pc:docMk/>
          <pc:sldMk cId="0" sldId="256"/>
        </pc:sldMkLst>
        <pc:spChg chg="mod">
          <ac:chgData name="Tal Livne" userId="6d288f0b-27bf-4242-b9ed-ab555415793f" providerId="ADAL" clId="{5A689B74-BEF5-4EE0-9F68-7F698BAD462D}" dt="2021-10-26T05:32:08.416" v="20" actId="1038"/>
          <ac:spMkLst>
            <pc:docMk/>
            <pc:sldMk cId="0" sldId="256"/>
            <ac:spMk id="63" creationId="{00000000-0000-0000-0000-000000000000}"/>
          </ac:spMkLst>
        </pc:spChg>
      </pc:sldChg>
      <pc:sldChg chg="delCm">
        <pc:chgData name="Tal Livne" userId="6d288f0b-27bf-4242-b9ed-ab555415793f" providerId="ADAL" clId="{5A689B74-BEF5-4EE0-9F68-7F698BAD462D}" dt="2021-10-26T05:34:50.788" v="21" actId="1592"/>
        <pc:sldMkLst>
          <pc:docMk/>
          <pc:sldMk cId="0" sldId="260"/>
        </pc:sldMkLst>
      </pc:sldChg>
      <pc:sldChg chg="modSp mod">
        <pc:chgData name="Tal Livne" userId="6d288f0b-27bf-4242-b9ed-ab555415793f" providerId="ADAL" clId="{5A689B74-BEF5-4EE0-9F68-7F698BAD462D}" dt="2021-10-26T05:35:41.568" v="24" actId="1076"/>
        <pc:sldMkLst>
          <pc:docMk/>
          <pc:sldMk cId="0" sldId="266"/>
        </pc:sldMkLst>
        <pc:spChg chg="mod">
          <ac:chgData name="Tal Livne" userId="6d288f0b-27bf-4242-b9ed-ab555415793f" providerId="ADAL" clId="{5A689B74-BEF5-4EE0-9F68-7F698BAD462D}" dt="2021-10-26T05:35:41.568" v="24" actId="1076"/>
          <ac:spMkLst>
            <pc:docMk/>
            <pc:sldMk cId="0" sldId="266"/>
            <ac:spMk id="153" creationId="{00000000-0000-0000-0000-000000000000}"/>
          </ac:spMkLst>
        </pc:spChg>
      </pc:sldChg>
      <pc:sldChg chg="addSp delSp modSp mod">
        <pc:chgData name="Tal Livne" userId="6d288f0b-27bf-4242-b9ed-ab555415793f" providerId="ADAL" clId="{5A689B74-BEF5-4EE0-9F68-7F698BAD462D}" dt="2021-10-26T05:35:51.911" v="26"/>
        <pc:sldMkLst>
          <pc:docMk/>
          <pc:sldMk cId="0" sldId="267"/>
        </pc:sldMkLst>
        <pc:spChg chg="add mod">
          <ac:chgData name="Tal Livne" userId="6d288f0b-27bf-4242-b9ed-ab555415793f" providerId="ADAL" clId="{5A689B74-BEF5-4EE0-9F68-7F698BAD462D}" dt="2021-10-26T05:35:51.911" v="26"/>
          <ac:spMkLst>
            <pc:docMk/>
            <pc:sldMk cId="0" sldId="267"/>
            <ac:spMk id="6" creationId="{0D1E1494-9A82-4094-A86B-CDBE57CA7AD0}"/>
          </ac:spMkLst>
        </pc:spChg>
        <pc:spChg chg="del">
          <ac:chgData name="Tal Livne" userId="6d288f0b-27bf-4242-b9ed-ab555415793f" providerId="ADAL" clId="{5A689B74-BEF5-4EE0-9F68-7F698BAD462D}" dt="2021-10-26T05:35:48.499" v="25" actId="478"/>
          <ac:spMkLst>
            <pc:docMk/>
            <pc:sldMk cId="0" sldId="267"/>
            <ac:spMk id="7" creationId="{07105759-FFD4-4699-A083-2147CC366682}"/>
          </ac:spMkLst>
        </pc:spChg>
      </pc:sldChg>
      <pc:sldChg chg="modSp mod">
        <pc:chgData name="Tal Livne" userId="6d288f0b-27bf-4242-b9ed-ab555415793f" providerId="ADAL" clId="{5A689B74-BEF5-4EE0-9F68-7F698BAD462D}" dt="2021-10-26T05:36:37.223" v="34" actId="1076"/>
        <pc:sldMkLst>
          <pc:docMk/>
          <pc:sldMk cId="0" sldId="270"/>
        </pc:sldMkLst>
        <pc:spChg chg="mod">
          <ac:chgData name="Tal Livne" userId="6d288f0b-27bf-4242-b9ed-ab555415793f" providerId="ADAL" clId="{5A689B74-BEF5-4EE0-9F68-7F698BAD462D}" dt="2021-10-26T05:36:37.223" v="34" actId="1076"/>
          <ac:spMkLst>
            <pc:docMk/>
            <pc:sldMk cId="0" sldId="270"/>
            <ac:spMk id="188" creationId="{00000000-0000-0000-0000-000000000000}"/>
          </ac:spMkLst>
        </pc:spChg>
      </pc:sldChg>
      <pc:sldChg chg="addSp delSp modSp mod">
        <pc:chgData name="Tal Livne" userId="6d288f0b-27bf-4242-b9ed-ab555415793f" providerId="ADAL" clId="{5A689B74-BEF5-4EE0-9F68-7F698BAD462D}" dt="2021-10-26T05:36:51.105" v="38"/>
        <pc:sldMkLst>
          <pc:docMk/>
          <pc:sldMk cId="0" sldId="271"/>
        </pc:sldMkLst>
        <pc:spChg chg="del">
          <ac:chgData name="Tal Livne" userId="6d288f0b-27bf-4242-b9ed-ab555415793f" providerId="ADAL" clId="{5A689B74-BEF5-4EE0-9F68-7F698BAD462D}" dt="2021-10-26T05:36:44.947" v="35" actId="478"/>
          <ac:spMkLst>
            <pc:docMk/>
            <pc:sldMk cId="0" sldId="271"/>
            <ac:spMk id="7" creationId="{7191D44E-AA62-4DAF-AD66-A1A89C1CB2A4}"/>
          </ac:spMkLst>
        </pc:spChg>
        <pc:spChg chg="add mod">
          <ac:chgData name="Tal Livne" userId="6d288f0b-27bf-4242-b9ed-ab555415793f" providerId="ADAL" clId="{5A689B74-BEF5-4EE0-9F68-7F698BAD462D}" dt="2021-10-26T05:36:51.105" v="38"/>
          <ac:spMkLst>
            <pc:docMk/>
            <pc:sldMk cId="0" sldId="271"/>
            <ac:spMk id="8" creationId="{1701E315-B41C-400F-B6CF-C51DFF894DA3}"/>
          </ac:spMkLst>
        </pc:spChg>
        <pc:picChg chg="add del">
          <ac:chgData name="Tal Livne" userId="6d288f0b-27bf-4242-b9ed-ab555415793f" providerId="ADAL" clId="{5A689B74-BEF5-4EE0-9F68-7F698BAD462D}" dt="2021-10-26T05:36:48.767" v="37"/>
          <ac:picMkLst>
            <pc:docMk/>
            <pc:sldMk cId="0" sldId="271"/>
            <ac:picMk id="2" creationId="{7EEE3209-91AC-4C03-B9D3-851E1E7E46E4}"/>
          </ac:picMkLst>
        </pc:picChg>
      </pc:sldChg>
      <pc:sldChg chg="addSp delSp modSp mod">
        <pc:chgData name="Tal Livne" userId="6d288f0b-27bf-4242-b9ed-ab555415793f" providerId="ADAL" clId="{5A689B74-BEF5-4EE0-9F68-7F698BAD462D}" dt="2021-10-26T05:37:02.010" v="40"/>
        <pc:sldMkLst>
          <pc:docMk/>
          <pc:sldMk cId="0" sldId="273"/>
        </pc:sldMkLst>
        <pc:spChg chg="del">
          <ac:chgData name="Tal Livne" userId="6d288f0b-27bf-4242-b9ed-ab555415793f" providerId="ADAL" clId="{5A689B74-BEF5-4EE0-9F68-7F698BAD462D}" dt="2021-10-26T05:36:59.995" v="39" actId="478"/>
          <ac:spMkLst>
            <pc:docMk/>
            <pc:sldMk cId="0" sldId="273"/>
            <ac:spMk id="8" creationId="{282F293D-0276-43BE-AD3A-FEB7E4BBB4AC}"/>
          </ac:spMkLst>
        </pc:spChg>
        <pc:spChg chg="add mod">
          <ac:chgData name="Tal Livne" userId="6d288f0b-27bf-4242-b9ed-ab555415793f" providerId="ADAL" clId="{5A689B74-BEF5-4EE0-9F68-7F698BAD462D}" dt="2021-10-26T05:37:02.010" v="40"/>
          <ac:spMkLst>
            <pc:docMk/>
            <pc:sldMk cId="0" sldId="273"/>
            <ac:spMk id="9" creationId="{EB2A6E21-7668-467D-ACEB-C93DEA95921F}"/>
          </ac:spMkLst>
        </pc:spChg>
      </pc:sldChg>
    </pc:docChg>
  </pc:docChgLst>
  <pc:docChgLst>
    <pc:chgData name="Pazit Kotler" userId="2e985e78-f7ad-45ba-9db9-7c92ed0b4164" providerId="ADAL" clId="{D2465759-D923-48A0-A1AF-7375773B15D2}"/>
    <pc:docChg chg="undo custSel modSld">
      <pc:chgData name="Pazit Kotler" userId="2e985e78-f7ad-45ba-9db9-7c92ed0b4164" providerId="ADAL" clId="{D2465759-D923-48A0-A1AF-7375773B15D2}" dt="2021-10-24T06:23:09.042" v="63" actId="20577"/>
      <pc:docMkLst>
        <pc:docMk/>
      </pc:docMkLst>
      <pc:sldChg chg="modSp mod">
        <pc:chgData name="Pazit Kotler" userId="2e985e78-f7ad-45ba-9db9-7c92ed0b4164" providerId="ADAL" clId="{D2465759-D923-48A0-A1AF-7375773B15D2}" dt="2021-10-24T06:02:33.735" v="42" actId="20577"/>
        <pc:sldMkLst>
          <pc:docMk/>
          <pc:sldMk cId="0" sldId="256"/>
        </pc:sldMkLst>
        <pc:spChg chg="mod">
          <ac:chgData name="Pazit Kotler" userId="2e985e78-f7ad-45ba-9db9-7c92ed0b4164" providerId="ADAL" clId="{D2465759-D923-48A0-A1AF-7375773B15D2}" dt="2021-10-24T06:02:33.735" v="42" actId="20577"/>
          <ac:spMkLst>
            <pc:docMk/>
            <pc:sldMk cId="0" sldId="256"/>
            <ac:spMk id="64" creationId="{00000000-0000-0000-0000-000000000000}"/>
          </ac:spMkLst>
        </pc:spChg>
      </pc:sldChg>
      <pc:sldChg chg="addCm delCm modCm">
        <pc:chgData name="Pazit Kotler" userId="2e985e78-f7ad-45ba-9db9-7c92ed0b4164" providerId="ADAL" clId="{D2465759-D923-48A0-A1AF-7375773B15D2}" dt="2021-10-24T05:48:36.591" v="32"/>
        <pc:sldMkLst>
          <pc:docMk/>
          <pc:sldMk cId="0" sldId="260"/>
        </pc:sldMkLst>
      </pc:sldChg>
      <pc:sldChg chg="addSp modSp mod addCm delCm modCm">
        <pc:chgData name="Pazit Kotler" userId="2e985e78-f7ad-45ba-9db9-7c92ed0b4164" providerId="ADAL" clId="{D2465759-D923-48A0-A1AF-7375773B15D2}" dt="2021-10-24T05:53:24.407" v="34"/>
        <pc:sldMkLst>
          <pc:docMk/>
          <pc:sldMk cId="0" sldId="261"/>
        </pc:sldMkLst>
        <pc:spChg chg="mod">
          <ac:chgData name="Pazit Kotler" userId="2e985e78-f7ad-45ba-9db9-7c92ed0b4164" providerId="ADAL" clId="{D2465759-D923-48A0-A1AF-7375773B15D2}" dt="2021-10-24T05:41:45.594" v="20" actId="1076"/>
          <ac:spMkLst>
            <pc:docMk/>
            <pc:sldMk cId="0" sldId="261"/>
            <ac:spMk id="29" creationId="{8B645BD3-3C47-4A1A-8011-24E91F068F20}"/>
          </ac:spMkLst>
        </pc:spChg>
        <pc:spChg chg="mod">
          <ac:chgData name="Pazit Kotler" userId="2e985e78-f7ad-45ba-9db9-7c92ed0b4164" providerId="ADAL" clId="{D2465759-D923-48A0-A1AF-7375773B15D2}" dt="2021-10-24T05:41:36.773" v="17" actId="1076"/>
          <ac:spMkLst>
            <pc:docMk/>
            <pc:sldMk cId="0" sldId="261"/>
            <ac:spMk id="31" creationId="{4AA2BA4A-405F-41ED-8F8A-C76A581D0F5C}"/>
          </ac:spMkLst>
        </pc:spChg>
        <pc:spChg chg="mod">
          <ac:chgData name="Pazit Kotler" userId="2e985e78-f7ad-45ba-9db9-7c92ed0b4164" providerId="ADAL" clId="{D2465759-D923-48A0-A1AF-7375773B15D2}" dt="2021-10-24T05:40:59.510" v="7"/>
          <ac:spMkLst>
            <pc:docMk/>
            <pc:sldMk cId="0" sldId="261"/>
            <ac:spMk id="32" creationId="{9F921D10-2D60-4B67-B07A-E99415BF87A6}"/>
          </ac:spMkLst>
        </pc:spChg>
        <pc:spChg chg="mod">
          <ac:chgData name="Pazit Kotler" userId="2e985e78-f7ad-45ba-9db9-7c92ed0b4164" providerId="ADAL" clId="{D2465759-D923-48A0-A1AF-7375773B15D2}" dt="2021-10-24T05:41:11.837" v="10" actId="20577"/>
          <ac:spMkLst>
            <pc:docMk/>
            <pc:sldMk cId="0" sldId="261"/>
            <ac:spMk id="33" creationId="{6EDBA3A1-830F-49A6-9FE5-8C85802F7D5D}"/>
          </ac:spMkLst>
        </pc:spChg>
        <pc:spChg chg="mod">
          <ac:chgData name="Pazit Kotler" userId="2e985e78-f7ad-45ba-9db9-7c92ed0b4164" providerId="ADAL" clId="{D2465759-D923-48A0-A1AF-7375773B15D2}" dt="2021-10-24T05:40:56.348" v="6" actId="1076"/>
          <ac:spMkLst>
            <pc:docMk/>
            <pc:sldMk cId="0" sldId="261"/>
            <ac:spMk id="94" creationId="{00000000-0000-0000-0000-000000000000}"/>
          </ac:spMkLst>
        </pc:spChg>
        <pc:spChg chg="mod">
          <ac:chgData name="Pazit Kotler" userId="2e985e78-f7ad-45ba-9db9-7c92ed0b4164" providerId="ADAL" clId="{D2465759-D923-48A0-A1AF-7375773B15D2}" dt="2021-10-24T05:41:05.169" v="9" actId="20577"/>
          <ac:spMkLst>
            <pc:docMk/>
            <pc:sldMk cId="0" sldId="261"/>
            <ac:spMk id="106" creationId="{00000000-0000-0000-0000-000000000000}"/>
          </ac:spMkLst>
        </pc:spChg>
        <pc:grpChg chg="add mod">
          <ac:chgData name="Pazit Kotler" userId="2e985e78-f7ad-45ba-9db9-7c92ed0b4164" providerId="ADAL" clId="{D2465759-D923-48A0-A1AF-7375773B15D2}" dt="2021-10-24T05:42:02.960" v="27" actId="1076"/>
          <ac:grpSpMkLst>
            <pc:docMk/>
            <pc:sldMk cId="0" sldId="261"/>
            <ac:grpSpMk id="30" creationId="{176CFD01-C5AC-4750-8410-FB1B1EFF468F}"/>
          </ac:grpSpMkLst>
        </pc:grpChg>
        <pc:grpChg chg="mod">
          <ac:chgData name="Pazit Kotler" userId="2e985e78-f7ad-45ba-9db9-7c92ed0b4164" providerId="ADAL" clId="{D2465759-D923-48A0-A1AF-7375773B15D2}" dt="2021-10-24T05:41:55.412" v="23" actId="1076"/>
          <ac:grpSpMkLst>
            <pc:docMk/>
            <pc:sldMk cId="0" sldId="261"/>
            <ac:grpSpMk id="98" creationId="{00000000-0000-0000-0000-000000000000}"/>
          </ac:grpSpMkLst>
        </pc:grpChg>
        <pc:grpChg chg="mod">
          <ac:chgData name="Pazit Kotler" userId="2e985e78-f7ad-45ba-9db9-7c92ed0b4164" providerId="ADAL" clId="{D2465759-D923-48A0-A1AF-7375773B15D2}" dt="2021-10-24T05:41:56.900" v="24" actId="1076"/>
          <ac:grpSpMkLst>
            <pc:docMk/>
            <pc:sldMk cId="0" sldId="261"/>
            <ac:grpSpMk id="101" creationId="{00000000-0000-0000-0000-000000000000}"/>
          </ac:grpSpMkLst>
        </pc:grpChg>
        <pc:grpChg chg="mod">
          <ac:chgData name="Pazit Kotler" userId="2e985e78-f7ad-45ba-9db9-7c92ed0b4164" providerId="ADAL" clId="{D2465759-D923-48A0-A1AF-7375773B15D2}" dt="2021-10-24T05:41:59.869" v="25" actId="1076"/>
          <ac:grpSpMkLst>
            <pc:docMk/>
            <pc:sldMk cId="0" sldId="261"/>
            <ac:grpSpMk id="104" creationId="{00000000-0000-0000-0000-000000000000}"/>
          </ac:grpSpMkLst>
        </pc:grpChg>
        <pc:grpChg chg="mod">
          <ac:chgData name="Pazit Kotler" userId="2e985e78-f7ad-45ba-9db9-7c92ed0b4164" providerId="ADAL" clId="{D2465759-D923-48A0-A1AF-7375773B15D2}" dt="2021-10-24T05:41:34.615" v="16" actId="1076"/>
          <ac:grpSpMkLst>
            <pc:docMk/>
            <pc:sldMk cId="0" sldId="261"/>
            <ac:grpSpMk id="107" creationId="{00000000-0000-0000-0000-000000000000}"/>
          </ac:grpSpMkLst>
        </pc:grpChg>
        <pc:grpChg chg="mod">
          <ac:chgData name="Pazit Kotler" userId="2e985e78-f7ad-45ba-9db9-7c92ed0b4164" providerId="ADAL" clId="{D2465759-D923-48A0-A1AF-7375773B15D2}" dt="2021-10-24T05:41:40.647" v="18" actId="1076"/>
          <ac:grpSpMkLst>
            <pc:docMk/>
            <pc:sldMk cId="0" sldId="261"/>
            <ac:grpSpMk id="110" creationId="{00000000-0000-0000-0000-000000000000}"/>
          </ac:grpSpMkLst>
        </pc:grpChg>
        <pc:grpChg chg="mod">
          <ac:chgData name="Pazit Kotler" userId="2e985e78-f7ad-45ba-9db9-7c92ed0b4164" providerId="ADAL" clId="{D2465759-D923-48A0-A1AF-7375773B15D2}" dt="2021-10-24T05:41:42.301" v="19" actId="1076"/>
          <ac:grpSpMkLst>
            <pc:docMk/>
            <pc:sldMk cId="0" sldId="261"/>
            <ac:grpSpMk id="113" creationId="{00000000-0000-0000-0000-000000000000}"/>
          </ac:grpSpMkLst>
        </pc:grpChg>
        <pc:grpChg chg="mod">
          <ac:chgData name="Pazit Kotler" userId="2e985e78-f7ad-45ba-9db9-7c92ed0b4164" providerId="ADAL" clId="{D2465759-D923-48A0-A1AF-7375773B15D2}" dt="2021-10-24T05:41:48.298" v="21" actId="1076"/>
          <ac:grpSpMkLst>
            <pc:docMk/>
            <pc:sldMk cId="0" sldId="261"/>
            <ac:grpSpMk id="116" creationId="{00000000-0000-0000-0000-000000000000}"/>
          </ac:grpSpMkLst>
        </pc:grpChg>
      </pc:sldChg>
      <pc:sldChg chg="delCm">
        <pc:chgData name="Pazit Kotler" userId="2e985e78-f7ad-45ba-9db9-7c92ed0b4164" providerId="ADAL" clId="{D2465759-D923-48A0-A1AF-7375773B15D2}" dt="2021-10-24T05:57:05.178" v="35" actId="1592"/>
        <pc:sldMkLst>
          <pc:docMk/>
          <pc:sldMk cId="0" sldId="262"/>
        </pc:sldMkLst>
      </pc:sldChg>
      <pc:sldChg chg="delCm">
        <pc:chgData name="Pazit Kotler" userId="2e985e78-f7ad-45ba-9db9-7c92ed0b4164" providerId="ADAL" clId="{D2465759-D923-48A0-A1AF-7375773B15D2}" dt="2021-10-24T05:58:31.963" v="36" actId="1592"/>
        <pc:sldMkLst>
          <pc:docMk/>
          <pc:sldMk cId="0" sldId="263"/>
        </pc:sldMkLst>
      </pc:sldChg>
      <pc:sldChg chg="modSp">
        <pc:chgData name="Pazit Kotler" userId="2e985e78-f7ad-45ba-9db9-7c92ed0b4164" providerId="ADAL" clId="{D2465759-D923-48A0-A1AF-7375773B15D2}" dt="2021-10-24T06:14:46.947" v="43"/>
        <pc:sldMkLst>
          <pc:docMk/>
          <pc:sldMk cId="0" sldId="265"/>
        </pc:sldMkLst>
        <pc:spChg chg="mod">
          <ac:chgData name="Pazit Kotler" userId="2e985e78-f7ad-45ba-9db9-7c92ed0b4164" providerId="ADAL" clId="{D2465759-D923-48A0-A1AF-7375773B15D2}" dt="2021-10-24T06:14:46.947" v="43"/>
          <ac:spMkLst>
            <pc:docMk/>
            <pc:sldMk cId="0" sldId="265"/>
            <ac:spMk id="145" creationId="{00000000-0000-0000-0000-000000000000}"/>
          </ac:spMkLst>
        </pc:spChg>
      </pc:sldChg>
      <pc:sldChg chg="modSp mod delCm">
        <pc:chgData name="Pazit Kotler" userId="2e985e78-f7ad-45ba-9db9-7c92ed0b4164" providerId="ADAL" clId="{D2465759-D923-48A0-A1AF-7375773B15D2}" dt="2021-10-24T06:17:47.963" v="59" actId="20577"/>
        <pc:sldMkLst>
          <pc:docMk/>
          <pc:sldMk cId="0" sldId="266"/>
        </pc:sldMkLst>
        <pc:spChg chg="mod">
          <ac:chgData name="Pazit Kotler" userId="2e985e78-f7ad-45ba-9db9-7c92ed0b4164" providerId="ADAL" clId="{D2465759-D923-48A0-A1AF-7375773B15D2}" dt="2021-10-24T05:59:17.647" v="40" actId="20577"/>
          <ac:spMkLst>
            <pc:docMk/>
            <pc:sldMk cId="0" sldId="266"/>
            <ac:spMk id="3" creationId="{7F06AB01-C4F1-4DB9-A72F-61826C104316}"/>
          </ac:spMkLst>
        </pc:spChg>
        <pc:spChg chg="mod">
          <ac:chgData name="Pazit Kotler" userId="2e985e78-f7ad-45ba-9db9-7c92ed0b4164" providerId="ADAL" clId="{D2465759-D923-48A0-A1AF-7375773B15D2}" dt="2021-10-24T06:17:47.963" v="59" actId="20577"/>
          <ac:spMkLst>
            <pc:docMk/>
            <pc:sldMk cId="0" sldId="266"/>
            <ac:spMk id="153" creationId="{00000000-0000-0000-0000-000000000000}"/>
          </ac:spMkLst>
        </pc:spChg>
      </pc:sldChg>
      <pc:sldChg chg="addSp delSp modSp mod">
        <pc:chgData name="Pazit Kotler" userId="2e985e78-f7ad-45ba-9db9-7c92ed0b4164" providerId="ADAL" clId="{D2465759-D923-48A0-A1AF-7375773B15D2}" dt="2021-10-24T06:17:58.862" v="61" actId="20577"/>
        <pc:sldMkLst>
          <pc:docMk/>
          <pc:sldMk cId="0" sldId="267"/>
        </pc:sldMkLst>
        <pc:spChg chg="del mod">
          <ac:chgData name="Pazit Kotler" userId="2e985e78-f7ad-45ba-9db9-7c92ed0b4164" providerId="ADAL" clId="{D2465759-D923-48A0-A1AF-7375773B15D2}" dt="2021-10-24T06:16:22.890" v="46" actId="478"/>
          <ac:spMkLst>
            <pc:docMk/>
            <pc:sldMk cId="0" sldId="267"/>
            <ac:spMk id="6" creationId="{029DC9F2-E410-4DEE-A2F4-FB0CDD639BFD}"/>
          </ac:spMkLst>
        </pc:spChg>
        <pc:spChg chg="add mod">
          <ac:chgData name="Pazit Kotler" userId="2e985e78-f7ad-45ba-9db9-7c92ed0b4164" providerId="ADAL" clId="{D2465759-D923-48A0-A1AF-7375773B15D2}" dt="2021-10-24T06:17:58.862" v="61" actId="20577"/>
          <ac:spMkLst>
            <pc:docMk/>
            <pc:sldMk cId="0" sldId="267"/>
            <ac:spMk id="7" creationId="{07105759-FFD4-4699-A083-2147CC366682}"/>
          </ac:spMkLst>
        </pc:spChg>
      </pc:sldChg>
      <pc:sldChg chg="modSp">
        <pc:chgData name="Pazit Kotler" userId="2e985e78-f7ad-45ba-9db9-7c92ed0b4164" providerId="ADAL" clId="{D2465759-D923-48A0-A1AF-7375773B15D2}" dt="2021-10-24T06:20:17.765" v="62"/>
        <pc:sldMkLst>
          <pc:docMk/>
          <pc:sldMk cId="0" sldId="269"/>
        </pc:sldMkLst>
        <pc:spChg chg="mod">
          <ac:chgData name="Pazit Kotler" userId="2e985e78-f7ad-45ba-9db9-7c92ed0b4164" providerId="ADAL" clId="{D2465759-D923-48A0-A1AF-7375773B15D2}" dt="2021-10-24T06:20:17.765" v="62"/>
          <ac:spMkLst>
            <pc:docMk/>
            <pc:sldMk cId="0" sldId="269"/>
            <ac:spMk id="175" creationId="{00000000-0000-0000-0000-000000000000}"/>
          </ac:spMkLst>
        </pc:spChg>
      </pc:sldChg>
      <pc:sldChg chg="modSp mod">
        <pc:chgData name="Pazit Kotler" userId="2e985e78-f7ad-45ba-9db9-7c92ed0b4164" providerId="ADAL" clId="{D2465759-D923-48A0-A1AF-7375773B15D2}" dt="2021-10-24T06:23:09.042" v="63" actId="20577"/>
        <pc:sldMkLst>
          <pc:docMk/>
          <pc:sldMk cId="0" sldId="272"/>
        </pc:sldMkLst>
        <pc:spChg chg="mod">
          <ac:chgData name="Pazit Kotler" userId="2e985e78-f7ad-45ba-9db9-7c92ed0b4164" providerId="ADAL" clId="{D2465759-D923-48A0-A1AF-7375773B15D2}" dt="2021-10-24T06:23:09.042" v="63" actId="20577"/>
          <ac:spMkLst>
            <pc:docMk/>
            <pc:sldMk cId="0" sldId="272"/>
            <ac:spMk id="203" creationId="{00000000-0000-0000-0000-000000000000}"/>
          </ac:spMkLst>
        </pc:spChg>
      </pc:sldChg>
      <pc:sldChg chg="delCm">
        <pc:chgData name="Pazit Kotler" userId="2e985e78-f7ad-45ba-9db9-7c92ed0b4164" providerId="ADAL" clId="{D2465759-D923-48A0-A1AF-7375773B15D2}" dt="2021-10-24T06:00:10.455" v="41" actId="1592"/>
        <pc:sldMkLst>
          <pc:docMk/>
          <pc:sldMk cId="0" sldId="273"/>
        </pc:sldMkLst>
      </pc:sldChg>
    </pc:docChg>
  </pc:docChgLst>
  <pc:docChgLst>
    <pc:chgData name="Pazit Kotler" userId="S::pazitk@cet.ac.il::2e985e78-f7ad-45ba-9db9-7c92ed0b4164" providerId="AD" clId="Web-{01E9F7A7-4FF1-464C-98C5-FA844CE3BEDA}"/>
    <pc:docChg chg="modSld">
      <pc:chgData name="Pazit Kotler" userId="S::pazitk@cet.ac.il::2e985e78-f7ad-45ba-9db9-7c92ed0b4164" providerId="AD" clId="Web-{01E9F7A7-4FF1-464C-98C5-FA844CE3BEDA}" dt="2021-08-15T11:45:17.101" v="109"/>
      <pc:docMkLst>
        <pc:docMk/>
      </pc:docMkLst>
      <pc:sldChg chg="modSp addCm">
        <pc:chgData name="Pazit Kotler" userId="S::pazitk@cet.ac.il::2e985e78-f7ad-45ba-9db9-7c92ed0b4164" providerId="AD" clId="Web-{01E9F7A7-4FF1-464C-98C5-FA844CE3BEDA}" dt="2021-08-15T11:41:14.148" v="108" actId="20577"/>
        <pc:sldMkLst>
          <pc:docMk/>
          <pc:sldMk cId="0" sldId="260"/>
        </pc:sldMkLst>
        <pc:spChg chg="mod">
          <ac:chgData name="Pazit Kotler" userId="S::pazitk@cet.ac.il::2e985e78-f7ad-45ba-9db9-7c92ed0b4164" providerId="AD" clId="Web-{01E9F7A7-4FF1-464C-98C5-FA844CE3BEDA}" dt="2021-08-15T11:41:14.148" v="108" actId="20577"/>
          <ac:spMkLst>
            <pc:docMk/>
            <pc:sldMk cId="0" sldId="260"/>
            <ac:spMk id="88" creationId="{00000000-0000-0000-0000-000000000000}"/>
          </ac:spMkLst>
        </pc:spChg>
      </pc:sldChg>
      <pc:sldChg chg="addCm">
        <pc:chgData name="Pazit Kotler" userId="S::pazitk@cet.ac.il::2e985e78-f7ad-45ba-9db9-7c92ed0b4164" providerId="AD" clId="Web-{01E9F7A7-4FF1-464C-98C5-FA844CE3BEDA}" dt="2021-08-15T11:45:17.101" v="109"/>
        <pc:sldMkLst>
          <pc:docMk/>
          <pc:sldMk cId="0" sldId="261"/>
        </pc:sldMkLst>
      </pc:sldChg>
    </pc:docChg>
  </pc:docChgLst>
  <pc:docChgLst>
    <pc:chgData name="Tal Livne" userId="6d288f0b-27bf-4242-b9ed-ab555415793f" providerId="ADAL" clId="{1B0C9264-5FAA-4639-B162-6747493B327F}"/>
    <pc:docChg chg="custSel delSld modSld">
      <pc:chgData name="Tal Livne" userId="6d288f0b-27bf-4242-b9ed-ab555415793f" providerId="ADAL" clId="{1B0C9264-5FAA-4639-B162-6747493B327F}" dt="2021-10-25T10:29:52.228" v="2" actId="2696"/>
      <pc:docMkLst>
        <pc:docMk/>
      </pc:docMkLst>
      <pc:sldChg chg="modSp mod">
        <pc:chgData name="Tal Livne" userId="6d288f0b-27bf-4242-b9ed-ab555415793f" providerId="ADAL" clId="{1B0C9264-5FAA-4639-B162-6747493B327F}" dt="2021-10-25T06:53:20.980" v="1" actId="6549"/>
        <pc:sldMkLst>
          <pc:docMk/>
          <pc:sldMk cId="0" sldId="256"/>
        </pc:sldMkLst>
        <pc:spChg chg="mod">
          <ac:chgData name="Tal Livne" userId="6d288f0b-27bf-4242-b9ed-ab555415793f" providerId="ADAL" clId="{1B0C9264-5FAA-4639-B162-6747493B327F}" dt="2021-10-25T06:53:20.980" v="1" actId="6549"/>
          <ac:spMkLst>
            <pc:docMk/>
            <pc:sldMk cId="0" sldId="256"/>
            <ac:spMk id="64" creationId="{00000000-0000-0000-0000-000000000000}"/>
          </ac:spMkLst>
        </pc:spChg>
      </pc:sldChg>
      <pc:sldChg chg="del">
        <pc:chgData name="Tal Livne" userId="6d288f0b-27bf-4242-b9ed-ab555415793f" providerId="ADAL" clId="{1B0C9264-5FAA-4639-B162-6747493B327F}" dt="2021-10-25T10:29:52.228" v="2" actId="2696"/>
        <pc:sldMkLst>
          <pc:docMk/>
          <pc:sldMk cId="0" sldId="257"/>
        </pc:sldMkLst>
      </pc:sldChg>
      <pc:sldChg chg="delCm">
        <pc:chgData name="Tal Livne" userId="6d288f0b-27bf-4242-b9ed-ab555415793f" providerId="ADAL" clId="{1B0C9264-5FAA-4639-B162-6747493B327F}" dt="2021-10-25T06:51:53.545" v="0" actId="1592"/>
        <pc:sldMkLst>
          <pc:docMk/>
          <pc:sldMk cId="0" sldId="261"/>
        </pc:sldMkLst>
      </pc:sldChg>
    </pc:docChg>
  </pc:docChgLst>
  <pc:docChgLst>
    <pc:chgData name="Tal Livne" userId="6d288f0b-27bf-4242-b9ed-ab555415793f" providerId="ADAL" clId="{F36DA58B-8E8D-4BA6-B72F-767D59E8B985}"/>
    <pc:docChg chg="undo custSel modSld">
      <pc:chgData name="Tal Livne" userId="6d288f0b-27bf-4242-b9ed-ab555415793f" providerId="ADAL" clId="{F36DA58B-8E8D-4BA6-B72F-767D59E8B985}" dt="2021-08-16T08:06:28.960" v="443" actId="1076"/>
      <pc:docMkLst>
        <pc:docMk/>
      </pc:docMkLst>
      <pc:sldChg chg="modNotesTx">
        <pc:chgData name="Tal Livne" userId="6d288f0b-27bf-4242-b9ed-ab555415793f" providerId="ADAL" clId="{F36DA58B-8E8D-4BA6-B72F-767D59E8B985}" dt="2021-08-16T07:39:04.518" v="72" actId="6549"/>
        <pc:sldMkLst>
          <pc:docMk/>
          <pc:sldMk cId="0" sldId="256"/>
        </pc:sldMkLst>
      </pc:sldChg>
      <pc:sldChg chg="modSp mod modCm">
        <pc:chgData name="Tal Livne" userId="6d288f0b-27bf-4242-b9ed-ab555415793f" providerId="ADAL" clId="{F36DA58B-8E8D-4BA6-B72F-767D59E8B985}" dt="2021-08-16T07:28:17.036" v="16" actId="20577"/>
        <pc:sldMkLst>
          <pc:docMk/>
          <pc:sldMk cId="0" sldId="260"/>
        </pc:sldMkLst>
        <pc:spChg chg="mod">
          <ac:chgData name="Tal Livne" userId="6d288f0b-27bf-4242-b9ed-ab555415793f" providerId="ADAL" clId="{F36DA58B-8E8D-4BA6-B72F-767D59E8B985}" dt="2021-08-16T07:28:17.036" v="16" actId="20577"/>
          <ac:spMkLst>
            <pc:docMk/>
            <pc:sldMk cId="0" sldId="260"/>
            <ac:spMk id="88" creationId="{00000000-0000-0000-0000-000000000000}"/>
          </ac:spMkLst>
        </pc:spChg>
      </pc:sldChg>
      <pc:sldChg chg="delSp mod modCm">
        <pc:chgData name="Tal Livne" userId="6d288f0b-27bf-4242-b9ed-ab555415793f" providerId="ADAL" clId="{F36DA58B-8E8D-4BA6-B72F-767D59E8B985}" dt="2021-08-16T07:39:37.384" v="73" actId="478"/>
        <pc:sldMkLst>
          <pc:docMk/>
          <pc:sldMk cId="0" sldId="261"/>
        </pc:sldMkLst>
        <pc:spChg chg="del">
          <ac:chgData name="Tal Livne" userId="6d288f0b-27bf-4242-b9ed-ab555415793f" providerId="ADAL" clId="{F36DA58B-8E8D-4BA6-B72F-767D59E8B985}" dt="2021-08-16T07:39:37.384" v="73" actId="478"/>
          <ac:spMkLst>
            <pc:docMk/>
            <pc:sldMk cId="0" sldId="261"/>
            <ac:spMk id="2" creationId="{D0E4457B-CDE2-4DB8-AA30-569DC33E6EA7}"/>
          </ac:spMkLst>
        </pc:spChg>
      </pc:sldChg>
      <pc:sldChg chg="modSp mod">
        <pc:chgData name="Tal Livne" userId="6d288f0b-27bf-4242-b9ed-ab555415793f" providerId="ADAL" clId="{F36DA58B-8E8D-4BA6-B72F-767D59E8B985}" dt="2021-08-16T07:40:57.187" v="77" actId="20577"/>
        <pc:sldMkLst>
          <pc:docMk/>
          <pc:sldMk cId="0" sldId="262"/>
        </pc:sldMkLst>
        <pc:spChg chg="mod">
          <ac:chgData name="Tal Livne" userId="6d288f0b-27bf-4242-b9ed-ab555415793f" providerId="ADAL" clId="{F36DA58B-8E8D-4BA6-B72F-767D59E8B985}" dt="2021-08-16T07:40:57.187" v="77" actId="20577"/>
          <ac:spMkLst>
            <pc:docMk/>
            <pc:sldMk cId="0" sldId="262"/>
            <ac:spMk id="124" creationId="{00000000-0000-0000-0000-000000000000}"/>
          </ac:spMkLst>
        </pc:spChg>
      </pc:sldChg>
      <pc:sldChg chg="addSp modSp mod addCm delCm modCm">
        <pc:chgData name="Tal Livne" userId="6d288f0b-27bf-4242-b9ed-ab555415793f" providerId="ADAL" clId="{F36DA58B-8E8D-4BA6-B72F-767D59E8B985}" dt="2021-08-16T08:06:28.960" v="443" actId="1076"/>
        <pc:sldMkLst>
          <pc:docMk/>
          <pc:sldMk cId="0" sldId="263"/>
        </pc:sldMkLst>
        <pc:spChg chg="add mod">
          <ac:chgData name="Tal Livne" userId="6d288f0b-27bf-4242-b9ed-ab555415793f" providerId="ADAL" clId="{F36DA58B-8E8D-4BA6-B72F-767D59E8B985}" dt="2021-08-16T08:06:28.960" v="443" actId="1076"/>
          <ac:spMkLst>
            <pc:docMk/>
            <pc:sldMk cId="0" sldId="263"/>
            <ac:spMk id="2" creationId="{F2220F0B-41A8-46BB-9AD7-70358FB4D0B0}"/>
          </ac:spMkLst>
        </pc:spChg>
        <pc:spChg chg="mod">
          <ac:chgData name="Tal Livne" userId="6d288f0b-27bf-4242-b9ed-ab555415793f" providerId="ADAL" clId="{F36DA58B-8E8D-4BA6-B72F-767D59E8B985}" dt="2021-08-16T07:47:52.141" v="78" actId="1076"/>
          <ac:spMkLst>
            <pc:docMk/>
            <pc:sldMk cId="0" sldId="263"/>
            <ac:spMk id="130" creationId="{00000000-0000-0000-0000-000000000000}"/>
          </ac:spMkLst>
        </pc:spChg>
        <pc:spChg chg="mod">
          <ac:chgData name="Tal Livne" userId="6d288f0b-27bf-4242-b9ed-ab555415793f" providerId="ADAL" clId="{F36DA58B-8E8D-4BA6-B72F-767D59E8B985}" dt="2021-08-16T07:47:52.141" v="78" actId="1076"/>
          <ac:spMkLst>
            <pc:docMk/>
            <pc:sldMk cId="0" sldId="263"/>
            <ac:spMk id="131" creationId="{00000000-0000-0000-0000-000000000000}"/>
          </ac:spMkLst>
        </pc:spChg>
        <pc:spChg chg="mod">
          <ac:chgData name="Tal Livne" userId="6d288f0b-27bf-4242-b9ed-ab555415793f" providerId="ADAL" clId="{F36DA58B-8E8D-4BA6-B72F-767D59E8B985}" dt="2021-08-16T07:56:45.843" v="416"/>
          <ac:spMkLst>
            <pc:docMk/>
            <pc:sldMk cId="0" sldId="263"/>
            <ac:spMk id="132" creationId="{00000000-0000-0000-0000-000000000000}"/>
          </ac:spMkLst>
        </pc:spChg>
      </pc:sldChg>
      <pc:sldChg chg="modSp mod">
        <pc:chgData name="Tal Livne" userId="6d288f0b-27bf-4242-b9ed-ab555415793f" providerId="ADAL" clId="{F36DA58B-8E8D-4BA6-B72F-767D59E8B985}" dt="2021-08-16T07:33:34.468" v="52" actId="1076"/>
        <pc:sldMkLst>
          <pc:docMk/>
          <pc:sldMk cId="0" sldId="266"/>
        </pc:sldMkLst>
        <pc:spChg chg="mod">
          <ac:chgData name="Tal Livne" userId="6d288f0b-27bf-4242-b9ed-ab555415793f" providerId="ADAL" clId="{F36DA58B-8E8D-4BA6-B72F-767D59E8B985}" dt="2021-08-16T07:33:34.468" v="52" actId="1076"/>
          <ac:spMkLst>
            <pc:docMk/>
            <pc:sldMk cId="0" sldId="266"/>
            <ac:spMk id="3" creationId="{7F06AB01-C4F1-4DB9-A72F-61826C104316}"/>
          </ac:spMkLst>
        </pc:spChg>
      </pc:sldChg>
      <pc:sldChg chg="addSp delSp modSp mod">
        <pc:chgData name="Tal Livne" userId="6d288f0b-27bf-4242-b9ed-ab555415793f" providerId="ADAL" clId="{F36DA58B-8E8D-4BA6-B72F-767D59E8B985}" dt="2021-08-16T07:38:24.069" v="71" actId="1076"/>
        <pc:sldMkLst>
          <pc:docMk/>
          <pc:sldMk cId="0" sldId="267"/>
        </pc:sldMkLst>
        <pc:spChg chg="add mod">
          <ac:chgData name="Tal Livne" userId="6d288f0b-27bf-4242-b9ed-ab555415793f" providerId="ADAL" clId="{F36DA58B-8E8D-4BA6-B72F-767D59E8B985}" dt="2021-08-16T07:38:24.069" v="71" actId="1076"/>
          <ac:spMkLst>
            <pc:docMk/>
            <pc:sldMk cId="0" sldId="267"/>
            <ac:spMk id="6" creationId="{029DC9F2-E410-4DEE-A2F4-FB0CDD639BFD}"/>
          </ac:spMkLst>
        </pc:spChg>
        <pc:spChg chg="del">
          <ac:chgData name="Tal Livne" userId="6d288f0b-27bf-4242-b9ed-ab555415793f" providerId="ADAL" clId="{F36DA58B-8E8D-4BA6-B72F-767D59E8B985}" dt="2021-08-16T07:38:19.519" v="69" actId="478"/>
          <ac:spMkLst>
            <pc:docMk/>
            <pc:sldMk cId="0" sldId="267"/>
            <ac:spMk id="161" creationId="{00000000-0000-0000-0000-000000000000}"/>
          </ac:spMkLst>
        </pc:spChg>
      </pc:sldChg>
      <pc:sldChg chg="modSp mod">
        <pc:chgData name="Tal Livne" userId="6d288f0b-27bf-4242-b9ed-ab555415793f" providerId="ADAL" clId="{F36DA58B-8E8D-4BA6-B72F-767D59E8B985}" dt="2021-08-16T07:35:10.068" v="59"/>
        <pc:sldMkLst>
          <pc:docMk/>
          <pc:sldMk cId="0" sldId="270"/>
        </pc:sldMkLst>
        <pc:spChg chg="mod">
          <ac:chgData name="Tal Livne" userId="6d288f0b-27bf-4242-b9ed-ab555415793f" providerId="ADAL" clId="{F36DA58B-8E8D-4BA6-B72F-767D59E8B985}" dt="2021-08-16T07:34:39.203" v="55" actId="207"/>
          <ac:spMkLst>
            <pc:docMk/>
            <pc:sldMk cId="0" sldId="270"/>
            <ac:spMk id="187" creationId="{00000000-0000-0000-0000-000000000000}"/>
          </ac:spMkLst>
        </pc:spChg>
        <pc:spChg chg="mod">
          <ac:chgData name="Tal Livne" userId="6d288f0b-27bf-4242-b9ed-ab555415793f" providerId="ADAL" clId="{F36DA58B-8E8D-4BA6-B72F-767D59E8B985}" dt="2021-08-16T07:35:10.068" v="59"/>
          <ac:spMkLst>
            <pc:docMk/>
            <pc:sldMk cId="0" sldId="270"/>
            <ac:spMk id="188" creationId="{00000000-0000-0000-0000-000000000000}"/>
          </ac:spMkLst>
        </pc:spChg>
      </pc:sldChg>
      <pc:sldChg chg="addSp delSp modSp mod">
        <pc:chgData name="Tal Livne" userId="6d288f0b-27bf-4242-b9ed-ab555415793f" providerId="ADAL" clId="{F36DA58B-8E8D-4BA6-B72F-767D59E8B985}" dt="2021-08-16T07:36:01.465" v="65"/>
        <pc:sldMkLst>
          <pc:docMk/>
          <pc:sldMk cId="0" sldId="271"/>
        </pc:sldMkLst>
        <pc:spChg chg="add mod">
          <ac:chgData name="Tal Livne" userId="6d288f0b-27bf-4242-b9ed-ab555415793f" providerId="ADAL" clId="{F36DA58B-8E8D-4BA6-B72F-767D59E8B985}" dt="2021-08-16T07:35:31.250" v="61"/>
          <ac:spMkLst>
            <pc:docMk/>
            <pc:sldMk cId="0" sldId="271"/>
            <ac:spMk id="6" creationId="{574D766D-645B-490B-A714-42461F52075C}"/>
          </ac:spMkLst>
        </pc:spChg>
        <pc:spChg chg="add mod">
          <ac:chgData name="Tal Livne" userId="6d288f0b-27bf-4242-b9ed-ab555415793f" providerId="ADAL" clId="{F36DA58B-8E8D-4BA6-B72F-767D59E8B985}" dt="2021-08-16T07:36:01.465" v="65"/>
          <ac:spMkLst>
            <pc:docMk/>
            <pc:sldMk cId="0" sldId="271"/>
            <ac:spMk id="7" creationId="{7191D44E-AA62-4DAF-AD66-A1A89C1CB2A4}"/>
          </ac:spMkLst>
        </pc:spChg>
        <pc:spChg chg="del">
          <ac:chgData name="Tal Livne" userId="6d288f0b-27bf-4242-b9ed-ab555415793f" providerId="ADAL" clId="{F36DA58B-8E8D-4BA6-B72F-767D59E8B985}" dt="2021-08-16T07:35:28.935" v="60" actId="478"/>
          <ac:spMkLst>
            <pc:docMk/>
            <pc:sldMk cId="0" sldId="271"/>
            <ac:spMk id="195" creationId="{00000000-0000-0000-0000-000000000000}"/>
          </ac:spMkLst>
        </pc:spChg>
        <pc:spChg chg="del">
          <ac:chgData name="Tal Livne" userId="6d288f0b-27bf-4242-b9ed-ab555415793f" providerId="ADAL" clId="{F36DA58B-8E8D-4BA6-B72F-767D59E8B985}" dt="2021-08-16T07:35:59.999" v="64" actId="478"/>
          <ac:spMkLst>
            <pc:docMk/>
            <pc:sldMk cId="0" sldId="271"/>
            <ac:spMk id="196" creationId="{00000000-0000-0000-0000-000000000000}"/>
          </ac:spMkLst>
        </pc:spChg>
      </pc:sldChg>
      <pc:sldChg chg="addSp delSp modSp mod">
        <pc:chgData name="Tal Livne" userId="6d288f0b-27bf-4242-b9ed-ab555415793f" providerId="ADAL" clId="{F36DA58B-8E8D-4BA6-B72F-767D59E8B985}" dt="2021-08-16T07:35:44.337" v="63"/>
        <pc:sldMkLst>
          <pc:docMk/>
          <pc:sldMk cId="0" sldId="272"/>
        </pc:sldMkLst>
        <pc:spChg chg="del">
          <ac:chgData name="Tal Livne" userId="6d288f0b-27bf-4242-b9ed-ab555415793f" providerId="ADAL" clId="{F36DA58B-8E8D-4BA6-B72F-767D59E8B985}" dt="2021-08-16T07:35:42.120" v="62" actId="478"/>
          <ac:spMkLst>
            <pc:docMk/>
            <pc:sldMk cId="0" sldId="272"/>
            <ac:spMk id="5" creationId="{603A315F-CD91-4CD7-B9E0-A1B2B1AEE29F}"/>
          </ac:spMkLst>
        </pc:spChg>
        <pc:spChg chg="add mod">
          <ac:chgData name="Tal Livne" userId="6d288f0b-27bf-4242-b9ed-ab555415793f" providerId="ADAL" clId="{F36DA58B-8E8D-4BA6-B72F-767D59E8B985}" dt="2021-08-16T07:35:44.337" v="63"/>
          <ac:spMkLst>
            <pc:docMk/>
            <pc:sldMk cId="0" sldId="272"/>
            <ac:spMk id="6" creationId="{00134522-9422-46FB-B5FC-E37672DC3C9B}"/>
          </ac:spMkLst>
        </pc:spChg>
      </pc:sldChg>
      <pc:sldChg chg="addSp delSp modSp mod">
        <pc:chgData name="Tal Livne" userId="6d288f0b-27bf-4242-b9ed-ab555415793f" providerId="ADAL" clId="{F36DA58B-8E8D-4BA6-B72F-767D59E8B985}" dt="2021-08-16T07:37:27.519" v="68" actId="20577"/>
        <pc:sldMkLst>
          <pc:docMk/>
          <pc:sldMk cId="0" sldId="273"/>
        </pc:sldMkLst>
        <pc:spChg chg="add mod">
          <ac:chgData name="Tal Livne" userId="6d288f0b-27bf-4242-b9ed-ab555415793f" providerId="ADAL" clId="{F36DA58B-8E8D-4BA6-B72F-767D59E8B985}" dt="2021-08-16T07:36:40.025" v="67"/>
          <ac:spMkLst>
            <pc:docMk/>
            <pc:sldMk cId="0" sldId="273"/>
            <ac:spMk id="8" creationId="{282F293D-0276-43BE-AD3A-FEB7E4BBB4AC}"/>
          </ac:spMkLst>
        </pc:spChg>
        <pc:spChg chg="del">
          <ac:chgData name="Tal Livne" userId="6d288f0b-27bf-4242-b9ed-ab555415793f" providerId="ADAL" clId="{F36DA58B-8E8D-4BA6-B72F-767D59E8B985}" dt="2021-08-16T07:36:37.872" v="66" actId="478"/>
          <ac:spMkLst>
            <pc:docMk/>
            <pc:sldMk cId="0" sldId="273"/>
            <ac:spMk id="213" creationId="{00000000-0000-0000-0000-000000000000}"/>
          </ac:spMkLst>
        </pc:spChg>
        <pc:graphicFrameChg chg="modGraphic">
          <ac:chgData name="Tal Livne" userId="6d288f0b-27bf-4242-b9ed-ab555415793f" providerId="ADAL" clId="{F36DA58B-8E8D-4BA6-B72F-767D59E8B985}" dt="2021-08-16T07:37:27.519" v="68" actId="20577"/>
          <ac:graphicFrameMkLst>
            <pc:docMk/>
            <pc:sldMk cId="0" sldId="273"/>
            <ac:graphicFrameMk id="210" creationId="{00000000-0000-0000-0000-000000000000}"/>
          </ac:graphicFrameMkLst>
        </pc:graphicFrameChg>
      </pc:sldChg>
    </pc:docChg>
  </pc:docChgLst>
  <pc:docChgLst>
    <pc:chgData name="Pazit Kotler" userId="S::pazitk@cet.ac.il::2e985e78-f7ad-45ba-9db9-7c92ed0b4164" providerId="AD" clId="Web-{8FBCF054-B44F-4BF3-8074-CA8E9D65DA84}"/>
    <pc:docChg chg="modSld">
      <pc:chgData name="Pazit Kotler" userId="S::pazitk@cet.ac.il::2e985e78-f7ad-45ba-9db9-7c92ed0b4164" providerId="AD" clId="Web-{8FBCF054-B44F-4BF3-8074-CA8E9D65DA84}" dt="2021-08-15T13:11:03.779" v="550"/>
      <pc:docMkLst>
        <pc:docMk/>
      </pc:docMkLst>
      <pc:sldChg chg="modSp">
        <pc:chgData name="Pazit Kotler" userId="S::pazitk@cet.ac.il::2e985e78-f7ad-45ba-9db9-7c92ed0b4164" providerId="AD" clId="Web-{8FBCF054-B44F-4BF3-8074-CA8E9D65DA84}" dt="2021-08-15T12:30:45.525" v="84" actId="20577"/>
        <pc:sldMkLst>
          <pc:docMk/>
          <pc:sldMk cId="0" sldId="259"/>
        </pc:sldMkLst>
        <pc:spChg chg="mod">
          <ac:chgData name="Pazit Kotler" userId="S::pazitk@cet.ac.il::2e985e78-f7ad-45ba-9db9-7c92ed0b4164" providerId="AD" clId="Web-{8FBCF054-B44F-4BF3-8074-CA8E9D65DA84}" dt="2021-08-15T12:30:45.525" v="84" actId="20577"/>
          <ac:spMkLst>
            <pc:docMk/>
            <pc:sldMk cId="0" sldId="259"/>
            <ac:spMk id="82" creationId="{00000000-0000-0000-0000-000000000000}"/>
          </ac:spMkLst>
        </pc:spChg>
      </pc:sldChg>
      <pc:sldChg chg="addSp addCm modCm">
        <pc:chgData name="Pazit Kotler" userId="S::pazitk@cet.ac.il::2e985e78-f7ad-45ba-9db9-7c92ed0b4164" providerId="AD" clId="Web-{8FBCF054-B44F-4BF3-8074-CA8E9D65DA84}" dt="2021-08-15T12:15:40.034" v="2"/>
        <pc:sldMkLst>
          <pc:docMk/>
          <pc:sldMk cId="0" sldId="261"/>
        </pc:sldMkLst>
        <pc:spChg chg="add">
          <ac:chgData name="Pazit Kotler" userId="S::pazitk@cet.ac.il::2e985e78-f7ad-45ba-9db9-7c92ed0b4164" providerId="AD" clId="Web-{8FBCF054-B44F-4BF3-8074-CA8E9D65DA84}" dt="2021-08-15T12:08:54.962" v="0"/>
          <ac:spMkLst>
            <pc:docMk/>
            <pc:sldMk cId="0" sldId="261"/>
            <ac:spMk id="2" creationId="{D0E4457B-CDE2-4DB8-AA30-569DC33E6EA7}"/>
          </ac:spMkLst>
        </pc:spChg>
      </pc:sldChg>
      <pc:sldChg chg="modSp addCm">
        <pc:chgData name="Pazit Kotler" userId="S::pazitk@cet.ac.il::2e985e78-f7ad-45ba-9db9-7c92ed0b4164" providerId="AD" clId="Web-{8FBCF054-B44F-4BF3-8074-CA8E9D65DA84}" dt="2021-08-15T12:31:09.217" v="86" actId="20577"/>
        <pc:sldMkLst>
          <pc:docMk/>
          <pc:sldMk cId="0" sldId="262"/>
        </pc:sldMkLst>
        <pc:spChg chg="mod">
          <ac:chgData name="Pazit Kotler" userId="S::pazitk@cet.ac.il::2e985e78-f7ad-45ba-9db9-7c92ed0b4164" providerId="AD" clId="Web-{8FBCF054-B44F-4BF3-8074-CA8E9D65DA84}" dt="2021-08-15T12:31:09.217" v="86" actId="20577"/>
          <ac:spMkLst>
            <pc:docMk/>
            <pc:sldMk cId="0" sldId="262"/>
            <ac:spMk id="124" creationId="{00000000-0000-0000-0000-000000000000}"/>
          </ac:spMkLst>
        </pc:spChg>
      </pc:sldChg>
      <pc:sldChg chg="addCm">
        <pc:chgData name="Pazit Kotler" userId="S::pazitk@cet.ac.il::2e985e78-f7ad-45ba-9db9-7c92ed0b4164" providerId="AD" clId="Web-{8FBCF054-B44F-4BF3-8074-CA8E9D65DA84}" dt="2021-08-15T13:11:03.779" v="550"/>
        <pc:sldMkLst>
          <pc:docMk/>
          <pc:sldMk cId="0" sldId="263"/>
        </pc:sldMkLst>
      </pc:sldChg>
      <pc:sldChg chg="addSp delSp modSp addCm">
        <pc:chgData name="Pazit Kotler" userId="S::pazitk@cet.ac.il::2e985e78-f7ad-45ba-9db9-7c92ed0b4164" providerId="AD" clId="Web-{8FBCF054-B44F-4BF3-8074-CA8E9D65DA84}" dt="2021-08-15T12:56:30.486" v="378" actId="20577"/>
        <pc:sldMkLst>
          <pc:docMk/>
          <pc:sldMk cId="0" sldId="266"/>
        </pc:sldMkLst>
        <pc:spChg chg="add del mod">
          <ac:chgData name="Pazit Kotler" userId="S::pazitk@cet.ac.il::2e985e78-f7ad-45ba-9db9-7c92ed0b4164" providerId="AD" clId="Web-{8FBCF054-B44F-4BF3-8074-CA8E9D65DA84}" dt="2021-08-15T12:52:32.496" v="298"/>
          <ac:spMkLst>
            <pc:docMk/>
            <pc:sldMk cId="0" sldId="266"/>
            <ac:spMk id="2" creationId="{2D0E9DA9-7FA1-477C-99F0-3A9C5600B56E}"/>
          </ac:spMkLst>
        </pc:spChg>
        <pc:spChg chg="add mod">
          <ac:chgData name="Pazit Kotler" userId="S::pazitk@cet.ac.il::2e985e78-f7ad-45ba-9db9-7c92ed0b4164" providerId="AD" clId="Web-{8FBCF054-B44F-4BF3-8074-CA8E9D65DA84}" dt="2021-08-15T12:56:30.486" v="378" actId="20577"/>
          <ac:spMkLst>
            <pc:docMk/>
            <pc:sldMk cId="0" sldId="266"/>
            <ac:spMk id="3" creationId="{7F06AB01-C4F1-4DB9-A72F-61826C104316}"/>
          </ac:spMkLst>
        </pc:spChg>
      </pc:sldChg>
      <pc:sldChg chg="addSp delSp modSp">
        <pc:chgData name="Pazit Kotler" userId="S::pazitk@cet.ac.il::2e985e78-f7ad-45ba-9db9-7c92ed0b4164" providerId="AD" clId="Web-{8FBCF054-B44F-4BF3-8074-CA8E9D65DA84}" dt="2021-08-15T13:09:18.195" v="548" actId="20577"/>
        <pc:sldMkLst>
          <pc:docMk/>
          <pc:sldMk cId="0" sldId="272"/>
        </pc:sldMkLst>
        <pc:spChg chg="add mod">
          <ac:chgData name="Pazit Kotler" userId="S::pazitk@cet.ac.il::2e985e78-f7ad-45ba-9db9-7c92ed0b4164" providerId="AD" clId="Web-{8FBCF054-B44F-4BF3-8074-CA8E9D65DA84}" dt="2021-08-15T13:05:57.627" v="469" actId="1076"/>
          <ac:spMkLst>
            <pc:docMk/>
            <pc:sldMk cId="0" sldId="272"/>
            <ac:spMk id="5" creationId="{603A315F-CD91-4CD7-B9E0-A1B2B1AEE29F}"/>
          </ac:spMkLst>
        </pc:spChg>
        <pc:spChg chg="add del">
          <ac:chgData name="Pazit Kotler" userId="S::pazitk@cet.ac.il::2e985e78-f7ad-45ba-9db9-7c92ed0b4164" providerId="AD" clId="Web-{8FBCF054-B44F-4BF3-8074-CA8E9D65DA84}" dt="2021-08-15T13:02:09.353" v="385"/>
          <ac:spMkLst>
            <pc:docMk/>
            <pc:sldMk cId="0" sldId="272"/>
            <ac:spMk id="6" creationId="{BE5BF5BD-61F6-41F0-B2FF-300C397C155E}"/>
          </ac:spMkLst>
        </pc:spChg>
        <pc:spChg chg="mod">
          <ac:chgData name="Pazit Kotler" userId="S::pazitk@cet.ac.il::2e985e78-f7ad-45ba-9db9-7c92ed0b4164" providerId="AD" clId="Web-{8FBCF054-B44F-4BF3-8074-CA8E9D65DA84}" dt="2021-08-15T13:08:27.350" v="542" actId="1076"/>
          <ac:spMkLst>
            <pc:docMk/>
            <pc:sldMk cId="0" sldId="272"/>
            <ac:spMk id="202" creationId="{00000000-0000-0000-0000-000000000000}"/>
          </ac:spMkLst>
        </pc:spChg>
        <pc:spChg chg="mod">
          <ac:chgData name="Pazit Kotler" userId="S::pazitk@cet.ac.il::2e985e78-f7ad-45ba-9db9-7c92ed0b4164" providerId="AD" clId="Web-{8FBCF054-B44F-4BF3-8074-CA8E9D65DA84}" dt="2021-08-15T13:09:18.195" v="548" actId="20577"/>
          <ac:spMkLst>
            <pc:docMk/>
            <pc:sldMk cId="0" sldId="272"/>
            <ac:spMk id="203" creationId="{00000000-0000-0000-0000-000000000000}"/>
          </ac:spMkLst>
        </pc:spChg>
      </pc:sldChg>
      <pc:sldChg chg="addCm">
        <pc:chgData name="Pazit Kotler" userId="S::pazitk@cet.ac.il::2e985e78-f7ad-45ba-9db9-7c92ed0b4164" providerId="AD" clId="Web-{8FBCF054-B44F-4BF3-8074-CA8E9D65DA84}" dt="2021-08-15T13:09:40.195" v="549"/>
        <pc:sldMkLst>
          <pc:docMk/>
          <pc:sldMk cId="0" sldId="273"/>
        </pc:sldMkLst>
      </pc:sldChg>
    </pc:docChg>
  </pc:docChgLst>
  <pc:docChgLst>
    <pc:chgData name="Pazit Kotler" userId="S::pazitk@cet.ac.il::2e985e78-f7ad-45ba-9db9-7c92ed0b4164" providerId="AD" clId="Web-{991A0925-67F2-46E4-A4CD-6184AFBA6026}"/>
    <pc:docChg chg="modSld">
      <pc:chgData name="Pazit Kotler" userId="S::pazitk@cet.ac.il::2e985e78-f7ad-45ba-9db9-7c92ed0b4164" providerId="AD" clId="Web-{991A0925-67F2-46E4-A4CD-6184AFBA6026}" dt="2021-08-16T06:34:42.387" v="28" actId="20577"/>
      <pc:docMkLst>
        <pc:docMk/>
      </pc:docMkLst>
      <pc:sldChg chg="modSp">
        <pc:chgData name="Pazit Kotler" userId="S::pazitk@cet.ac.il::2e985e78-f7ad-45ba-9db9-7c92ed0b4164" providerId="AD" clId="Web-{991A0925-67F2-46E4-A4CD-6184AFBA6026}" dt="2021-08-16T06:33:42.620" v="17" actId="20577"/>
        <pc:sldMkLst>
          <pc:docMk/>
          <pc:sldMk cId="0" sldId="259"/>
        </pc:sldMkLst>
        <pc:spChg chg="mod">
          <ac:chgData name="Pazit Kotler" userId="S::pazitk@cet.ac.il::2e985e78-f7ad-45ba-9db9-7c92ed0b4164" providerId="AD" clId="Web-{991A0925-67F2-46E4-A4CD-6184AFBA6026}" dt="2021-08-16T06:33:42.620" v="17" actId="20577"/>
          <ac:spMkLst>
            <pc:docMk/>
            <pc:sldMk cId="0" sldId="259"/>
            <ac:spMk id="82" creationId="{00000000-0000-0000-0000-000000000000}"/>
          </ac:spMkLst>
        </pc:spChg>
      </pc:sldChg>
      <pc:sldChg chg="modSp modCm">
        <pc:chgData name="Pazit Kotler" userId="S::pazitk@cet.ac.il::2e985e78-f7ad-45ba-9db9-7c92ed0b4164" providerId="AD" clId="Web-{991A0925-67F2-46E4-A4CD-6184AFBA6026}" dt="2021-08-16T06:34:42.387" v="28" actId="20577"/>
        <pc:sldMkLst>
          <pc:docMk/>
          <pc:sldMk cId="0" sldId="262"/>
        </pc:sldMkLst>
        <pc:spChg chg="mod">
          <ac:chgData name="Pazit Kotler" userId="S::pazitk@cet.ac.il::2e985e78-f7ad-45ba-9db9-7c92ed0b4164" providerId="AD" clId="Web-{991A0925-67F2-46E4-A4CD-6184AFBA6026}" dt="2021-08-16T06:34:42.387" v="28" actId="20577"/>
          <ac:spMkLst>
            <pc:docMk/>
            <pc:sldMk cId="0" sldId="262"/>
            <ac:spMk id="124" creationId="{00000000-0000-0000-0000-000000000000}"/>
          </ac:spMkLst>
        </pc:spChg>
      </pc:sldChg>
      <pc:sldChg chg="addCm modCm">
        <pc:chgData name="Pazit Kotler" userId="S::pazitk@cet.ac.il::2e985e78-f7ad-45ba-9db9-7c92ed0b4164" providerId="AD" clId="Web-{991A0925-67F2-46E4-A4CD-6184AFBA6026}" dt="2021-08-16T05:56:54.138" v="1"/>
        <pc:sldMkLst>
          <pc:docMk/>
          <pc:sldMk cId="0" sldId="26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dab032f759_0_1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dab032f759_0_1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e10ba21bbe_1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 name="Google Shape;149;ge10ba21bbe_1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e10ba21bbe_1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 name="Google Shape;156;ge10ba21bbe_1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e10ba21bbe_1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4" name="Google Shape;164;ge10ba21bbe_1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e112896f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3" name="Google Shape;173;ge112896f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gdfff713973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3" name="Google Shape;183;gdfff713973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dfff713973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1" name="Google Shape;191;gdfff713973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gdfff713973_0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9" name="Google Shape;199;gdfff713973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gdfff713973_0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6" name="Google Shape;206;gdfff713973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dab032f759_0_16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6" name="Google Shape;216;gdab032f759_0_16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dab032f759_0_18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dab032f759_0_18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dc0a8dd7a2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dc0a8dd7a2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dc0a8dd7a2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 name="Google Shape;85;gdc0a8dd7a2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dc0a8dd7a2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dc0a8dd7a2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dc0a8dd7a2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dc0a8dd7a2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dc0a8dd7a2_0_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dc0a8dd7a2_0_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dc0a8dd7a2_0_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dc0a8dd7a2_0_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e05c955deb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e05c955de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rtl="0">
              <a:spcBef>
                <a:spcPts val="0"/>
              </a:spcBef>
              <a:spcAft>
                <a:spcPts val="0"/>
              </a:spcAft>
              <a:buSzPts val="5200"/>
              <a:buNone/>
              <a:defRPr sz="52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2800"/>
              <a:buNone/>
              <a:defRPr sz="28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rtl="0">
              <a:spcBef>
                <a:spcPts val="0"/>
              </a:spcBef>
              <a:spcAft>
                <a:spcPts val="0"/>
              </a:spcAft>
              <a:buSzPts val="12000"/>
              <a:buNone/>
              <a:defRPr sz="1200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rtl="0">
              <a:spcBef>
                <a:spcPts val="0"/>
              </a:spcBef>
              <a:spcAft>
                <a:spcPts val="0"/>
              </a:spcAft>
              <a:buSzPts val="1800"/>
              <a:buChar char="●"/>
              <a:defRPr/>
            </a:lvl1pPr>
            <a:lvl2pPr marL="914400" lvl="1" indent="-317500" algn="ctr" rtl="0">
              <a:spcBef>
                <a:spcPts val="0"/>
              </a:spcBef>
              <a:spcAft>
                <a:spcPts val="0"/>
              </a:spcAft>
              <a:buSzPts val="1400"/>
              <a:buChar char="○"/>
              <a:defRPr/>
            </a:lvl2pPr>
            <a:lvl3pPr marL="1371600" lvl="2" indent="-317500" algn="ctr" rtl="0">
              <a:spcBef>
                <a:spcPts val="0"/>
              </a:spcBef>
              <a:spcAft>
                <a:spcPts val="0"/>
              </a:spcAft>
              <a:buSzPts val="1400"/>
              <a:buChar char="■"/>
              <a:defRPr/>
            </a:lvl3pPr>
            <a:lvl4pPr marL="1828800" lvl="3" indent="-317500" algn="ctr" rtl="0">
              <a:spcBef>
                <a:spcPts val="0"/>
              </a:spcBef>
              <a:spcAft>
                <a:spcPts val="0"/>
              </a:spcAft>
              <a:buSzPts val="1400"/>
              <a:buChar char="●"/>
              <a:defRPr/>
            </a:lvl4pPr>
            <a:lvl5pPr marL="2286000" lvl="4" indent="-317500" algn="ctr" rtl="0">
              <a:spcBef>
                <a:spcPts val="0"/>
              </a:spcBef>
              <a:spcAft>
                <a:spcPts val="0"/>
              </a:spcAft>
              <a:buSzPts val="1400"/>
              <a:buChar char="○"/>
              <a:defRPr/>
            </a:lvl5pPr>
            <a:lvl6pPr marL="2743200" lvl="5" indent="-317500" algn="ctr" rtl="0">
              <a:spcBef>
                <a:spcPts val="0"/>
              </a:spcBef>
              <a:spcAft>
                <a:spcPts val="0"/>
              </a:spcAft>
              <a:buSzPts val="1400"/>
              <a:buChar char="■"/>
              <a:defRPr/>
            </a:lvl6pPr>
            <a:lvl7pPr marL="3200400" lvl="6" indent="-317500" algn="ctr" rtl="0">
              <a:spcBef>
                <a:spcPts val="0"/>
              </a:spcBef>
              <a:spcAft>
                <a:spcPts val="0"/>
              </a:spcAft>
              <a:buSzPts val="1400"/>
              <a:buChar char="●"/>
              <a:defRPr/>
            </a:lvl7pPr>
            <a:lvl8pPr marL="3657600" lvl="7" indent="-317500" algn="ctr" rtl="0">
              <a:spcBef>
                <a:spcPts val="0"/>
              </a:spcBef>
              <a:spcAft>
                <a:spcPts val="0"/>
              </a:spcAft>
              <a:buSzPts val="1400"/>
              <a:buChar char="○"/>
              <a:defRPr/>
            </a:lvl8pPr>
            <a:lvl9pPr marL="4114800" lvl="8" indent="-317500" algn="ctr" rtl="0">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פריסה מותאמת אישית 1">
  <p:cSld name="CUSTOM">
    <p:spTree>
      <p:nvGrpSpPr>
        <p:cNvPr id="1" name="Shape 50"/>
        <p:cNvGrpSpPr/>
        <p:nvPr/>
      </p:nvGrpSpPr>
      <p:grpSpPr>
        <a:xfrm>
          <a:off x="0" y="0"/>
          <a:ext cx="0" cy="0"/>
          <a:chOff x="0" y="0"/>
          <a:chExt cx="0" cy="0"/>
        </a:xfrm>
      </p:grpSpPr>
      <p:sp>
        <p:nvSpPr>
          <p:cNvPr id="51" name="Google Shape;51;p13"/>
          <p:cNvSpPr/>
          <p:nvPr/>
        </p:nvSpPr>
        <p:spPr>
          <a:xfrm>
            <a:off x="188575" y="188575"/>
            <a:ext cx="8772000" cy="4727400"/>
          </a:xfrm>
          <a:prstGeom prst="roundRect">
            <a:avLst>
              <a:gd name="adj" fmla="val 3504"/>
            </a:avLst>
          </a:prstGeom>
          <a:no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13"/>
          <p:cNvSpPr/>
          <p:nvPr/>
        </p:nvSpPr>
        <p:spPr>
          <a:xfrm>
            <a:off x="8368600" y="39025"/>
            <a:ext cx="696000" cy="572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13"/>
          <p:cNvSpPr txBox="1">
            <a:spLocks noGrp="1"/>
          </p:cNvSpPr>
          <p:nvPr>
            <p:ph type="title"/>
          </p:nvPr>
        </p:nvSpPr>
        <p:spPr>
          <a:xfrm>
            <a:off x="2580400" y="357657"/>
            <a:ext cx="5825700" cy="572700"/>
          </a:xfrm>
          <a:prstGeom prst="rect">
            <a:avLst/>
          </a:prstGeom>
        </p:spPr>
        <p:txBody>
          <a:bodyPr spcFirstLastPara="1" wrap="square" lIns="91425" tIns="91425" rIns="91425" bIns="91425" anchor="t" anchorCtr="0">
            <a:normAutofit/>
          </a:bodyPr>
          <a:lstStyle>
            <a:lvl1pPr lvl="0" rtl="1">
              <a:spcBef>
                <a:spcPts val="0"/>
              </a:spcBef>
              <a:spcAft>
                <a:spcPts val="0"/>
              </a:spcAft>
              <a:buSzPts val="2400"/>
              <a:buNone/>
              <a:defRPr sz="2400"/>
            </a:lvl1pPr>
            <a:lvl2pPr lvl="1" rtl="1">
              <a:spcBef>
                <a:spcPts val="0"/>
              </a:spcBef>
              <a:spcAft>
                <a:spcPts val="0"/>
              </a:spcAft>
              <a:buSzPts val="2400"/>
              <a:buFont typeface="Assistant"/>
              <a:buNone/>
              <a:defRPr sz="2400">
                <a:latin typeface="Assistant"/>
                <a:ea typeface="Assistant"/>
                <a:cs typeface="Assistant"/>
                <a:sym typeface="Assistant"/>
              </a:defRPr>
            </a:lvl2pPr>
            <a:lvl3pPr lvl="2" rtl="1">
              <a:spcBef>
                <a:spcPts val="0"/>
              </a:spcBef>
              <a:spcAft>
                <a:spcPts val="0"/>
              </a:spcAft>
              <a:buSzPts val="2400"/>
              <a:buFont typeface="Assistant"/>
              <a:buNone/>
              <a:defRPr sz="2400">
                <a:latin typeface="Assistant"/>
                <a:ea typeface="Assistant"/>
                <a:cs typeface="Assistant"/>
                <a:sym typeface="Assistant"/>
              </a:defRPr>
            </a:lvl3pPr>
            <a:lvl4pPr lvl="3" rtl="1">
              <a:spcBef>
                <a:spcPts val="0"/>
              </a:spcBef>
              <a:spcAft>
                <a:spcPts val="0"/>
              </a:spcAft>
              <a:buSzPts val="2400"/>
              <a:buFont typeface="Assistant"/>
              <a:buNone/>
              <a:defRPr sz="2400">
                <a:latin typeface="Assistant"/>
                <a:ea typeface="Assistant"/>
                <a:cs typeface="Assistant"/>
                <a:sym typeface="Assistant"/>
              </a:defRPr>
            </a:lvl4pPr>
            <a:lvl5pPr lvl="4" rtl="1">
              <a:spcBef>
                <a:spcPts val="0"/>
              </a:spcBef>
              <a:spcAft>
                <a:spcPts val="0"/>
              </a:spcAft>
              <a:buSzPts val="2400"/>
              <a:buFont typeface="Assistant"/>
              <a:buNone/>
              <a:defRPr sz="2400">
                <a:latin typeface="Assistant"/>
                <a:ea typeface="Assistant"/>
                <a:cs typeface="Assistant"/>
                <a:sym typeface="Assistant"/>
              </a:defRPr>
            </a:lvl5pPr>
            <a:lvl6pPr lvl="5" rtl="1">
              <a:spcBef>
                <a:spcPts val="0"/>
              </a:spcBef>
              <a:spcAft>
                <a:spcPts val="0"/>
              </a:spcAft>
              <a:buSzPts val="2400"/>
              <a:buFont typeface="Assistant"/>
              <a:buNone/>
              <a:defRPr sz="2400">
                <a:latin typeface="Assistant"/>
                <a:ea typeface="Assistant"/>
                <a:cs typeface="Assistant"/>
                <a:sym typeface="Assistant"/>
              </a:defRPr>
            </a:lvl6pPr>
            <a:lvl7pPr lvl="6" rtl="1">
              <a:spcBef>
                <a:spcPts val="0"/>
              </a:spcBef>
              <a:spcAft>
                <a:spcPts val="0"/>
              </a:spcAft>
              <a:buSzPts val="2400"/>
              <a:buFont typeface="Assistant"/>
              <a:buNone/>
              <a:defRPr sz="2400">
                <a:latin typeface="Assistant"/>
                <a:ea typeface="Assistant"/>
                <a:cs typeface="Assistant"/>
                <a:sym typeface="Assistant"/>
              </a:defRPr>
            </a:lvl7pPr>
            <a:lvl8pPr lvl="7" rtl="1">
              <a:spcBef>
                <a:spcPts val="0"/>
              </a:spcBef>
              <a:spcAft>
                <a:spcPts val="0"/>
              </a:spcAft>
              <a:buSzPts val="2400"/>
              <a:buFont typeface="Assistant"/>
              <a:buNone/>
              <a:defRPr sz="2400">
                <a:latin typeface="Assistant"/>
                <a:ea typeface="Assistant"/>
                <a:cs typeface="Assistant"/>
                <a:sym typeface="Assistant"/>
              </a:defRPr>
            </a:lvl8pPr>
            <a:lvl9pPr lvl="8" rtl="1">
              <a:spcBef>
                <a:spcPts val="0"/>
              </a:spcBef>
              <a:spcAft>
                <a:spcPts val="0"/>
              </a:spcAft>
              <a:buSzPts val="2400"/>
              <a:buFont typeface="Assistant"/>
              <a:buNone/>
              <a:defRPr sz="2400">
                <a:latin typeface="Assistant"/>
                <a:ea typeface="Assistant"/>
                <a:cs typeface="Assistant"/>
                <a:sym typeface="Assistant"/>
              </a:defRPr>
            </a:lvl9pPr>
          </a:lstStyle>
          <a:p>
            <a:endParaRPr/>
          </a:p>
        </p:txBody>
      </p:sp>
      <p:sp>
        <p:nvSpPr>
          <p:cNvPr id="54" name="Google Shape;54;p13"/>
          <p:cNvSpPr/>
          <p:nvPr/>
        </p:nvSpPr>
        <p:spPr>
          <a:xfrm>
            <a:off x="8375675" y="29175"/>
            <a:ext cx="728400" cy="524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13"/>
          <p:cNvSpPr/>
          <p:nvPr/>
        </p:nvSpPr>
        <p:spPr>
          <a:xfrm>
            <a:off x="8693998" y="178973"/>
            <a:ext cx="286200" cy="286200"/>
          </a:xfrm>
          <a:prstGeom prst="roundRect">
            <a:avLst>
              <a:gd name="adj" fmla="val 28383"/>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13"/>
          <p:cNvSpPr/>
          <p:nvPr/>
        </p:nvSpPr>
        <p:spPr>
          <a:xfrm>
            <a:off x="8606272" y="75005"/>
            <a:ext cx="286200" cy="286200"/>
          </a:xfrm>
          <a:prstGeom prst="roundRect">
            <a:avLst>
              <a:gd name="adj" fmla="val 28383"/>
            </a:avLst>
          </a:prstGeom>
          <a:solidFill>
            <a:srgbClr val="087BF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13"/>
          <p:cNvSpPr/>
          <p:nvPr/>
        </p:nvSpPr>
        <p:spPr>
          <a:xfrm>
            <a:off x="57700" y="4652975"/>
            <a:ext cx="979500" cy="4905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13"/>
          <p:cNvSpPr txBox="1">
            <a:spLocks noGrp="1"/>
          </p:cNvSpPr>
          <p:nvPr>
            <p:ph type="body" idx="1"/>
          </p:nvPr>
        </p:nvSpPr>
        <p:spPr>
          <a:xfrm>
            <a:off x="311700" y="1152475"/>
            <a:ext cx="7992300" cy="3416400"/>
          </a:xfrm>
          <a:prstGeom prst="rect">
            <a:avLst/>
          </a:prstGeom>
        </p:spPr>
        <p:txBody>
          <a:bodyPr spcFirstLastPara="1" wrap="square" lIns="91425" tIns="91425" rIns="91425" bIns="91425" anchor="t" anchorCtr="0">
            <a:normAutofit/>
          </a:bodyPr>
          <a:lstStyle>
            <a:lvl1pPr marL="457200" lvl="0" indent="-342900" rtl="1">
              <a:lnSpc>
                <a:spcPct val="115000"/>
              </a:lnSpc>
              <a:spcBef>
                <a:spcPts val="0"/>
              </a:spcBef>
              <a:spcAft>
                <a:spcPts val="0"/>
              </a:spcAft>
              <a:buClr>
                <a:srgbClr val="087BF8"/>
              </a:buClr>
              <a:buSzPts val="1800"/>
              <a:buFont typeface="Assistant"/>
              <a:buChar char="●"/>
              <a:defRPr sz="1800">
                <a:solidFill>
                  <a:schemeClr val="dk2"/>
                </a:solidFill>
                <a:latin typeface="Assistant"/>
                <a:ea typeface="Assistant"/>
                <a:cs typeface="Assistant"/>
                <a:sym typeface="Assistant"/>
              </a:defRPr>
            </a:lvl1pPr>
            <a:lvl2pPr marL="914400" lvl="1" indent="-317500" rtl="1">
              <a:lnSpc>
                <a:spcPct val="115000"/>
              </a:lnSpc>
              <a:spcBef>
                <a:spcPts val="1600"/>
              </a:spcBef>
              <a:spcAft>
                <a:spcPts val="0"/>
              </a:spcAft>
              <a:buClr>
                <a:srgbClr val="087BF8"/>
              </a:buClr>
              <a:buSzPts val="1400"/>
              <a:buFont typeface="Assistant"/>
              <a:buChar char="○"/>
              <a:defRPr>
                <a:solidFill>
                  <a:schemeClr val="dk2"/>
                </a:solidFill>
                <a:latin typeface="Assistant"/>
                <a:ea typeface="Assistant"/>
                <a:cs typeface="Assistant"/>
                <a:sym typeface="Assistant"/>
              </a:defRPr>
            </a:lvl2pPr>
            <a:lvl3pPr marL="1371600" lvl="2" indent="-317500" rtl="1">
              <a:lnSpc>
                <a:spcPct val="115000"/>
              </a:lnSpc>
              <a:spcBef>
                <a:spcPts val="1600"/>
              </a:spcBef>
              <a:spcAft>
                <a:spcPts val="0"/>
              </a:spcAft>
              <a:buClr>
                <a:srgbClr val="087BF8"/>
              </a:buClr>
              <a:buSzPts val="1400"/>
              <a:buFont typeface="Assistant"/>
              <a:buChar char="○"/>
              <a:defRPr>
                <a:solidFill>
                  <a:schemeClr val="dk2"/>
                </a:solidFill>
                <a:latin typeface="Assistant"/>
                <a:ea typeface="Assistant"/>
                <a:cs typeface="Assistant"/>
                <a:sym typeface="Assistant"/>
              </a:defRPr>
            </a:lvl3pPr>
            <a:lvl4pPr marL="1828800" lvl="3" indent="-317500" rtl="1">
              <a:lnSpc>
                <a:spcPct val="115000"/>
              </a:lnSpc>
              <a:spcBef>
                <a:spcPts val="1600"/>
              </a:spcBef>
              <a:spcAft>
                <a:spcPts val="0"/>
              </a:spcAft>
              <a:buClr>
                <a:srgbClr val="087BF8"/>
              </a:buClr>
              <a:buSzPts val="1400"/>
              <a:buFont typeface="Assistant"/>
              <a:buChar char="○"/>
              <a:defRPr>
                <a:solidFill>
                  <a:schemeClr val="dk2"/>
                </a:solidFill>
                <a:latin typeface="Assistant"/>
                <a:ea typeface="Assistant"/>
                <a:cs typeface="Assistant"/>
                <a:sym typeface="Assistant"/>
              </a:defRPr>
            </a:lvl4pPr>
            <a:lvl5pPr marL="2286000" lvl="4" indent="-317500" rtl="1">
              <a:lnSpc>
                <a:spcPct val="115000"/>
              </a:lnSpc>
              <a:spcBef>
                <a:spcPts val="1600"/>
              </a:spcBef>
              <a:spcAft>
                <a:spcPts val="0"/>
              </a:spcAft>
              <a:buClr>
                <a:srgbClr val="087BF8"/>
              </a:buClr>
              <a:buSzPts val="1400"/>
              <a:buFont typeface="Assistant"/>
              <a:buChar char="○"/>
              <a:defRPr>
                <a:solidFill>
                  <a:schemeClr val="dk2"/>
                </a:solidFill>
                <a:latin typeface="Assistant"/>
                <a:ea typeface="Assistant"/>
                <a:cs typeface="Assistant"/>
                <a:sym typeface="Assistant"/>
              </a:defRPr>
            </a:lvl5pPr>
            <a:lvl6pPr marL="2743200" lvl="5" indent="-317500" rtl="1">
              <a:lnSpc>
                <a:spcPct val="115000"/>
              </a:lnSpc>
              <a:spcBef>
                <a:spcPts val="1600"/>
              </a:spcBef>
              <a:spcAft>
                <a:spcPts val="0"/>
              </a:spcAft>
              <a:buClr>
                <a:srgbClr val="087BF8"/>
              </a:buClr>
              <a:buSzPts val="1400"/>
              <a:buFont typeface="Assistant"/>
              <a:buChar char="○"/>
              <a:defRPr>
                <a:solidFill>
                  <a:schemeClr val="dk2"/>
                </a:solidFill>
                <a:latin typeface="Assistant"/>
                <a:ea typeface="Assistant"/>
                <a:cs typeface="Assistant"/>
                <a:sym typeface="Assistant"/>
              </a:defRPr>
            </a:lvl6pPr>
            <a:lvl7pPr marL="3200400" lvl="6" indent="-317500" rtl="1">
              <a:lnSpc>
                <a:spcPct val="115000"/>
              </a:lnSpc>
              <a:spcBef>
                <a:spcPts val="1600"/>
              </a:spcBef>
              <a:spcAft>
                <a:spcPts val="0"/>
              </a:spcAft>
              <a:buClr>
                <a:srgbClr val="087BF8"/>
              </a:buClr>
              <a:buSzPts val="1400"/>
              <a:buFont typeface="Assistant"/>
              <a:buChar char="○"/>
              <a:defRPr>
                <a:solidFill>
                  <a:schemeClr val="dk2"/>
                </a:solidFill>
                <a:latin typeface="Assistant"/>
                <a:ea typeface="Assistant"/>
                <a:cs typeface="Assistant"/>
                <a:sym typeface="Assistant"/>
              </a:defRPr>
            </a:lvl7pPr>
            <a:lvl8pPr marL="3657600" lvl="7" indent="-317500" rtl="1">
              <a:lnSpc>
                <a:spcPct val="115000"/>
              </a:lnSpc>
              <a:spcBef>
                <a:spcPts val="1600"/>
              </a:spcBef>
              <a:spcAft>
                <a:spcPts val="0"/>
              </a:spcAft>
              <a:buClr>
                <a:srgbClr val="087BF8"/>
              </a:buClr>
              <a:buSzPts val="1400"/>
              <a:buFont typeface="Assistant"/>
              <a:buChar char="○"/>
              <a:defRPr>
                <a:solidFill>
                  <a:schemeClr val="dk2"/>
                </a:solidFill>
                <a:latin typeface="Assistant"/>
                <a:ea typeface="Assistant"/>
                <a:cs typeface="Assistant"/>
                <a:sym typeface="Assistant"/>
              </a:defRPr>
            </a:lvl8pPr>
            <a:lvl9pPr marL="4114800" lvl="8" indent="-317500" rtl="1">
              <a:lnSpc>
                <a:spcPct val="115000"/>
              </a:lnSpc>
              <a:spcBef>
                <a:spcPts val="1600"/>
              </a:spcBef>
              <a:spcAft>
                <a:spcPts val="1600"/>
              </a:spcAft>
              <a:buClr>
                <a:srgbClr val="087BF8"/>
              </a:buClr>
              <a:buSzPts val="1400"/>
              <a:buFont typeface="Assistant"/>
              <a:buChar char="○"/>
              <a:defRPr>
                <a:solidFill>
                  <a:schemeClr val="dk2"/>
                </a:solidFill>
                <a:latin typeface="Assistant"/>
                <a:ea typeface="Assistant"/>
                <a:cs typeface="Assistant"/>
                <a:sym typeface="Assistant"/>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rtl="0">
              <a:spcBef>
                <a:spcPts val="0"/>
              </a:spcBef>
              <a:spcAft>
                <a:spcPts val="0"/>
              </a:spcAft>
              <a:buSzPts val="1800"/>
              <a:buChar char="●"/>
              <a:defRPr/>
            </a:lvl1pPr>
            <a:lvl2pPr marL="914400" lvl="1" indent="-317500" rtl="0">
              <a:spcBef>
                <a:spcPts val="0"/>
              </a:spcBef>
              <a:spcAft>
                <a:spcPts val="0"/>
              </a:spcAft>
              <a:buSzPts val="1400"/>
              <a:buChar char="○"/>
              <a:defRPr/>
            </a:lvl2pPr>
            <a:lvl3pPr marL="1371600" lvl="2" indent="-317500" rtl="0">
              <a:spcBef>
                <a:spcPts val="0"/>
              </a:spcBef>
              <a:spcAft>
                <a:spcPts val="0"/>
              </a:spcAft>
              <a:buSzPts val="1400"/>
              <a:buChar char="■"/>
              <a:defRPr/>
            </a:lvl3pPr>
            <a:lvl4pPr marL="1828800" lvl="3" indent="-317500" rtl="0">
              <a:spcBef>
                <a:spcPts val="0"/>
              </a:spcBef>
              <a:spcAft>
                <a:spcPts val="0"/>
              </a:spcAft>
              <a:buSzPts val="1400"/>
              <a:buChar char="●"/>
              <a:defRPr/>
            </a:lvl4pPr>
            <a:lvl5pPr marL="2286000" lvl="4" indent="-317500" rtl="0">
              <a:spcBef>
                <a:spcPts val="0"/>
              </a:spcBef>
              <a:spcAft>
                <a:spcPts val="0"/>
              </a:spcAft>
              <a:buSzPts val="1400"/>
              <a:buChar char="○"/>
              <a:defRPr/>
            </a:lvl5pPr>
            <a:lvl6pPr marL="2743200" lvl="5" indent="-317500" rtl="0">
              <a:spcBef>
                <a:spcPts val="0"/>
              </a:spcBef>
              <a:spcAft>
                <a:spcPts val="0"/>
              </a:spcAft>
              <a:buSzPts val="1400"/>
              <a:buChar char="■"/>
              <a:defRPr/>
            </a:lvl6pPr>
            <a:lvl7pPr marL="3200400" lvl="6" indent="-317500" rtl="0">
              <a:spcBef>
                <a:spcPts val="0"/>
              </a:spcBef>
              <a:spcAft>
                <a:spcPts val="0"/>
              </a:spcAft>
              <a:buSzPts val="1400"/>
              <a:buChar char="●"/>
              <a:defRPr/>
            </a:lvl7pPr>
            <a:lvl8pPr marL="3657600" lvl="7" indent="-317500" rtl="0">
              <a:spcBef>
                <a:spcPts val="0"/>
              </a:spcBef>
              <a:spcAft>
                <a:spcPts val="0"/>
              </a:spcAft>
              <a:buSzPts val="1400"/>
              <a:buChar char="○"/>
              <a:defRPr/>
            </a:lvl8pPr>
            <a:lvl9pPr marL="4114800" lvl="8" indent="-317500" rtl="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rtl="0">
              <a:spcBef>
                <a:spcPts val="0"/>
              </a:spcBef>
              <a:spcAft>
                <a:spcPts val="0"/>
              </a:spcAft>
              <a:buSzPts val="1400"/>
              <a:buChar char="●"/>
              <a:defRPr sz="1400"/>
            </a:lvl1pPr>
            <a:lvl2pPr marL="914400" lvl="1" indent="-304800" rtl="0">
              <a:spcBef>
                <a:spcPts val="0"/>
              </a:spcBef>
              <a:spcAft>
                <a:spcPts val="0"/>
              </a:spcAft>
              <a:buSzPts val="1200"/>
              <a:buChar char="○"/>
              <a:defRPr sz="1200"/>
            </a:lvl2pPr>
            <a:lvl3pPr marL="1371600" lvl="2" indent="-304800" rtl="0">
              <a:spcBef>
                <a:spcPts val="0"/>
              </a:spcBef>
              <a:spcAft>
                <a:spcPts val="0"/>
              </a:spcAft>
              <a:buSzPts val="1200"/>
              <a:buChar char="■"/>
              <a:defRPr sz="1200"/>
            </a:lvl3pPr>
            <a:lvl4pPr marL="1828800" lvl="3" indent="-304800" rtl="0">
              <a:spcBef>
                <a:spcPts val="0"/>
              </a:spcBef>
              <a:spcAft>
                <a:spcPts val="0"/>
              </a:spcAft>
              <a:buSzPts val="1200"/>
              <a:buChar char="●"/>
              <a:defRPr sz="1200"/>
            </a:lvl4pPr>
            <a:lvl5pPr marL="2286000" lvl="4" indent="-304800" rtl="0">
              <a:spcBef>
                <a:spcPts val="0"/>
              </a:spcBef>
              <a:spcAft>
                <a:spcPts val="0"/>
              </a:spcAft>
              <a:buSzPts val="1200"/>
              <a:buChar char="○"/>
              <a:defRPr sz="1200"/>
            </a:lvl5pPr>
            <a:lvl6pPr marL="2743200" lvl="5" indent="-304800" rtl="0">
              <a:spcBef>
                <a:spcPts val="0"/>
              </a:spcBef>
              <a:spcAft>
                <a:spcPts val="0"/>
              </a:spcAft>
              <a:buSzPts val="1200"/>
              <a:buChar char="■"/>
              <a:defRPr sz="1200"/>
            </a:lvl6pPr>
            <a:lvl7pPr marL="3200400" lvl="6" indent="-304800" rtl="0">
              <a:spcBef>
                <a:spcPts val="0"/>
              </a:spcBef>
              <a:spcAft>
                <a:spcPts val="0"/>
              </a:spcAft>
              <a:buSzPts val="1200"/>
              <a:buChar char="●"/>
              <a:defRPr sz="1200"/>
            </a:lvl7pPr>
            <a:lvl8pPr marL="3657600" lvl="7" indent="-304800" rtl="0">
              <a:spcBef>
                <a:spcPts val="0"/>
              </a:spcBef>
              <a:spcAft>
                <a:spcPts val="0"/>
              </a:spcAft>
              <a:buSzPts val="1200"/>
              <a:buChar char="○"/>
              <a:defRPr sz="1200"/>
            </a:lvl8pPr>
            <a:lvl9pPr marL="4114800" lvl="8" indent="-304800" rtl="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rtl="0">
              <a:spcBef>
                <a:spcPts val="0"/>
              </a:spcBef>
              <a:spcAft>
                <a:spcPts val="0"/>
              </a:spcAft>
              <a:buSzPts val="1400"/>
              <a:buChar char="●"/>
              <a:defRPr sz="1400"/>
            </a:lvl1pPr>
            <a:lvl2pPr marL="914400" lvl="1" indent="-304800" rtl="0">
              <a:spcBef>
                <a:spcPts val="0"/>
              </a:spcBef>
              <a:spcAft>
                <a:spcPts val="0"/>
              </a:spcAft>
              <a:buSzPts val="1200"/>
              <a:buChar char="○"/>
              <a:defRPr sz="1200"/>
            </a:lvl2pPr>
            <a:lvl3pPr marL="1371600" lvl="2" indent="-304800" rtl="0">
              <a:spcBef>
                <a:spcPts val="0"/>
              </a:spcBef>
              <a:spcAft>
                <a:spcPts val="0"/>
              </a:spcAft>
              <a:buSzPts val="1200"/>
              <a:buChar char="■"/>
              <a:defRPr sz="1200"/>
            </a:lvl3pPr>
            <a:lvl4pPr marL="1828800" lvl="3" indent="-304800" rtl="0">
              <a:spcBef>
                <a:spcPts val="0"/>
              </a:spcBef>
              <a:spcAft>
                <a:spcPts val="0"/>
              </a:spcAft>
              <a:buSzPts val="1200"/>
              <a:buChar char="●"/>
              <a:defRPr sz="1200"/>
            </a:lvl4pPr>
            <a:lvl5pPr marL="2286000" lvl="4" indent="-304800" rtl="0">
              <a:spcBef>
                <a:spcPts val="0"/>
              </a:spcBef>
              <a:spcAft>
                <a:spcPts val="0"/>
              </a:spcAft>
              <a:buSzPts val="1200"/>
              <a:buChar char="○"/>
              <a:defRPr sz="1200"/>
            </a:lvl5pPr>
            <a:lvl6pPr marL="2743200" lvl="5" indent="-304800" rtl="0">
              <a:spcBef>
                <a:spcPts val="0"/>
              </a:spcBef>
              <a:spcAft>
                <a:spcPts val="0"/>
              </a:spcAft>
              <a:buSzPts val="1200"/>
              <a:buChar char="■"/>
              <a:defRPr sz="1200"/>
            </a:lvl6pPr>
            <a:lvl7pPr marL="3200400" lvl="6" indent="-304800" rtl="0">
              <a:spcBef>
                <a:spcPts val="0"/>
              </a:spcBef>
              <a:spcAft>
                <a:spcPts val="0"/>
              </a:spcAft>
              <a:buSzPts val="1200"/>
              <a:buChar char="●"/>
              <a:defRPr sz="1200"/>
            </a:lvl7pPr>
            <a:lvl8pPr marL="3657600" lvl="7" indent="-304800" rtl="0">
              <a:spcBef>
                <a:spcPts val="0"/>
              </a:spcBef>
              <a:spcAft>
                <a:spcPts val="0"/>
              </a:spcAft>
              <a:buSzPts val="1200"/>
              <a:buChar char="○"/>
              <a:defRPr sz="1200"/>
            </a:lvl8pPr>
            <a:lvl9pPr marL="4114800" lvl="8" indent="-304800" rtl="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rtl="0">
              <a:spcBef>
                <a:spcPts val="0"/>
              </a:spcBef>
              <a:spcAft>
                <a:spcPts val="0"/>
              </a:spcAft>
              <a:buSzPts val="1200"/>
              <a:buChar char="●"/>
              <a:defRPr sz="1200"/>
            </a:lvl1pPr>
            <a:lvl2pPr marL="914400" lvl="1" indent="-304800" rtl="0">
              <a:spcBef>
                <a:spcPts val="0"/>
              </a:spcBef>
              <a:spcAft>
                <a:spcPts val="0"/>
              </a:spcAft>
              <a:buSzPts val="1200"/>
              <a:buChar char="○"/>
              <a:defRPr sz="1200"/>
            </a:lvl2pPr>
            <a:lvl3pPr marL="1371600" lvl="2" indent="-304800" rtl="0">
              <a:spcBef>
                <a:spcPts val="0"/>
              </a:spcBef>
              <a:spcAft>
                <a:spcPts val="0"/>
              </a:spcAft>
              <a:buSzPts val="1200"/>
              <a:buChar char="■"/>
              <a:defRPr sz="1200"/>
            </a:lvl3pPr>
            <a:lvl4pPr marL="1828800" lvl="3" indent="-304800" rtl="0">
              <a:spcBef>
                <a:spcPts val="0"/>
              </a:spcBef>
              <a:spcAft>
                <a:spcPts val="0"/>
              </a:spcAft>
              <a:buSzPts val="1200"/>
              <a:buChar char="●"/>
              <a:defRPr sz="1200"/>
            </a:lvl4pPr>
            <a:lvl5pPr marL="2286000" lvl="4" indent="-304800" rtl="0">
              <a:spcBef>
                <a:spcPts val="0"/>
              </a:spcBef>
              <a:spcAft>
                <a:spcPts val="0"/>
              </a:spcAft>
              <a:buSzPts val="1200"/>
              <a:buChar char="○"/>
              <a:defRPr sz="1200"/>
            </a:lvl5pPr>
            <a:lvl6pPr marL="2743200" lvl="5" indent="-304800" rtl="0">
              <a:spcBef>
                <a:spcPts val="0"/>
              </a:spcBef>
              <a:spcAft>
                <a:spcPts val="0"/>
              </a:spcAft>
              <a:buSzPts val="1200"/>
              <a:buChar char="■"/>
              <a:defRPr sz="1200"/>
            </a:lvl6pPr>
            <a:lvl7pPr marL="3200400" lvl="6" indent="-304800" rtl="0">
              <a:spcBef>
                <a:spcPts val="0"/>
              </a:spcBef>
              <a:spcAft>
                <a:spcPts val="0"/>
              </a:spcAft>
              <a:buSzPts val="1200"/>
              <a:buChar char="●"/>
              <a:defRPr sz="1200"/>
            </a:lvl7pPr>
            <a:lvl8pPr marL="3657600" lvl="7" indent="-304800" rtl="0">
              <a:spcBef>
                <a:spcPts val="0"/>
              </a:spcBef>
              <a:spcAft>
                <a:spcPts val="0"/>
              </a:spcAft>
              <a:buSzPts val="1200"/>
              <a:buChar char="○"/>
              <a:defRPr sz="1200"/>
            </a:lvl8pPr>
            <a:lvl9pPr marL="4114800" lvl="8" indent="-304800" rtl="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rtl="0">
              <a:spcBef>
                <a:spcPts val="0"/>
              </a:spcBef>
              <a:spcAft>
                <a:spcPts val="0"/>
              </a:spcAft>
              <a:buSzPts val="4200"/>
              <a:buNone/>
              <a:defRPr sz="42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rtl="0">
              <a:spcBef>
                <a:spcPts val="0"/>
              </a:spcBef>
              <a:spcAft>
                <a:spcPts val="0"/>
              </a:spcAft>
              <a:buSzPts val="1800"/>
              <a:buChar char="●"/>
              <a:defRPr/>
            </a:lvl1pPr>
            <a:lvl2pPr marL="914400" lvl="1" indent="-317500" rtl="0">
              <a:spcBef>
                <a:spcPts val="0"/>
              </a:spcBef>
              <a:spcAft>
                <a:spcPts val="0"/>
              </a:spcAft>
              <a:buSzPts val="1400"/>
              <a:buChar char="○"/>
              <a:defRPr/>
            </a:lvl2pPr>
            <a:lvl3pPr marL="1371600" lvl="2" indent="-317500" rtl="0">
              <a:spcBef>
                <a:spcPts val="0"/>
              </a:spcBef>
              <a:spcAft>
                <a:spcPts val="0"/>
              </a:spcAft>
              <a:buSzPts val="1400"/>
              <a:buChar char="■"/>
              <a:defRPr/>
            </a:lvl3pPr>
            <a:lvl4pPr marL="1828800" lvl="3" indent="-317500" rtl="0">
              <a:spcBef>
                <a:spcPts val="0"/>
              </a:spcBef>
              <a:spcAft>
                <a:spcPts val="0"/>
              </a:spcAft>
              <a:buSzPts val="1400"/>
              <a:buChar char="●"/>
              <a:defRPr/>
            </a:lvl4pPr>
            <a:lvl5pPr marL="2286000" lvl="4" indent="-317500" rtl="0">
              <a:spcBef>
                <a:spcPts val="0"/>
              </a:spcBef>
              <a:spcAft>
                <a:spcPts val="0"/>
              </a:spcAft>
              <a:buSzPts val="1400"/>
              <a:buChar char="○"/>
              <a:defRPr/>
            </a:lvl5pPr>
            <a:lvl6pPr marL="2743200" lvl="5" indent="-317500" rtl="0">
              <a:spcBef>
                <a:spcPts val="0"/>
              </a:spcBef>
              <a:spcAft>
                <a:spcPts val="0"/>
              </a:spcAft>
              <a:buSzPts val="1400"/>
              <a:buChar char="■"/>
              <a:defRPr/>
            </a:lvl6pPr>
            <a:lvl7pPr marL="3200400" lvl="6" indent="-317500" rtl="0">
              <a:spcBef>
                <a:spcPts val="0"/>
              </a:spcBef>
              <a:spcAft>
                <a:spcPts val="0"/>
              </a:spcAft>
              <a:buSzPts val="1400"/>
              <a:buChar char="●"/>
              <a:defRPr/>
            </a:lvl7pPr>
            <a:lvl8pPr marL="3657600" lvl="7" indent="-317500" rtl="0">
              <a:spcBef>
                <a:spcPts val="0"/>
              </a:spcBef>
              <a:spcAft>
                <a:spcPts val="0"/>
              </a:spcAft>
              <a:buSzPts val="1400"/>
              <a:buChar char="○"/>
              <a:defRPr/>
            </a:lvl8pPr>
            <a:lvl9pPr marL="4114800" lvl="8" indent="-317500" rtl="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rtl="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rtl="0">
              <a:lnSpc>
                <a:spcPct val="115000"/>
              </a:lnSpc>
              <a:spcBef>
                <a:spcPts val="0"/>
              </a:spcBef>
              <a:spcAft>
                <a:spcPts val="0"/>
              </a:spcAft>
              <a:buClr>
                <a:schemeClr val="dk2"/>
              </a:buClr>
              <a:buSzPts val="1800"/>
              <a:buChar char="●"/>
              <a:defRPr sz="1800">
                <a:solidFill>
                  <a:schemeClr val="dk2"/>
                </a:solidFill>
              </a:defRPr>
            </a:lvl1pPr>
            <a:lvl2pPr marL="914400" lvl="1" indent="-317500" rtl="0">
              <a:lnSpc>
                <a:spcPct val="115000"/>
              </a:lnSpc>
              <a:spcBef>
                <a:spcPts val="0"/>
              </a:spcBef>
              <a:spcAft>
                <a:spcPts val="0"/>
              </a:spcAft>
              <a:buClr>
                <a:schemeClr val="dk2"/>
              </a:buClr>
              <a:buSzPts val="1400"/>
              <a:buChar char="○"/>
              <a:defRPr>
                <a:solidFill>
                  <a:schemeClr val="dk2"/>
                </a:solidFill>
              </a:defRPr>
            </a:lvl2pPr>
            <a:lvl3pPr marL="1371600" lvl="2" indent="-317500" rtl="0">
              <a:lnSpc>
                <a:spcPct val="115000"/>
              </a:lnSpc>
              <a:spcBef>
                <a:spcPts val="0"/>
              </a:spcBef>
              <a:spcAft>
                <a:spcPts val="0"/>
              </a:spcAft>
              <a:buClr>
                <a:schemeClr val="dk2"/>
              </a:buClr>
              <a:buSzPts val="1400"/>
              <a:buChar char="■"/>
              <a:defRPr>
                <a:solidFill>
                  <a:schemeClr val="dk2"/>
                </a:solidFill>
              </a:defRPr>
            </a:lvl3pPr>
            <a:lvl4pPr marL="1828800" lvl="3" indent="-317500" rtl="0">
              <a:lnSpc>
                <a:spcPct val="115000"/>
              </a:lnSpc>
              <a:spcBef>
                <a:spcPts val="0"/>
              </a:spcBef>
              <a:spcAft>
                <a:spcPts val="0"/>
              </a:spcAft>
              <a:buClr>
                <a:schemeClr val="dk2"/>
              </a:buClr>
              <a:buSzPts val="1400"/>
              <a:buChar char="●"/>
              <a:defRPr>
                <a:solidFill>
                  <a:schemeClr val="dk2"/>
                </a:solidFill>
              </a:defRPr>
            </a:lvl4pPr>
            <a:lvl5pPr marL="2286000" lvl="4" indent="-317500" rtl="0">
              <a:lnSpc>
                <a:spcPct val="115000"/>
              </a:lnSpc>
              <a:spcBef>
                <a:spcPts val="0"/>
              </a:spcBef>
              <a:spcAft>
                <a:spcPts val="0"/>
              </a:spcAft>
              <a:buClr>
                <a:schemeClr val="dk2"/>
              </a:buClr>
              <a:buSzPts val="1400"/>
              <a:buChar char="○"/>
              <a:defRPr>
                <a:solidFill>
                  <a:schemeClr val="dk2"/>
                </a:solidFill>
              </a:defRPr>
            </a:lvl5pPr>
            <a:lvl6pPr marL="2743200" lvl="5" indent="-317500" rtl="0">
              <a:lnSpc>
                <a:spcPct val="115000"/>
              </a:lnSpc>
              <a:spcBef>
                <a:spcPts val="0"/>
              </a:spcBef>
              <a:spcAft>
                <a:spcPts val="0"/>
              </a:spcAft>
              <a:buClr>
                <a:schemeClr val="dk2"/>
              </a:buClr>
              <a:buSzPts val="1400"/>
              <a:buChar char="■"/>
              <a:defRPr>
                <a:solidFill>
                  <a:schemeClr val="dk2"/>
                </a:solidFill>
              </a:defRPr>
            </a:lvl6pPr>
            <a:lvl7pPr marL="3200400" lvl="6" indent="-317500" rtl="0">
              <a:lnSpc>
                <a:spcPct val="115000"/>
              </a:lnSpc>
              <a:spcBef>
                <a:spcPts val="0"/>
              </a:spcBef>
              <a:spcAft>
                <a:spcPts val="0"/>
              </a:spcAft>
              <a:buClr>
                <a:schemeClr val="dk2"/>
              </a:buClr>
              <a:buSzPts val="1400"/>
              <a:buChar char="●"/>
              <a:defRPr>
                <a:solidFill>
                  <a:schemeClr val="dk2"/>
                </a:solidFill>
              </a:defRPr>
            </a:lvl7pPr>
            <a:lvl8pPr marL="3657600" lvl="7" indent="-317500" rtl="0">
              <a:lnSpc>
                <a:spcPct val="115000"/>
              </a:lnSpc>
              <a:spcBef>
                <a:spcPts val="0"/>
              </a:spcBef>
              <a:spcAft>
                <a:spcPts val="0"/>
              </a:spcAft>
              <a:buClr>
                <a:schemeClr val="dk2"/>
              </a:buClr>
              <a:buSzPts val="1400"/>
              <a:buChar char="○"/>
              <a:defRPr>
                <a:solidFill>
                  <a:schemeClr val="dk2"/>
                </a:solidFill>
              </a:defRPr>
            </a:lvl8pPr>
            <a:lvl9pPr marL="4114800" lvl="8" indent="-317500" rtl="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rtl="0">
              <a:buNone/>
              <a:defRPr sz="1000">
                <a:solidFill>
                  <a:schemeClr val="dk2"/>
                </a:solidFill>
              </a:defRPr>
            </a:lvl1pPr>
            <a:lvl2pPr lvl="1" algn="r" rtl="0">
              <a:buNone/>
              <a:defRPr sz="1000">
                <a:solidFill>
                  <a:schemeClr val="dk2"/>
                </a:solidFill>
              </a:defRPr>
            </a:lvl2pPr>
            <a:lvl3pPr lvl="2" algn="r" rtl="0">
              <a:buNone/>
              <a:defRPr sz="1000">
                <a:solidFill>
                  <a:schemeClr val="dk2"/>
                </a:solidFill>
              </a:defRPr>
            </a:lvl3pPr>
            <a:lvl4pPr lvl="3" algn="r" rtl="0">
              <a:buNone/>
              <a:defRPr sz="1000">
                <a:solidFill>
                  <a:schemeClr val="dk2"/>
                </a:solidFill>
              </a:defRPr>
            </a:lvl4pPr>
            <a:lvl5pPr lvl="4" algn="r" rtl="0">
              <a:buNone/>
              <a:defRPr sz="1000">
                <a:solidFill>
                  <a:schemeClr val="dk2"/>
                </a:solidFill>
              </a:defRPr>
            </a:lvl5pPr>
            <a:lvl6pPr lvl="5" algn="r" rtl="0">
              <a:buNone/>
              <a:defRPr sz="1000">
                <a:solidFill>
                  <a:schemeClr val="dk2"/>
                </a:solidFill>
              </a:defRPr>
            </a:lvl6pPr>
            <a:lvl7pPr lvl="6" algn="r" rtl="0">
              <a:buNone/>
              <a:defRPr sz="1000">
                <a:solidFill>
                  <a:schemeClr val="dk2"/>
                </a:solidFill>
              </a:defRPr>
            </a:lvl7pPr>
            <a:lvl8pPr lvl="7" algn="r" rtl="0">
              <a:buNone/>
              <a:defRPr sz="1000">
                <a:solidFill>
                  <a:schemeClr val="dk2"/>
                </a:solidFill>
              </a:defRPr>
            </a:lvl8pPr>
            <a:lvl9pPr lvl="8" algn="r" rtl="0">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notesSlide" Target="../notesSlides/notesSlide13.xml"/><Relationship Id="rId1" Type="http://schemas.openxmlformats.org/officeDocument/2006/relationships/slideLayout" Target="../slideLayouts/slideLayout12.xml"/><Relationship Id="rId5" Type="http://schemas.openxmlformats.org/officeDocument/2006/relationships/slide" Target="slide16.xml"/><Relationship Id="rId4" Type="http://schemas.openxmlformats.org/officeDocument/2006/relationships/slide" Target="slide15.xml"/></Relationships>
</file>

<file path=ppt/slides/_rels/slide14.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slide" Target="slide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14"/>
          <p:cNvSpPr/>
          <p:nvPr/>
        </p:nvSpPr>
        <p:spPr>
          <a:xfrm>
            <a:off x="228954" y="401150"/>
            <a:ext cx="8583900" cy="4453500"/>
          </a:xfrm>
          <a:prstGeom prst="roundRect">
            <a:avLst>
              <a:gd name="adj" fmla="val 5142"/>
            </a:avLst>
          </a:prstGeom>
          <a:solidFill>
            <a:srgbClr val="2857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14"/>
          <p:cNvSpPr txBox="1"/>
          <p:nvPr/>
        </p:nvSpPr>
        <p:spPr>
          <a:xfrm>
            <a:off x="1511400" y="1840650"/>
            <a:ext cx="5738700" cy="1462200"/>
          </a:xfrm>
          <a:prstGeom prst="rect">
            <a:avLst/>
          </a:prstGeom>
          <a:noFill/>
          <a:ln>
            <a:noFill/>
          </a:ln>
        </p:spPr>
        <p:txBody>
          <a:bodyPr spcFirstLastPara="1" wrap="square" lIns="91425" tIns="91425" rIns="91425" bIns="91425" anchor="t" anchorCtr="0">
            <a:spAutoFit/>
          </a:bodyPr>
          <a:lstStyle/>
          <a:p>
            <a:pPr marL="0" lvl="0" indent="0" algn="ctr" rtl="1">
              <a:spcBef>
                <a:spcPts val="0"/>
              </a:spcBef>
              <a:spcAft>
                <a:spcPts val="0"/>
              </a:spcAft>
              <a:buNone/>
            </a:pPr>
            <a:r>
              <a:rPr lang="he-IL" sz="2200" b="1" dirty="0">
                <a:solidFill>
                  <a:schemeClr val="lt1"/>
                </a:solidFill>
                <a:latin typeface="Calibri"/>
                <a:ea typeface="Calibri"/>
                <a:cs typeface="Calibri"/>
                <a:sym typeface="Calibri"/>
              </a:rPr>
              <a:t>ניתוח בעיות מילוליות במתמטיקה באמצעות אסטרטגיות מתחום האוריינות הלשונית</a:t>
            </a:r>
            <a:r>
              <a:rPr lang="he-IL" sz="2200" dirty="0">
                <a:solidFill>
                  <a:schemeClr val="lt1"/>
                </a:solidFill>
                <a:latin typeface="Calibri"/>
                <a:ea typeface="Calibri"/>
                <a:cs typeface="Calibri"/>
                <a:sym typeface="Calibri"/>
              </a:rPr>
              <a:t> | רחל קליין</a:t>
            </a:r>
          </a:p>
          <a:p>
            <a:pPr marL="0" lvl="0" indent="0" algn="ctr" rtl="1">
              <a:spcBef>
                <a:spcPts val="0"/>
              </a:spcBef>
              <a:spcAft>
                <a:spcPts val="0"/>
              </a:spcAft>
              <a:buNone/>
            </a:pPr>
            <a:endParaRPr lang="he-IL" sz="2200" dirty="0">
              <a:solidFill>
                <a:schemeClr val="lt1"/>
              </a:solidFill>
              <a:latin typeface="Calibri"/>
              <a:ea typeface="Calibri"/>
              <a:cs typeface="Calibri"/>
              <a:sym typeface="Calibri"/>
            </a:endParaRPr>
          </a:p>
          <a:p>
            <a:pPr marL="0" lvl="0" indent="0" algn="ctr" rtl="1">
              <a:spcBef>
                <a:spcPts val="0"/>
              </a:spcBef>
              <a:spcAft>
                <a:spcPts val="0"/>
              </a:spcAft>
              <a:buNone/>
            </a:pPr>
            <a:r>
              <a:rPr lang="he-IL" sz="1700" dirty="0">
                <a:solidFill>
                  <a:schemeClr val="lt1"/>
                </a:solidFill>
                <a:latin typeface="Calibri"/>
                <a:ea typeface="Calibri"/>
                <a:cs typeface="Calibri"/>
                <a:sym typeface="Calibri"/>
              </a:rPr>
              <a:t>מאמר</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Shape 150"/>
        <p:cNvGrpSpPr/>
        <p:nvPr/>
      </p:nvGrpSpPr>
      <p:grpSpPr>
        <a:xfrm>
          <a:off x="0" y="0"/>
          <a:ext cx="0" cy="0"/>
          <a:chOff x="0" y="0"/>
          <a:chExt cx="0" cy="0"/>
        </a:xfrm>
      </p:grpSpPr>
      <p:sp>
        <p:nvSpPr>
          <p:cNvPr id="151" name="Google Shape;151;p24"/>
          <p:cNvSpPr txBox="1">
            <a:spLocks noGrp="1"/>
          </p:cNvSpPr>
          <p:nvPr>
            <p:ph type="title"/>
          </p:nvPr>
        </p:nvSpPr>
        <p:spPr>
          <a:xfrm>
            <a:off x="1103725" y="196900"/>
            <a:ext cx="7334400" cy="12465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he-IL" sz="3000">
                <a:solidFill>
                  <a:srgbClr val="285788"/>
                </a:solidFill>
                <a:latin typeface="Calibri"/>
                <a:ea typeface="Calibri"/>
                <a:cs typeface="Calibri"/>
                <a:sym typeface="Calibri"/>
              </a:rPr>
              <a:t>מבוא תיאורטי (המשך)</a:t>
            </a:r>
          </a:p>
          <a:p>
            <a:pPr marL="0" lvl="0" indent="0" algn="r" rtl="1">
              <a:lnSpc>
                <a:spcPct val="100000"/>
              </a:lnSpc>
              <a:spcBef>
                <a:spcPts val="0"/>
              </a:spcBef>
              <a:spcAft>
                <a:spcPts val="0"/>
              </a:spcAft>
              <a:buClr>
                <a:schemeClr val="dk1"/>
              </a:buClr>
              <a:buSzPts val="1100"/>
              <a:buFont typeface="Arial"/>
              <a:buNone/>
            </a:pPr>
            <a:endParaRPr sz="1000">
              <a:solidFill>
                <a:srgbClr val="0074FF"/>
              </a:solidFill>
              <a:latin typeface="Calibri"/>
              <a:ea typeface="Calibri"/>
              <a:cs typeface="Calibri"/>
              <a:sym typeface="Calibri"/>
            </a:endParaRPr>
          </a:p>
          <a:p>
            <a:pPr marL="0" lvl="0" indent="0" algn="r" rtl="1">
              <a:lnSpc>
                <a:spcPct val="150000"/>
              </a:lnSpc>
              <a:spcBef>
                <a:spcPts val="0"/>
              </a:spcBef>
              <a:spcAft>
                <a:spcPts val="0"/>
              </a:spcAft>
              <a:buClr>
                <a:schemeClr val="dk1"/>
              </a:buClr>
              <a:buSzPts val="1100"/>
              <a:buFont typeface="Arial"/>
              <a:buNone/>
            </a:pPr>
            <a:r>
              <a:rPr lang="he-IL" sz="1800">
                <a:solidFill>
                  <a:srgbClr val="0074FF"/>
                </a:solidFill>
                <a:latin typeface="Calibri"/>
                <a:ea typeface="Calibri"/>
                <a:cs typeface="Calibri"/>
                <a:sym typeface="Calibri"/>
              </a:rPr>
              <a:t>פיצוח בעיות מילוליות במתמטיקה - מודלים מסייעים לאיתור הקשיים בבעיות ולפתרונן</a:t>
            </a:r>
            <a:endParaRPr lang="he-IL" sz="3000">
              <a:solidFill>
                <a:srgbClr val="285788"/>
              </a:solidFill>
              <a:latin typeface="Calibri"/>
              <a:ea typeface="Calibri"/>
              <a:cs typeface="Calibri"/>
              <a:sym typeface="Calibri"/>
            </a:endParaRPr>
          </a:p>
          <a:p>
            <a:pPr marL="0" lvl="0" indent="0" algn="r" rtl="1">
              <a:lnSpc>
                <a:spcPct val="150000"/>
              </a:lnSpc>
              <a:spcBef>
                <a:spcPts val="0"/>
              </a:spcBef>
              <a:spcAft>
                <a:spcPts val="0"/>
              </a:spcAft>
              <a:buClr>
                <a:schemeClr val="dk1"/>
              </a:buClr>
              <a:buSzPts val="1100"/>
              <a:buFont typeface="Arial"/>
              <a:buNone/>
            </a:pPr>
            <a:endParaRPr sz="1800">
              <a:latin typeface="Calibri"/>
              <a:ea typeface="Calibri"/>
              <a:cs typeface="Calibri"/>
              <a:sym typeface="Calibri"/>
            </a:endParaRPr>
          </a:p>
          <a:p>
            <a:pPr marL="0" lvl="0" indent="0" algn="r" rtl="1">
              <a:spcBef>
                <a:spcPts val="0"/>
              </a:spcBef>
              <a:spcAft>
                <a:spcPts val="0"/>
              </a:spcAft>
              <a:buNone/>
            </a:pPr>
            <a:endParaRPr sz="3000">
              <a:solidFill>
                <a:srgbClr val="285788"/>
              </a:solidFill>
              <a:latin typeface="Calibri"/>
              <a:ea typeface="Calibri"/>
              <a:cs typeface="Calibri"/>
              <a:sym typeface="Calibri"/>
            </a:endParaRPr>
          </a:p>
        </p:txBody>
      </p:sp>
      <p:sp>
        <p:nvSpPr>
          <p:cNvPr id="152" name="Google Shape;152;p24"/>
          <p:cNvSpPr txBox="1"/>
          <p:nvPr/>
        </p:nvSpPr>
        <p:spPr>
          <a:xfrm>
            <a:off x="1747200" y="1509750"/>
            <a:ext cx="7037900" cy="2215961"/>
          </a:xfrm>
          <a:prstGeom prst="rect">
            <a:avLst/>
          </a:prstGeom>
          <a:noFill/>
          <a:ln>
            <a:noFill/>
          </a:ln>
        </p:spPr>
        <p:txBody>
          <a:bodyPr spcFirstLastPara="1" wrap="square" lIns="91425" tIns="91425" rIns="91425" bIns="91425" anchor="t" anchorCtr="0">
            <a:spAutoFit/>
          </a:bodyPr>
          <a:lstStyle/>
          <a:p>
            <a:pPr marL="0" lvl="0" indent="0" algn="r" rtl="1">
              <a:spcBef>
                <a:spcPts val="0"/>
              </a:spcBef>
              <a:spcAft>
                <a:spcPts val="0"/>
              </a:spcAft>
              <a:buNone/>
            </a:pPr>
            <a:r>
              <a:rPr lang="en-GB" sz="1200" u="sng">
                <a:solidFill>
                  <a:srgbClr val="0074FF"/>
                </a:solidFill>
                <a:latin typeface="Calibri"/>
                <a:ea typeface="Calibri"/>
                <a:cs typeface="Calibri"/>
                <a:sym typeface="Calibri"/>
              </a:rPr>
              <a:t> </a:t>
            </a:r>
            <a:r>
              <a:rPr lang="he-IL" sz="1200" u="sng">
                <a:solidFill>
                  <a:srgbClr val="0074FF"/>
                </a:solidFill>
                <a:latin typeface="Calibri"/>
                <a:ea typeface="Calibri"/>
                <a:cs typeface="Calibri"/>
                <a:sym typeface="Calibri"/>
              </a:rPr>
              <a:t>מדדים למיון שאלות המלוות טקסטים מילוליים</a:t>
            </a:r>
          </a:p>
          <a:p>
            <a:pPr marL="0" lvl="0" indent="0" algn="r" rtl="1">
              <a:spcBef>
                <a:spcPts val="0"/>
              </a:spcBef>
              <a:spcAft>
                <a:spcPts val="0"/>
              </a:spcAft>
              <a:buNone/>
            </a:pPr>
            <a:endParaRPr lang="he-IL" sz="1200">
              <a:solidFill>
                <a:srgbClr val="0074FF"/>
              </a:solidFill>
              <a:latin typeface="Calibri"/>
              <a:ea typeface="Calibri"/>
              <a:cs typeface="Calibri"/>
              <a:sym typeface="Calibri"/>
            </a:endParaRPr>
          </a:p>
          <a:p>
            <a:pPr marL="457200" lvl="0" indent="-304800" algn="r" rtl="1">
              <a:lnSpc>
                <a:spcPct val="150000"/>
              </a:lnSpc>
              <a:spcBef>
                <a:spcPts val="0"/>
              </a:spcBef>
              <a:spcAft>
                <a:spcPts val="0"/>
              </a:spcAft>
              <a:buClr>
                <a:schemeClr val="dk1"/>
              </a:buClr>
              <a:buSzPts val="1200"/>
              <a:buFont typeface="Calibri"/>
              <a:buAutoNum type="arabicPeriod"/>
            </a:pPr>
            <a:r>
              <a:rPr lang="he-IL" sz="1200">
                <a:solidFill>
                  <a:schemeClr val="dk1"/>
                </a:solidFill>
                <a:latin typeface="Calibri"/>
                <a:ea typeface="Calibri"/>
                <a:cs typeface="Calibri"/>
                <a:sym typeface="Calibri"/>
              </a:rPr>
              <a:t>רמת ההבנה והביצוע הנדרשים לפתרון הבעיה (למשל, איתור מידע, פרשנות והיסק או ביקורת ויישום)</a:t>
            </a:r>
          </a:p>
          <a:p>
            <a:pPr marL="457200" lvl="0" indent="-304800" algn="r" rtl="1">
              <a:lnSpc>
                <a:spcPct val="150000"/>
              </a:lnSpc>
              <a:spcBef>
                <a:spcPts val="0"/>
              </a:spcBef>
              <a:spcAft>
                <a:spcPts val="0"/>
              </a:spcAft>
              <a:buClr>
                <a:schemeClr val="dk1"/>
              </a:buClr>
              <a:buSzPts val="1200"/>
              <a:buFont typeface="Calibri"/>
              <a:buAutoNum type="arabicPeriod"/>
            </a:pPr>
            <a:r>
              <a:rPr lang="he-IL" sz="1200">
                <a:solidFill>
                  <a:schemeClr val="dk1"/>
                </a:solidFill>
                <a:latin typeface="Calibri"/>
                <a:ea typeface="Calibri"/>
                <a:cs typeface="Calibri"/>
                <a:sym typeface="Calibri"/>
              </a:rPr>
              <a:t>אופי הידע הנדרש לפתרון הבעיה (בהתבסס על מיומנות הבנת הנקרא, למשל, ידע לשוני, ידע פרגמטי)</a:t>
            </a:r>
          </a:p>
          <a:p>
            <a:pPr marL="457200" lvl="0" indent="-304800" algn="r" rtl="1">
              <a:lnSpc>
                <a:spcPct val="150000"/>
              </a:lnSpc>
              <a:spcBef>
                <a:spcPts val="0"/>
              </a:spcBef>
              <a:spcAft>
                <a:spcPts val="0"/>
              </a:spcAft>
              <a:buClr>
                <a:schemeClr val="dk1"/>
              </a:buClr>
              <a:buSzPts val="1200"/>
              <a:buFont typeface="Calibri"/>
              <a:buAutoNum type="arabicPeriod"/>
            </a:pPr>
            <a:r>
              <a:rPr lang="he-IL" sz="1200">
                <a:solidFill>
                  <a:schemeClr val="dk1"/>
                </a:solidFill>
                <a:latin typeface="Calibri"/>
                <a:ea typeface="Calibri"/>
                <a:cs typeface="Calibri"/>
                <a:sym typeface="Calibri"/>
              </a:rPr>
              <a:t>מבנה השאלות ואופן ניסוחן</a:t>
            </a:r>
          </a:p>
          <a:p>
            <a:pPr marL="457200" lvl="0" indent="-304800" algn="r" rtl="1">
              <a:lnSpc>
                <a:spcPct val="150000"/>
              </a:lnSpc>
              <a:spcBef>
                <a:spcPts val="0"/>
              </a:spcBef>
              <a:spcAft>
                <a:spcPts val="0"/>
              </a:spcAft>
              <a:buClr>
                <a:schemeClr val="dk1"/>
              </a:buClr>
              <a:buSzPts val="1200"/>
              <a:buFont typeface="Calibri"/>
              <a:buAutoNum type="arabicPeriod"/>
            </a:pPr>
            <a:r>
              <a:rPr lang="he-IL" sz="1200">
                <a:solidFill>
                  <a:schemeClr val="dk1"/>
                </a:solidFill>
                <a:latin typeface="Calibri"/>
                <a:ea typeface="Calibri"/>
                <a:cs typeface="Calibri"/>
                <a:sym typeface="Calibri"/>
              </a:rPr>
              <a:t>גודל היחידה הלשונית שיש </a:t>
            </a:r>
            <a:r>
              <a:rPr lang="he-IL" sz="1200" err="1">
                <a:solidFill>
                  <a:schemeClr val="dk1"/>
                </a:solidFill>
                <a:latin typeface="Calibri"/>
                <a:ea typeface="Calibri"/>
                <a:cs typeface="Calibri"/>
                <a:sym typeface="Calibri"/>
              </a:rPr>
              <a:t>לתהלך</a:t>
            </a:r>
            <a:r>
              <a:rPr lang="he-IL" sz="1200">
                <a:solidFill>
                  <a:schemeClr val="dk1"/>
                </a:solidFill>
                <a:latin typeface="Calibri"/>
                <a:ea typeface="Calibri"/>
                <a:cs typeface="Calibri"/>
                <a:sym typeface="Calibri"/>
              </a:rPr>
              <a:t> כדי לענות על השאלה (צירוף מילים, משפט, פסקה, הטקסט השלם)</a:t>
            </a:r>
          </a:p>
          <a:p>
            <a:pPr marL="457200" lvl="0" indent="-304800" algn="r" rtl="1">
              <a:lnSpc>
                <a:spcPct val="150000"/>
              </a:lnSpc>
              <a:spcBef>
                <a:spcPts val="0"/>
              </a:spcBef>
              <a:spcAft>
                <a:spcPts val="0"/>
              </a:spcAft>
              <a:buClr>
                <a:schemeClr val="dk1"/>
              </a:buClr>
              <a:buSzPts val="1200"/>
              <a:buFont typeface="Calibri"/>
              <a:buAutoNum type="arabicPeriod"/>
            </a:pPr>
            <a:r>
              <a:rPr lang="he-IL" sz="1200">
                <a:solidFill>
                  <a:schemeClr val="dk1"/>
                </a:solidFill>
                <a:latin typeface="Calibri"/>
                <a:ea typeface="Calibri"/>
                <a:cs typeface="Calibri"/>
                <a:sym typeface="Calibri"/>
              </a:rPr>
              <a:t>הטכניקה לבניית השאלה (התבנית: שאלה פתוחה, סגורה או בטכניקת ביניים, כמו ארגון בתרשים או גרף)</a:t>
            </a:r>
          </a:p>
          <a:p>
            <a:pPr marL="457200" lvl="0" indent="-304800" algn="r" rtl="1">
              <a:lnSpc>
                <a:spcPct val="150000"/>
              </a:lnSpc>
              <a:spcBef>
                <a:spcPts val="0"/>
              </a:spcBef>
              <a:spcAft>
                <a:spcPts val="0"/>
              </a:spcAft>
              <a:buClr>
                <a:schemeClr val="dk1"/>
              </a:buClr>
              <a:buSzPts val="1200"/>
              <a:buFont typeface="Calibri"/>
              <a:buAutoNum type="arabicPeriod"/>
            </a:pPr>
            <a:r>
              <a:rPr lang="he-IL" sz="1200">
                <a:solidFill>
                  <a:schemeClr val="dk1"/>
                </a:solidFill>
                <a:latin typeface="Calibri"/>
                <a:ea typeface="Calibri"/>
                <a:cs typeface="Calibri"/>
                <a:sym typeface="Calibri"/>
              </a:rPr>
              <a:t>סגנון </a:t>
            </a:r>
            <a:r>
              <a:rPr lang="he-IL" sz="1200" err="1">
                <a:solidFill>
                  <a:schemeClr val="dk1"/>
                </a:solidFill>
                <a:latin typeface="Calibri"/>
                <a:ea typeface="Calibri"/>
                <a:cs typeface="Calibri"/>
                <a:sym typeface="Calibri"/>
              </a:rPr>
              <a:t>ההנחייה</a:t>
            </a:r>
            <a:r>
              <a:rPr lang="he-IL" sz="1200">
                <a:solidFill>
                  <a:schemeClr val="dk1"/>
                </a:solidFill>
                <a:latin typeface="Calibri"/>
                <a:ea typeface="Calibri"/>
                <a:cs typeface="Calibri"/>
                <a:sym typeface="Calibri"/>
              </a:rPr>
              <a:t> של השאלה (משפט שאלה, היגד או הוראה)</a:t>
            </a:r>
          </a:p>
        </p:txBody>
      </p:sp>
      <p:sp>
        <p:nvSpPr>
          <p:cNvPr id="153" name="Google Shape;153;p24">
            <a:hlinkClick r:id="rId3" action="ppaction://hlinksldjump"/>
          </p:cNvPr>
          <p:cNvSpPr/>
          <p:nvPr/>
        </p:nvSpPr>
        <p:spPr>
          <a:xfrm>
            <a:off x="293676" y="4568400"/>
            <a:ext cx="1006336" cy="263700"/>
          </a:xfrm>
          <a:prstGeom prst="bevel">
            <a:avLst>
              <a:gd name="adj" fmla="val 12500"/>
            </a:avLst>
          </a:prstGeom>
          <a:solidFill>
            <a:schemeClr val="l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r" rtl="1">
              <a:spcBef>
                <a:spcPts val="0"/>
              </a:spcBef>
              <a:spcAft>
                <a:spcPts val="0"/>
              </a:spcAft>
              <a:buNone/>
            </a:pPr>
            <a:r>
              <a:rPr lang="en-GB" sz="800" dirty="0" err="1"/>
              <a:t>לשקופית</a:t>
            </a:r>
            <a:r>
              <a:rPr lang="en-GB" sz="800" dirty="0"/>
              <a:t> </a:t>
            </a:r>
            <a:r>
              <a:rPr lang="en-GB" sz="800" dirty="0" err="1"/>
              <a:t>המודלים</a:t>
            </a:r>
            <a:endParaRPr sz="800" dirty="0"/>
          </a:p>
        </p:txBody>
      </p:sp>
      <p:sp>
        <p:nvSpPr>
          <p:cNvPr id="3" name="Google Shape;160;p25">
            <a:extLst>
              <a:ext uri="{FF2B5EF4-FFF2-40B4-BE49-F238E27FC236}">
                <a16:creationId xmlns:a16="http://schemas.microsoft.com/office/drawing/2014/main" id="{7F06AB01-C4F1-4DB9-A72F-61826C104316}"/>
              </a:ext>
            </a:extLst>
          </p:cNvPr>
          <p:cNvSpPr txBox="1"/>
          <p:nvPr/>
        </p:nvSpPr>
        <p:spPr>
          <a:xfrm>
            <a:off x="1596571" y="3774401"/>
            <a:ext cx="7188529" cy="738633"/>
          </a:xfrm>
          <a:prstGeom prst="rect">
            <a:avLst/>
          </a:prstGeom>
          <a:noFill/>
          <a:ln w="9525" cap="flat" cmpd="sng">
            <a:solidFill>
              <a:srgbClr val="0074FF"/>
            </a:solidFill>
            <a:prstDash val="solid"/>
            <a:round/>
            <a:headEnd type="none" w="sm" len="sm"/>
            <a:tailEnd type="none" w="sm" len="sm"/>
          </a:ln>
        </p:spPr>
        <p:txBody>
          <a:bodyPr spcFirstLastPara="1" wrap="square" lIns="91425" tIns="91425" rIns="91425" bIns="91425" anchor="t" anchorCtr="0">
            <a:spAutoFit/>
          </a:bodyPr>
          <a:lstStyle/>
          <a:p>
            <a:pPr algn="r" rtl="1"/>
            <a:r>
              <a:rPr lang="he-IL" sz="1200" b="1" dirty="0">
                <a:ea typeface="Calibri"/>
              </a:rPr>
              <a:t>המודעות למדדים אלה מציפה גורמים שיכולים להוות אבני נגף בדרך לפתור בעיות מילוליות במתמטיקה - הצפתם יכולה להוביל להעלאת המודעות לאסטרטגיות מתחום האוריינות הלשונית ולשימוש בהן, כמו: סימון מילים קשות </a:t>
            </a:r>
          </a:p>
          <a:p>
            <a:pPr algn="r" rtl="1"/>
            <a:r>
              <a:rPr lang="he-IL" sz="1200" b="1" dirty="0">
                <a:ea typeface="Calibri"/>
              </a:rPr>
              <a:t>בטקסט, פירוק המטלה (מה הנתונים, מה שואלים).</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Shape 157"/>
        <p:cNvGrpSpPr/>
        <p:nvPr/>
      </p:nvGrpSpPr>
      <p:grpSpPr>
        <a:xfrm>
          <a:off x="0" y="0"/>
          <a:ext cx="0" cy="0"/>
          <a:chOff x="0" y="0"/>
          <a:chExt cx="0" cy="0"/>
        </a:xfrm>
      </p:grpSpPr>
      <p:sp>
        <p:nvSpPr>
          <p:cNvPr id="158" name="Google Shape;158;p25"/>
          <p:cNvSpPr txBox="1">
            <a:spLocks noGrp="1"/>
          </p:cNvSpPr>
          <p:nvPr>
            <p:ph type="title"/>
          </p:nvPr>
        </p:nvSpPr>
        <p:spPr>
          <a:xfrm>
            <a:off x="1103725" y="196900"/>
            <a:ext cx="7334400" cy="10032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he-IL" sz="3000">
                <a:solidFill>
                  <a:srgbClr val="285788"/>
                </a:solidFill>
                <a:latin typeface="Calibri"/>
                <a:ea typeface="Calibri"/>
                <a:cs typeface="Calibri"/>
                <a:sym typeface="Calibri"/>
              </a:rPr>
              <a:t>מבוא תיאורטי (המשך)</a:t>
            </a:r>
          </a:p>
          <a:p>
            <a:pPr marL="0" lvl="0" indent="0" algn="r" rtl="1">
              <a:lnSpc>
                <a:spcPct val="150000"/>
              </a:lnSpc>
              <a:spcBef>
                <a:spcPts val="0"/>
              </a:spcBef>
              <a:spcAft>
                <a:spcPts val="0"/>
              </a:spcAft>
              <a:buClr>
                <a:schemeClr val="dk1"/>
              </a:buClr>
              <a:buSzPts val="1100"/>
              <a:buFont typeface="Arial"/>
              <a:buNone/>
            </a:pPr>
            <a:r>
              <a:rPr lang="he-IL" sz="1800">
                <a:solidFill>
                  <a:srgbClr val="0074FF"/>
                </a:solidFill>
                <a:latin typeface="Calibri"/>
                <a:ea typeface="Calibri"/>
                <a:cs typeface="Calibri"/>
                <a:sym typeface="Calibri"/>
              </a:rPr>
              <a:t>פיצוח בעיות מילוליות במתמטיקה - מודלים מסייעים לאיתור הקשיים בבעיות ולפתרונן</a:t>
            </a:r>
            <a:endParaRPr lang="he-IL" sz="3000">
              <a:solidFill>
                <a:srgbClr val="285788"/>
              </a:solidFill>
              <a:latin typeface="Calibri"/>
              <a:ea typeface="Calibri"/>
              <a:cs typeface="Calibri"/>
              <a:sym typeface="Calibri"/>
            </a:endParaRPr>
          </a:p>
          <a:p>
            <a:pPr marL="0" lvl="0" indent="0" algn="r" rtl="1">
              <a:lnSpc>
                <a:spcPct val="150000"/>
              </a:lnSpc>
              <a:spcBef>
                <a:spcPts val="0"/>
              </a:spcBef>
              <a:spcAft>
                <a:spcPts val="0"/>
              </a:spcAft>
              <a:buClr>
                <a:schemeClr val="dk1"/>
              </a:buClr>
              <a:buSzPts val="1100"/>
              <a:buFont typeface="Arial"/>
              <a:buNone/>
            </a:pPr>
            <a:endParaRPr sz="1800">
              <a:latin typeface="Calibri"/>
              <a:ea typeface="Calibri"/>
              <a:cs typeface="Calibri"/>
              <a:sym typeface="Calibri"/>
            </a:endParaRPr>
          </a:p>
          <a:p>
            <a:pPr marL="0" lvl="0" indent="0" algn="r" rtl="1">
              <a:spcBef>
                <a:spcPts val="0"/>
              </a:spcBef>
              <a:spcAft>
                <a:spcPts val="0"/>
              </a:spcAft>
              <a:buNone/>
            </a:pPr>
            <a:endParaRPr sz="3000">
              <a:solidFill>
                <a:srgbClr val="285788"/>
              </a:solidFill>
              <a:latin typeface="Calibri"/>
              <a:ea typeface="Calibri"/>
              <a:cs typeface="Calibri"/>
              <a:sym typeface="Calibri"/>
            </a:endParaRPr>
          </a:p>
        </p:txBody>
      </p:sp>
      <p:sp>
        <p:nvSpPr>
          <p:cNvPr id="159" name="Google Shape;159;p25"/>
          <p:cNvSpPr txBox="1"/>
          <p:nvPr/>
        </p:nvSpPr>
        <p:spPr>
          <a:xfrm>
            <a:off x="2531675" y="1137950"/>
            <a:ext cx="6154500" cy="3103200"/>
          </a:xfrm>
          <a:prstGeom prst="rect">
            <a:avLst/>
          </a:prstGeom>
          <a:noFill/>
          <a:ln>
            <a:noFill/>
          </a:ln>
        </p:spPr>
        <p:txBody>
          <a:bodyPr spcFirstLastPara="1" wrap="square" lIns="91425" tIns="91425" rIns="91425" bIns="91425" anchor="t" anchorCtr="0">
            <a:spAutoFit/>
          </a:bodyPr>
          <a:lstStyle/>
          <a:p>
            <a:pPr marL="0" lvl="0" indent="0" algn="r" rtl="1">
              <a:spcBef>
                <a:spcPts val="0"/>
              </a:spcBef>
              <a:spcAft>
                <a:spcPts val="0"/>
              </a:spcAft>
              <a:buNone/>
            </a:pPr>
            <a:r>
              <a:rPr lang="en-GB" sz="1200" u="sng">
                <a:solidFill>
                  <a:srgbClr val="0074FF"/>
                </a:solidFill>
                <a:latin typeface="Calibri"/>
                <a:ea typeface="Calibri"/>
                <a:cs typeface="Calibri"/>
                <a:sym typeface="Calibri"/>
              </a:rPr>
              <a:t> </a:t>
            </a:r>
            <a:r>
              <a:rPr lang="he-IL" sz="1200" u="sng">
                <a:solidFill>
                  <a:srgbClr val="0074FF"/>
                </a:solidFill>
                <a:latin typeface="Calibri"/>
                <a:ea typeface="Calibri"/>
                <a:cs typeface="Calibri"/>
                <a:sym typeface="Calibri"/>
              </a:rPr>
              <a:t>המודל של </a:t>
            </a:r>
            <a:r>
              <a:rPr lang="he-IL" sz="1200" u="sng" err="1">
                <a:solidFill>
                  <a:srgbClr val="0074FF"/>
                </a:solidFill>
                <a:latin typeface="Calibri"/>
                <a:ea typeface="Calibri"/>
                <a:cs typeface="Calibri"/>
                <a:sym typeface="Calibri"/>
              </a:rPr>
              <a:t>מרגולין</a:t>
            </a:r>
            <a:r>
              <a:rPr lang="he-IL" sz="1200" u="sng">
                <a:solidFill>
                  <a:srgbClr val="0074FF"/>
                </a:solidFill>
                <a:latin typeface="Calibri"/>
                <a:ea typeface="Calibri"/>
                <a:cs typeface="Calibri"/>
                <a:sym typeface="Calibri"/>
              </a:rPr>
              <a:t> ואילני (2007) </a:t>
            </a:r>
            <a:r>
              <a:rPr lang="he-IL" sz="1000" u="sng">
                <a:solidFill>
                  <a:srgbClr val="0074FF"/>
                </a:solidFill>
                <a:latin typeface="Calibri"/>
                <a:ea typeface="Calibri"/>
                <a:cs typeface="Calibri"/>
                <a:sym typeface="Calibri"/>
              </a:rPr>
              <a:t>[מקשר בין סיטואציה לשונית לבין המבנים המתמטיים המופשטים]</a:t>
            </a:r>
            <a:endParaRPr lang="he-IL" sz="1200" u="sng">
              <a:solidFill>
                <a:schemeClr val="dk1"/>
              </a:solidFill>
              <a:latin typeface="Calibri"/>
              <a:ea typeface="Calibri"/>
              <a:cs typeface="Calibri"/>
              <a:sym typeface="Calibri"/>
            </a:endParaRPr>
          </a:p>
          <a:p>
            <a:pPr marL="457200" lvl="0" indent="0" algn="r" rtl="1">
              <a:lnSpc>
                <a:spcPct val="115000"/>
              </a:lnSpc>
              <a:spcBef>
                <a:spcPts val="0"/>
              </a:spcBef>
              <a:spcAft>
                <a:spcPts val="0"/>
              </a:spcAft>
              <a:buNone/>
            </a:pPr>
            <a:endParaRPr lang="he-IL" sz="1200">
              <a:solidFill>
                <a:schemeClr val="dk1"/>
              </a:solidFill>
              <a:latin typeface="Calibri"/>
              <a:ea typeface="Calibri"/>
              <a:cs typeface="Calibri"/>
              <a:sym typeface="Calibri"/>
            </a:endParaRPr>
          </a:p>
          <a:p>
            <a:pPr marL="457200" lvl="0" indent="-304800" algn="r" rtl="1">
              <a:lnSpc>
                <a:spcPct val="115000"/>
              </a:lnSpc>
              <a:spcBef>
                <a:spcPts val="0"/>
              </a:spcBef>
              <a:spcAft>
                <a:spcPts val="0"/>
              </a:spcAft>
              <a:buClr>
                <a:schemeClr val="dk1"/>
              </a:buClr>
              <a:buSzPts val="1200"/>
              <a:buFont typeface="Calibri"/>
              <a:buAutoNum type="arabicPeriod"/>
            </a:pPr>
            <a:r>
              <a:rPr lang="he-IL" sz="1200">
                <a:solidFill>
                  <a:schemeClr val="dk1"/>
                </a:solidFill>
                <a:latin typeface="Calibri"/>
                <a:ea typeface="Calibri"/>
                <a:cs typeface="Calibri"/>
                <a:sym typeface="Calibri"/>
              </a:rPr>
              <a:t>איסוף פרטים - קריאה "מלמטה למעלה"</a:t>
            </a:r>
          </a:p>
          <a:p>
            <a:pPr marL="457200" lvl="0" indent="-304800" algn="r" rtl="1">
              <a:lnSpc>
                <a:spcPct val="115000"/>
              </a:lnSpc>
              <a:spcBef>
                <a:spcPts val="0"/>
              </a:spcBef>
              <a:spcAft>
                <a:spcPts val="0"/>
              </a:spcAft>
              <a:buClr>
                <a:schemeClr val="dk1"/>
              </a:buClr>
              <a:buSzPts val="1200"/>
              <a:buFont typeface="Calibri"/>
              <a:buAutoNum type="arabicPeriod"/>
            </a:pPr>
            <a:r>
              <a:rPr lang="he-IL" sz="1200">
                <a:solidFill>
                  <a:schemeClr val="dk1"/>
                </a:solidFill>
                <a:latin typeface="Calibri"/>
                <a:ea typeface="Calibri"/>
                <a:cs typeface="Calibri"/>
                <a:sym typeface="Calibri"/>
              </a:rPr>
              <a:t>הבנת הסיטואציה הלשונית - קריאה נוספת תוך סיעור מוחין (הקוראים שואלים את עצמם שאלות, כמו: </a:t>
            </a:r>
            <a:r>
              <a:rPr lang="he-IL" sz="1200" i="1">
                <a:solidFill>
                  <a:schemeClr val="dk1"/>
                </a:solidFill>
                <a:latin typeface="Calibri"/>
                <a:ea typeface="Calibri"/>
                <a:cs typeface="Calibri"/>
                <a:sym typeface="Calibri"/>
              </a:rPr>
              <a:t>האם המשפטים ברורים? מהי השאלה?</a:t>
            </a:r>
            <a:r>
              <a:rPr lang="he-IL" sz="1200">
                <a:solidFill>
                  <a:schemeClr val="dk1"/>
                </a:solidFill>
                <a:latin typeface="Calibri"/>
                <a:ea typeface="Calibri"/>
                <a:cs typeface="Calibri"/>
                <a:sym typeface="Calibri"/>
              </a:rPr>
              <a:t>) </a:t>
            </a:r>
            <a:endParaRPr lang="he-IL" sz="1200">
              <a:solidFill>
                <a:schemeClr val="dk1"/>
              </a:solidFill>
            </a:endParaRPr>
          </a:p>
          <a:p>
            <a:pPr marL="457200" lvl="0" indent="-304800" algn="r" rtl="1">
              <a:lnSpc>
                <a:spcPct val="115000"/>
              </a:lnSpc>
              <a:spcBef>
                <a:spcPts val="0"/>
              </a:spcBef>
              <a:spcAft>
                <a:spcPts val="0"/>
              </a:spcAft>
              <a:buClr>
                <a:schemeClr val="dk1"/>
              </a:buClr>
              <a:buSzPts val="1200"/>
              <a:buFont typeface="Calibri"/>
              <a:buAutoNum type="arabicPeriod"/>
            </a:pPr>
            <a:r>
              <a:rPr lang="he-IL" sz="1200">
                <a:solidFill>
                  <a:schemeClr val="dk1"/>
                </a:solidFill>
                <a:latin typeface="Calibri"/>
                <a:ea typeface="Calibri"/>
                <a:cs typeface="Calibri"/>
                <a:sym typeface="Calibri"/>
              </a:rPr>
              <a:t>הבנת הסיטואציה המתמטית (הנתונים, הקשרים הלוגיים והשאלה): כדי להבין את הסיטואציה אפשר להיעזר בפירוק, הדגמה (בעזרת מקרים פרטיים), תרגול והמחשה.</a:t>
            </a:r>
          </a:p>
          <a:p>
            <a:pPr marL="457200" lvl="0" indent="-304800" algn="r" rtl="1">
              <a:lnSpc>
                <a:spcPct val="115000"/>
              </a:lnSpc>
              <a:spcBef>
                <a:spcPts val="0"/>
              </a:spcBef>
              <a:spcAft>
                <a:spcPts val="0"/>
              </a:spcAft>
              <a:buClr>
                <a:schemeClr val="dk1"/>
              </a:buClr>
              <a:buSzPts val="1200"/>
              <a:buFont typeface="Calibri"/>
              <a:buAutoNum type="arabicPeriod"/>
            </a:pPr>
            <a:r>
              <a:rPr lang="he-IL" sz="1200">
                <a:solidFill>
                  <a:schemeClr val="dk1"/>
                </a:solidFill>
                <a:latin typeface="Calibri"/>
                <a:ea typeface="Calibri"/>
                <a:cs typeface="Calibri"/>
                <a:sym typeface="Calibri"/>
              </a:rPr>
              <a:t>התאמת הסיטואציה המתמטית לסיטואציה הלשונית (קריאה "מלמעלה למטה"): בשלב הזה מעבדים את האינפורמציה המילולית לצורך הפיכתה לתרגיל מתמטי או למשוואה אלגברית.</a:t>
            </a:r>
          </a:p>
          <a:p>
            <a:pPr marL="457200" lvl="0" indent="-304800" algn="r" rtl="1">
              <a:lnSpc>
                <a:spcPct val="115000"/>
              </a:lnSpc>
              <a:spcBef>
                <a:spcPts val="0"/>
              </a:spcBef>
              <a:spcAft>
                <a:spcPts val="0"/>
              </a:spcAft>
              <a:buClr>
                <a:schemeClr val="dk1"/>
              </a:buClr>
              <a:buSzPts val="1200"/>
              <a:buFont typeface="Calibri"/>
              <a:buAutoNum type="arabicPeriod"/>
            </a:pPr>
            <a:r>
              <a:rPr lang="he-IL" sz="1200">
                <a:solidFill>
                  <a:schemeClr val="dk1"/>
                </a:solidFill>
                <a:latin typeface="Calibri"/>
                <a:ea typeface="Calibri"/>
                <a:cs typeface="Calibri"/>
                <a:sym typeface="Calibri"/>
              </a:rPr>
              <a:t>העלאת רעיונות לפתרון על פי ניסיון העבר</a:t>
            </a:r>
          </a:p>
          <a:p>
            <a:pPr marL="457200" lvl="0" indent="-304800" algn="r" rtl="1">
              <a:lnSpc>
                <a:spcPct val="115000"/>
              </a:lnSpc>
              <a:spcBef>
                <a:spcPts val="0"/>
              </a:spcBef>
              <a:spcAft>
                <a:spcPts val="0"/>
              </a:spcAft>
              <a:buClr>
                <a:schemeClr val="dk1"/>
              </a:buClr>
              <a:buSzPts val="1200"/>
              <a:buFont typeface="Calibri"/>
              <a:buAutoNum type="arabicPeriod"/>
            </a:pPr>
            <a:r>
              <a:rPr lang="he-IL" sz="1200">
                <a:solidFill>
                  <a:schemeClr val="dk1"/>
                </a:solidFill>
                <a:latin typeface="Calibri"/>
                <a:ea typeface="Calibri"/>
                <a:cs typeface="Calibri"/>
                <a:sym typeface="Calibri"/>
              </a:rPr>
              <a:t>ניפוי הרעיונות</a:t>
            </a:r>
          </a:p>
          <a:p>
            <a:pPr marL="457200" lvl="0" indent="-304800" algn="r" rtl="1">
              <a:lnSpc>
                <a:spcPct val="115000"/>
              </a:lnSpc>
              <a:spcBef>
                <a:spcPts val="0"/>
              </a:spcBef>
              <a:spcAft>
                <a:spcPts val="0"/>
              </a:spcAft>
              <a:buClr>
                <a:schemeClr val="dk1"/>
              </a:buClr>
              <a:buSzPts val="1200"/>
              <a:buFont typeface="Calibri"/>
              <a:buAutoNum type="arabicPeriod"/>
            </a:pPr>
            <a:r>
              <a:rPr lang="he-IL" sz="1200">
                <a:solidFill>
                  <a:schemeClr val="dk1"/>
                </a:solidFill>
                <a:latin typeface="Calibri"/>
                <a:ea typeface="Calibri"/>
                <a:cs typeface="Calibri"/>
                <a:sym typeface="Calibri"/>
              </a:rPr>
              <a:t>בניית מודל מתמטי לפתרון הבעיה (למשל, תרגילים או משוואות)</a:t>
            </a:r>
          </a:p>
          <a:p>
            <a:pPr marL="457200" lvl="0" indent="-304800" algn="r" rtl="1">
              <a:lnSpc>
                <a:spcPct val="115000"/>
              </a:lnSpc>
              <a:spcBef>
                <a:spcPts val="0"/>
              </a:spcBef>
              <a:spcAft>
                <a:spcPts val="0"/>
              </a:spcAft>
              <a:buClr>
                <a:schemeClr val="dk1"/>
              </a:buClr>
              <a:buSzPts val="1200"/>
              <a:buFont typeface="Calibri"/>
              <a:buAutoNum type="arabicPeriod"/>
            </a:pPr>
            <a:r>
              <a:rPr lang="he-IL" sz="1200">
                <a:solidFill>
                  <a:schemeClr val="dk1"/>
                </a:solidFill>
                <a:latin typeface="Calibri"/>
                <a:ea typeface="Calibri"/>
                <a:cs typeface="Calibri"/>
                <a:sym typeface="Calibri"/>
              </a:rPr>
              <a:t>מציאת הפתרון או הפתרונות</a:t>
            </a:r>
          </a:p>
          <a:p>
            <a:pPr marL="457200" lvl="0" indent="-304800" algn="r" rtl="1">
              <a:lnSpc>
                <a:spcPct val="115000"/>
              </a:lnSpc>
              <a:spcBef>
                <a:spcPts val="0"/>
              </a:spcBef>
              <a:spcAft>
                <a:spcPts val="0"/>
              </a:spcAft>
              <a:buClr>
                <a:schemeClr val="dk1"/>
              </a:buClr>
              <a:buSzPts val="1200"/>
              <a:buFont typeface="Calibri"/>
              <a:buAutoNum type="arabicPeriod"/>
            </a:pPr>
            <a:r>
              <a:rPr lang="he-IL" sz="1200">
                <a:solidFill>
                  <a:schemeClr val="dk1"/>
                </a:solidFill>
                <a:latin typeface="Calibri"/>
                <a:ea typeface="Calibri"/>
                <a:cs typeface="Calibri"/>
                <a:sym typeface="Calibri"/>
              </a:rPr>
              <a:t>בקרה - בודקים האם הפתרון הגיוני ומתאים לבעיה</a:t>
            </a:r>
          </a:p>
        </p:txBody>
      </p:sp>
      <p:sp>
        <p:nvSpPr>
          <p:cNvPr id="160" name="Google Shape;160;p25"/>
          <p:cNvSpPr txBox="1"/>
          <p:nvPr/>
        </p:nvSpPr>
        <p:spPr>
          <a:xfrm>
            <a:off x="1783525" y="4305450"/>
            <a:ext cx="7072500" cy="554100"/>
          </a:xfrm>
          <a:prstGeom prst="rect">
            <a:avLst/>
          </a:prstGeom>
          <a:noFill/>
          <a:ln w="9525" cap="flat" cmpd="sng">
            <a:solidFill>
              <a:srgbClr val="0074FF"/>
            </a:solidFill>
            <a:prstDash val="solid"/>
            <a:round/>
            <a:headEnd type="none" w="sm" len="sm"/>
            <a:tailEnd type="none" w="sm" len="sm"/>
          </a:ln>
        </p:spPr>
        <p:txBody>
          <a:bodyPr spcFirstLastPara="1" wrap="square" lIns="91425" tIns="91425" rIns="91425" bIns="91425" anchor="t" anchorCtr="0">
            <a:spAutoFit/>
          </a:bodyPr>
          <a:lstStyle/>
          <a:p>
            <a:pPr marL="0" lvl="0" indent="0" algn="r" rtl="1">
              <a:spcBef>
                <a:spcPts val="0"/>
              </a:spcBef>
              <a:spcAft>
                <a:spcPts val="0"/>
              </a:spcAft>
              <a:buNone/>
            </a:pPr>
            <a:r>
              <a:rPr lang="he-IL" sz="1200">
                <a:solidFill>
                  <a:schemeClr val="dk1"/>
                </a:solidFill>
                <a:latin typeface="Calibri"/>
                <a:ea typeface="Calibri"/>
                <a:cs typeface="Calibri"/>
                <a:sym typeface="Calibri"/>
              </a:rPr>
              <a:t>לדעת מפתחות המודל, לומדים שונים צריכים להתמקד בשלבים שונים ואינם צריכים לעבור את כל השלבים תמיד, ישנם שלבים הנעשים באופן אוטומטי. כמו כן, על המורים לאתר שלבים שיש בהם קושי ולהתמקד בהם בזמן ההוראה.</a:t>
            </a:r>
          </a:p>
        </p:txBody>
      </p:sp>
      <p:sp>
        <p:nvSpPr>
          <p:cNvPr id="6" name="Google Shape;153;p24">
            <a:hlinkClick r:id="rId3" action="ppaction://hlinksldjump"/>
            <a:extLst>
              <a:ext uri="{FF2B5EF4-FFF2-40B4-BE49-F238E27FC236}">
                <a16:creationId xmlns:a16="http://schemas.microsoft.com/office/drawing/2014/main" id="{0D1E1494-9A82-4094-A86B-CDBE57CA7AD0}"/>
              </a:ext>
            </a:extLst>
          </p:cNvPr>
          <p:cNvSpPr/>
          <p:nvPr/>
        </p:nvSpPr>
        <p:spPr>
          <a:xfrm>
            <a:off x="293676" y="4568400"/>
            <a:ext cx="1006336" cy="263700"/>
          </a:xfrm>
          <a:prstGeom prst="bevel">
            <a:avLst>
              <a:gd name="adj" fmla="val 12500"/>
            </a:avLst>
          </a:prstGeom>
          <a:solidFill>
            <a:schemeClr val="l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r" rtl="1">
              <a:spcBef>
                <a:spcPts val="0"/>
              </a:spcBef>
              <a:spcAft>
                <a:spcPts val="0"/>
              </a:spcAft>
              <a:buNone/>
            </a:pPr>
            <a:r>
              <a:rPr lang="en-GB" sz="800" dirty="0" err="1"/>
              <a:t>לשקופית</a:t>
            </a:r>
            <a:r>
              <a:rPr lang="en-GB" sz="800" dirty="0"/>
              <a:t> </a:t>
            </a:r>
            <a:r>
              <a:rPr lang="en-GB" sz="800" dirty="0" err="1"/>
              <a:t>המודלים</a:t>
            </a:r>
            <a:endParaRPr sz="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26"/>
          <p:cNvSpPr txBox="1">
            <a:spLocks noGrp="1"/>
          </p:cNvSpPr>
          <p:nvPr>
            <p:ph type="title"/>
          </p:nvPr>
        </p:nvSpPr>
        <p:spPr>
          <a:xfrm>
            <a:off x="1103725" y="196900"/>
            <a:ext cx="7334400" cy="10032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he-IL" sz="3000">
                <a:solidFill>
                  <a:srgbClr val="285788"/>
                </a:solidFill>
                <a:latin typeface="Calibri"/>
                <a:ea typeface="Calibri"/>
                <a:cs typeface="Calibri"/>
                <a:sym typeface="Calibri"/>
              </a:rPr>
              <a:t>מבוא תיאורטי (המשך)</a:t>
            </a:r>
          </a:p>
          <a:p>
            <a:pPr marL="0" lvl="0" indent="0" algn="r" rtl="1">
              <a:lnSpc>
                <a:spcPct val="150000"/>
              </a:lnSpc>
              <a:spcBef>
                <a:spcPts val="0"/>
              </a:spcBef>
              <a:spcAft>
                <a:spcPts val="0"/>
              </a:spcAft>
              <a:buClr>
                <a:schemeClr val="dk1"/>
              </a:buClr>
              <a:buSzPts val="1100"/>
              <a:buFont typeface="Arial"/>
              <a:buNone/>
            </a:pPr>
            <a:r>
              <a:rPr lang="he-IL" sz="1800">
                <a:solidFill>
                  <a:srgbClr val="0074FF"/>
                </a:solidFill>
                <a:latin typeface="Calibri"/>
                <a:ea typeface="Calibri"/>
                <a:cs typeface="Calibri"/>
                <a:sym typeface="Calibri"/>
              </a:rPr>
              <a:t>ממה עלולים לנבוע הקשיים בפיענוח בעיות מילוליות בכל התחומים וגם במתמטיקה?</a:t>
            </a:r>
            <a:endParaRPr lang="he-IL" sz="1800">
              <a:solidFill>
                <a:srgbClr val="285788"/>
              </a:solidFill>
              <a:latin typeface="Calibri"/>
              <a:ea typeface="Calibri"/>
              <a:cs typeface="Calibri"/>
              <a:sym typeface="Calibri"/>
            </a:endParaRPr>
          </a:p>
          <a:p>
            <a:pPr marL="0" lvl="0" indent="0" algn="r" rtl="1">
              <a:lnSpc>
                <a:spcPct val="150000"/>
              </a:lnSpc>
              <a:spcBef>
                <a:spcPts val="0"/>
              </a:spcBef>
              <a:spcAft>
                <a:spcPts val="0"/>
              </a:spcAft>
              <a:buClr>
                <a:schemeClr val="dk1"/>
              </a:buClr>
              <a:buSzPts val="1100"/>
              <a:buFont typeface="Arial"/>
              <a:buNone/>
            </a:pPr>
            <a:endParaRPr sz="1800">
              <a:latin typeface="Calibri"/>
              <a:ea typeface="Calibri"/>
              <a:cs typeface="Calibri"/>
              <a:sym typeface="Calibri"/>
            </a:endParaRPr>
          </a:p>
          <a:p>
            <a:pPr marL="0" lvl="0" indent="0" algn="r" rtl="1">
              <a:spcBef>
                <a:spcPts val="0"/>
              </a:spcBef>
              <a:spcAft>
                <a:spcPts val="0"/>
              </a:spcAft>
              <a:buNone/>
            </a:pPr>
            <a:endParaRPr sz="3000">
              <a:solidFill>
                <a:srgbClr val="285788"/>
              </a:solidFill>
              <a:latin typeface="Calibri"/>
              <a:ea typeface="Calibri"/>
              <a:cs typeface="Calibri"/>
              <a:sym typeface="Calibri"/>
            </a:endParaRPr>
          </a:p>
        </p:txBody>
      </p:sp>
      <p:sp>
        <p:nvSpPr>
          <p:cNvPr id="167" name="Google Shape;167;p26"/>
          <p:cNvSpPr txBox="1"/>
          <p:nvPr/>
        </p:nvSpPr>
        <p:spPr>
          <a:xfrm>
            <a:off x="4018375" y="1125100"/>
            <a:ext cx="4785900" cy="1739400"/>
          </a:xfrm>
          <a:prstGeom prst="rect">
            <a:avLst/>
          </a:prstGeom>
          <a:noFill/>
          <a:ln>
            <a:noFill/>
          </a:ln>
        </p:spPr>
        <p:txBody>
          <a:bodyPr spcFirstLastPara="1" wrap="square" lIns="91425" tIns="91425" rIns="91425" bIns="91425" anchor="t" anchorCtr="0">
            <a:spAutoFit/>
          </a:bodyPr>
          <a:lstStyle/>
          <a:p>
            <a:pPr marL="0" lvl="0" indent="0" algn="r" rtl="1">
              <a:spcBef>
                <a:spcPts val="0"/>
              </a:spcBef>
              <a:spcAft>
                <a:spcPts val="0"/>
              </a:spcAft>
              <a:buNone/>
            </a:pPr>
            <a:r>
              <a:rPr lang="he-IL" sz="1200">
                <a:solidFill>
                  <a:srgbClr val="0074FF"/>
                </a:solidFill>
                <a:latin typeface="Calibri"/>
                <a:ea typeface="Calibri"/>
                <a:cs typeface="Calibri"/>
                <a:sym typeface="Calibri"/>
              </a:rPr>
              <a:t> 1. מבנה השאלה</a:t>
            </a:r>
          </a:p>
          <a:p>
            <a:pPr marL="0" lvl="0" indent="0" algn="r" rtl="1">
              <a:spcBef>
                <a:spcPts val="0"/>
              </a:spcBef>
              <a:spcAft>
                <a:spcPts val="0"/>
              </a:spcAft>
              <a:buNone/>
            </a:pPr>
            <a:endParaRPr lang="he-IL" sz="1200">
              <a:solidFill>
                <a:srgbClr val="0074FF"/>
              </a:solidFill>
              <a:latin typeface="Calibri"/>
              <a:ea typeface="Calibri"/>
              <a:cs typeface="Calibri"/>
              <a:sym typeface="Calibri"/>
            </a:endParaRPr>
          </a:p>
          <a:p>
            <a:pPr marL="457200" lvl="0" indent="-317500" algn="r" rtl="1">
              <a:lnSpc>
                <a:spcPct val="150000"/>
              </a:lnSpc>
              <a:spcBef>
                <a:spcPts val="0"/>
              </a:spcBef>
              <a:spcAft>
                <a:spcPts val="0"/>
              </a:spcAft>
              <a:buClr>
                <a:schemeClr val="dk1"/>
              </a:buClr>
              <a:buSzPts val="1400"/>
              <a:buFont typeface="Calibri"/>
              <a:buChar char="●"/>
            </a:pPr>
            <a:r>
              <a:rPr lang="he-IL">
                <a:solidFill>
                  <a:schemeClr val="dk1"/>
                </a:solidFill>
                <a:latin typeface="Calibri"/>
                <a:ea typeface="Calibri"/>
                <a:cs typeface="Calibri"/>
                <a:sym typeface="Calibri"/>
              </a:rPr>
              <a:t>קושי תחבירי (יש שאלות ארוכות ומורכבות, שרשור של הוראות) </a:t>
            </a:r>
          </a:p>
          <a:p>
            <a:pPr marL="457200" lvl="0" indent="-317500" algn="r" rtl="1">
              <a:lnSpc>
                <a:spcPct val="150000"/>
              </a:lnSpc>
              <a:spcBef>
                <a:spcPts val="0"/>
              </a:spcBef>
              <a:spcAft>
                <a:spcPts val="0"/>
              </a:spcAft>
              <a:buClr>
                <a:schemeClr val="dk1"/>
              </a:buClr>
              <a:buSzPts val="1400"/>
              <a:buFont typeface="Calibri"/>
              <a:buChar char="●"/>
            </a:pPr>
            <a:r>
              <a:rPr lang="he-IL">
                <a:solidFill>
                  <a:schemeClr val="dk1"/>
                </a:solidFill>
                <a:latin typeface="Calibri"/>
                <a:ea typeface="Calibri"/>
                <a:cs typeface="Calibri"/>
                <a:sym typeface="Calibri"/>
              </a:rPr>
              <a:t>קושי בהבנת המבנים הלוגיים </a:t>
            </a:r>
          </a:p>
          <a:p>
            <a:pPr marL="457200" lvl="0" indent="-317500" algn="r" rtl="1">
              <a:lnSpc>
                <a:spcPct val="150000"/>
              </a:lnSpc>
              <a:spcBef>
                <a:spcPts val="0"/>
              </a:spcBef>
              <a:spcAft>
                <a:spcPts val="0"/>
              </a:spcAft>
              <a:buClr>
                <a:schemeClr val="dk1"/>
              </a:buClr>
              <a:buSzPts val="1400"/>
              <a:buFont typeface="Calibri"/>
              <a:buChar char="●"/>
            </a:pPr>
            <a:r>
              <a:rPr lang="he-IL">
                <a:solidFill>
                  <a:schemeClr val="dk1"/>
                </a:solidFill>
                <a:latin typeface="Calibri"/>
                <a:ea typeface="Calibri"/>
                <a:cs typeface="Calibri"/>
                <a:sym typeface="Calibri"/>
              </a:rPr>
              <a:t>אי בהירות בנוגע </a:t>
            </a:r>
            <a:r>
              <a:rPr lang="he-IL" err="1">
                <a:solidFill>
                  <a:schemeClr val="dk1"/>
                </a:solidFill>
                <a:latin typeface="Calibri"/>
                <a:ea typeface="Calibri"/>
                <a:cs typeface="Calibri"/>
                <a:sym typeface="Calibri"/>
              </a:rPr>
              <a:t>למהי</a:t>
            </a:r>
            <a:r>
              <a:rPr lang="he-IL">
                <a:solidFill>
                  <a:schemeClr val="dk1"/>
                </a:solidFill>
                <a:latin typeface="Calibri"/>
                <a:ea typeface="Calibri"/>
                <a:cs typeface="Calibri"/>
                <a:sym typeface="Calibri"/>
              </a:rPr>
              <a:t> המטלה</a:t>
            </a:r>
          </a:p>
          <a:p>
            <a:pPr marL="457200" lvl="0" indent="-317500" algn="r" rtl="1">
              <a:lnSpc>
                <a:spcPct val="150000"/>
              </a:lnSpc>
              <a:spcBef>
                <a:spcPts val="0"/>
              </a:spcBef>
              <a:spcAft>
                <a:spcPts val="0"/>
              </a:spcAft>
              <a:buClr>
                <a:schemeClr val="dk1"/>
              </a:buClr>
              <a:buSzPts val="1400"/>
              <a:buFont typeface="Calibri"/>
              <a:buChar char="●"/>
            </a:pPr>
            <a:r>
              <a:rPr lang="he-IL">
                <a:solidFill>
                  <a:schemeClr val="dk1"/>
                </a:solidFill>
                <a:latin typeface="Calibri"/>
                <a:ea typeface="Calibri"/>
                <a:cs typeface="Calibri"/>
                <a:sym typeface="Calibri"/>
              </a:rPr>
              <a:t>נתונים סמויים בבעיה</a:t>
            </a:r>
            <a:endParaRPr lang="he-IL" sz="1100">
              <a:solidFill>
                <a:schemeClr val="dk1"/>
              </a:solidFill>
              <a:latin typeface="Calibri"/>
              <a:ea typeface="Calibri"/>
              <a:cs typeface="Calibri"/>
              <a:sym typeface="Calibri"/>
            </a:endParaRPr>
          </a:p>
        </p:txBody>
      </p:sp>
      <p:sp>
        <p:nvSpPr>
          <p:cNvPr id="168" name="Google Shape;168;p26"/>
          <p:cNvSpPr txBox="1"/>
          <p:nvPr/>
        </p:nvSpPr>
        <p:spPr>
          <a:xfrm>
            <a:off x="0" y="1125100"/>
            <a:ext cx="4018200" cy="1739400"/>
          </a:xfrm>
          <a:prstGeom prst="rect">
            <a:avLst/>
          </a:prstGeom>
          <a:noFill/>
          <a:ln>
            <a:noFill/>
          </a:ln>
        </p:spPr>
        <p:txBody>
          <a:bodyPr spcFirstLastPara="1" wrap="square" lIns="91425" tIns="91425" rIns="91425" bIns="91425" anchor="t" anchorCtr="0">
            <a:spAutoFit/>
          </a:bodyPr>
          <a:lstStyle/>
          <a:p>
            <a:pPr marL="0" lvl="0" indent="0" algn="r" rtl="1">
              <a:spcBef>
                <a:spcPts val="0"/>
              </a:spcBef>
              <a:spcAft>
                <a:spcPts val="0"/>
              </a:spcAft>
              <a:buNone/>
            </a:pPr>
            <a:r>
              <a:rPr lang="he-IL" sz="1200">
                <a:solidFill>
                  <a:srgbClr val="0074FF"/>
                </a:solidFill>
                <a:latin typeface="Calibri"/>
                <a:ea typeface="Calibri"/>
                <a:cs typeface="Calibri"/>
                <a:sym typeface="Calibri"/>
              </a:rPr>
              <a:t> 2. לשון וסגנון</a:t>
            </a:r>
          </a:p>
          <a:p>
            <a:pPr marL="0" lvl="0" indent="0" algn="r" rtl="1">
              <a:spcBef>
                <a:spcPts val="0"/>
              </a:spcBef>
              <a:spcAft>
                <a:spcPts val="0"/>
              </a:spcAft>
              <a:buNone/>
            </a:pPr>
            <a:endParaRPr lang="he-IL" sz="1200">
              <a:solidFill>
                <a:srgbClr val="0074FF"/>
              </a:solidFill>
              <a:latin typeface="Calibri"/>
              <a:ea typeface="Calibri"/>
              <a:cs typeface="Calibri"/>
              <a:sym typeface="Calibri"/>
            </a:endParaRPr>
          </a:p>
          <a:p>
            <a:pPr marL="457200" lvl="0" indent="-317500" algn="r" rtl="1">
              <a:lnSpc>
                <a:spcPct val="150000"/>
              </a:lnSpc>
              <a:spcBef>
                <a:spcPts val="0"/>
              </a:spcBef>
              <a:spcAft>
                <a:spcPts val="0"/>
              </a:spcAft>
              <a:buClr>
                <a:schemeClr val="dk1"/>
              </a:buClr>
              <a:buSzPts val="1400"/>
              <a:buFont typeface="Calibri"/>
              <a:buChar char="●"/>
            </a:pPr>
            <a:r>
              <a:rPr lang="he-IL">
                <a:solidFill>
                  <a:schemeClr val="dk1"/>
                </a:solidFill>
                <a:latin typeface="Calibri"/>
                <a:ea typeface="Calibri"/>
                <a:cs typeface="Calibri"/>
                <a:sym typeface="Calibri"/>
              </a:rPr>
              <a:t>מילים קשות, בלתי מוכרות, מכלילות, מופשטות</a:t>
            </a:r>
          </a:p>
          <a:p>
            <a:pPr marL="457200" lvl="0" indent="-317500" algn="r" rtl="1">
              <a:lnSpc>
                <a:spcPct val="150000"/>
              </a:lnSpc>
              <a:spcBef>
                <a:spcPts val="0"/>
              </a:spcBef>
              <a:spcAft>
                <a:spcPts val="0"/>
              </a:spcAft>
              <a:buClr>
                <a:schemeClr val="dk1"/>
              </a:buClr>
              <a:buSzPts val="1400"/>
              <a:buFont typeface="Calibri"/>
              <a:buChar char="●"/>
            </a:pPr>
            <a:r>
              <a:rPr lang="he-IL">
                <a:solidFill>
                  <a:schemeClr val="dk1"/>
                </a:solidFill>
                <a:latin typeface="Calibri"/>
                <a:ea typeface="Calibri"/>
                <a:cs typeface="Calibri"/>
                <a:sym typeface="Calibri"/>
              </a:rPr>
              <a:t>שאלות סגורות (למשל, רב-ברירה) בהן המסיחים קרובים לתשובה הנכונה</a:t>
            </a:r>
          </a:p>
          <a:p>
            <a:pPr marL="457200" lvl="0" indent="-317500" algn="r" rtl="1">
              <a:lnSpc>
                <a:spcPct val="150000"/>
              </a:lnSpc>
              <a:spcBef>
                <a:spcPts val="0"/>
              </a:spcBef>
              <a:spcAft>
                <a:spcPts val="0"/>
              </a:spcAft>
              <a:buClr>
                <a:schemeClr val="dk1"/>
              </a:buClr>
              <a:buSzPts val="1400"/>
              <a:buFont typeface="Calibri"/>
              <a:buChar char="●"/>
            </a:pPr>
            <a:r>
              <a:rPr lang="he-IL">
                <a:solidFill>
                  <a:schemeClr val="dk1"/>
                </a:solidFill>
                <a:latin typeface="Calibri"/>
                <a:ea typeface="Calibri"/>
                <a:cs typeface="Calibri"/>
                <a:sym typeface="Calibri"/>
              </a:rPr>
              <a:t>שימוש באמצעים גרפיים</a:t>
            </a:r>
            <a:endParaRPr lang="he-IL" sz="1100">
              <a:solidFill>
                <a:schemeClr val="dk1"/>
              </a:solidFill>
              <a:latin typeface="Calibri"/>
              <a:ea typeface="Calibri"/>
              <a:cs typeface="Calibri"/>
              <a:sym typeface="Calibri"/>
            </a:endParaRPr>
          </a:p>
        </p:txBody>
      </p:sp>
      <p:cxnSp>
        <p:nvCxnSpPr>
          <p:cNvPr id="169" name="Google Shape;169;p26"/>
          <p:cNvCxnSpPr/>
          <p:nvPr/>
        </p:nvCxnSpPr>
        <p:spPr>
          <a:xfrm rot="10800000">
            <a:off x="670100" y="1418025"/>
            <a:ext cx="8016300" cy="0"/>
          </a:xfrm>
          <a:prstGeom prst="straightConnector1">
            <a:avLst/>
          </a:prstGeom>
          <a:noFill/>
          <a:ln w="9525" cap="flat" cmpd="sng">
            <a:solidFill>
              <a:srgbClr val="087BF8"/>
            </a:solidFill>
            <a:prstDash val="solid"/>
            <a:round/>
            <a:headEnd type="none" w="med" len="med"/>
            <a:tailEnd type="none" w="med" len="med"/>
          </a:ln>
        </p:spPr>
      </p:cxnSp>
      <p:sp>
        <p:nvSpPr>
          <p:cNvPr id="170" name="Google Shape;170;p26"/>
          <p:cNvSpPr txBox="1"/>
          <p:nvPr/>
        </p:nvSpPr>
        <p:spPr>
          <a:xfrm>
            <a:off x="371850" y="3435925"/>
            <a:ext cx="8400300" cy="923400"/>
          </a:xfrm>
          <a:prstGeom prst="rect">
            <a:avLst/>
          </a:prstGeom>
          <a:noFill/>
          <a:ln w="9525" cap="flat" cmpd="sng">
            <a:solidFill>
              <a:schemeClr val="accent1"/>
            </a:solidFill>
            <a:prstDash val="solid"/>
            <a:round/>
            <a:headEnd type="none" w="sm" len="sm"/>
            <a:tailEnd type="none" w="sm" len="sm"/>
          </a:ln>
        </p:spPr>
        <p:txBody>
          <a:bodyPr spcFirstLastPara="1" wrap="square" lIns="91425" tIns="91425" rIns="91425" bIns="91425" anchor="t" anchorCtr="0">
            <a:spAutoFit/>
          </a:bodyPr>
          <a:lstStyle/>
          <a:p>
            <a:pPr marL="0" lvl="0" indent="0" algn="r" rtl="1">
              <a:lnSpc>
                <a:spcPct val="150000"/>
              </a:lnSpc>
              <a:spcBef>
                <a:spcPts val="0"/>
              </a:spcBef>
              <a:spcAft>
                <a:spcPts val="0"/>
              </a:spcAft>
              <a:buNone/>
            </a:pPr>
            <a:r>
              <a:rPr lang="he-IL" sz="1200">
                <a:solidFill>
                  <a:schemeClr val="dk1"/>
                </a:solidFill>
                <a:latin typeface="Calibri"/>
                <a:ea typeface="Calibri"/>
                <a:cs typeface="Calibri"/>
                <a:sym typeface="Calibri"/>
              </a:rPr>
              <a:t>לפי בלום </a:t>
            </a:r>
            <a:r>
              <a:rPr lang="he-IL" sz="1200" err="1">
                <a:solidFill>
                  <a:schemeClr val="dk1"/>
                </a:solidFill>
                <a:latin typeface="Calibri"/>
                <a:ea typeface="Calibri"/>
                <a:cs typeface="Calibri"/>
                <a:sym typeface="Calibri"/>
              </a:rPr>
              <a:t>קולקה</a:t>
            </a:r>
            <a:r>
              <a:rPr lang="he-IL" sz="1200">
                <a:solidFill>
                  <a:schemeClr val="dk1"/>
                </a:solidFill>
                <a:latin typeface="Calibri"/>
                <a:ea typeface="Calibri"/>
                <a:cs typeface="Calibri"/>
                <a:sym typeface="Calibri"/>
              </a:rPr>
              <a:t> (1985) במקרים רבים הקושי בפתרון הבעיה נעוץ במבנה השאלה ובאופן ניסוחה לא פחות מהתכנים. הקשיים העיקריים בהבנת לשון ההוראות בספרי הלימוד יכולים לנבוע מקושי באיתור הנתונים הנדרשים לפתרון המשימה (לעתים הם נרמזים או מעורבבים בתוך מה ששואלים - כלומר, במה שצריך למצוא) וקשיים בהבנת אופי המשימה. </a:t>
            </a:r>
            <a:endParaRPr lang="he-IL">
              <a:solidFill>
                <a:srgbClr val="FF0000"/>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27">
            <a:hlinkClick r:id="rId3" action="ppaction://hlinksldjump"/>
          </p:cNvPr>
          <p:cNvSpPr/>
          <p:nvPr/>
        </p:nvSpPr>
        <p:spPr>
          <a:xfrm flipH="1">
            <a:off x="6501667" y="2600786"/>
            <a:ext cx="1919100" cy="1881600"/>
          </a:xfrm>
          <a:prstGeom prst="roundRect">
            <a:avLst>
              <a:gd name="adj" fmla="val 16667"/>
            </a:avLst>
          </a:prstGeom>
          <a:solidFill>
            <a:srgbClr val="0C58D3"/>
          </a:solidFill>
          <a:ln>
            <a:noFill/>
          </a:ln>
          <a:effectLst>
            <a:outerShdw blurRad="157163" dist="200025" dir="5820000" algn="tl" rotWithShape="0">
              <a:srgbClr val="000000">
                <a:alpha val="54900"/>
              </a:srgbClr>
            </a:outerShdw>
          </a:effectLst>
        </p:spPr>
        <p:txBody>
          <a:bodyPr spcFirstLastPara="1" wrap="square" lIns="91425" tIns="91425" rIns="91425" bIns="91425" anchor="ctr" anchorCtr="0">
            <a:noAutofit/>
          </a:bodyPr>
          <a:lstStyle/>
          <a:p>
            <a:pPr marL="0" lvl="0" indent="0" algn="ctr" rtl="1">
              <a:spcBef>
                <a:spcPts val="0"/>
              </a:spcBef>
              <a:spcAft>
                <a:spcPts val="0"/>
              </a:spcAft>
              <a:buClr>
                <a:schemeClr val="dk1"/>
              </a:buClr>
              <a:buSzPts val="1100"/>
              <a:buFont typeface="Arial"/>
              <a:buNone/>
            </a:pPr>
            <a:r>
              <a:rPr lang="en-GB" sz="1900" b="1" err="1">
                <a:solidFill>
                  <a:schemeClr val="lt1"/>
                </a:solidFill>
                <a:latin typeface="Calibri"/>
                <a:ea typeface="Calibri"/>
                <a:cs typeface="Calibri"/>
                <a:sym typeface="Calibri"/>
              </a:rPr>
              <a:t>ניתוח</a:t>
            </a:r>
            <a:r>
              <a:rPr lang="en-GB" sz="1900" b="1">
                <a:solidFill>
                  <a:schemeClr val="lt1"/>
                </a:solidFill>
                <a:latin typeface="Calibri"/>
                <a:ea typeface="Calibri"/>
                <a:cs typeface="Calibri"/>
                <a:sym typeface="Calibri"/>
              </a:rPr>
              <a:t> א</a:t>
            </a:r>
            <a:endParaRPr sz="1600" b="1">
              <a:solidFill>
                <a:schemeClr val="lt1"/>
              </a:solidFill>
              <a:latin typeface="Calibri"/>
              <a:ea typeface="Calibri"/>
              <a:cs typeface="Calibri"/>
              <a:sym typeface="Calibri"/>
            </a:endParaRPr>
          </a:p>
          <a:p>
            <a:pPr marL="0" lvl="0" indent="0" algn="ctr" rtl="1">
              <a:spcBef>
                <a:spcPts val="0"/>
              </a:spcBef>
              <a:spcAft>
                <a:spcPts val="0"/>
              </a:spcAft>
              <a:buClr>
                <a:schemeClr val="dk1"/>
              </a:buClr>
              <a:buSzPts val="1100"/>
              <a:buFont typeface="Arial"/>
              <a:buNone/>
            </a:pPr>
            <a:r>
              <a:rPr lang="en-GB" sz="1600" err="1">
                <a:solidFill>
                  <a:schemeClr val="lt1"/>
                </a:solidFill>
                <a:latin typeface="Calibri"/>
                <a:ea typeface="Calibri"/>
                <a:cs typeface="Calibri"/>
                <a:sym typeface="Calibri"/>
              </a:rPr>
              <a:t>ניתוח</a:t>
            </a:r>
            <a:r>
              <a:rPr lang="en-GB" sz="1600">
                <a:solidFill>
                  <a:schemeClr val="lt1"/>
                </a:solidFill>
                <a:latin typeface="Calibri"/>
                <a:ea typeface="Calibri"/>
                <a:cs typeface="Calibri"/>
                <a:sym typeface="Calibri"/>
              </a:rPr>
              <a:t> הבעיה </a:t>
            </a:r>
            <a:r>
              <a:rPr lang="en-GB" sz="1600" err="1">
                <a:solidFill>
                  <a:schemeClr val="lt1"/>
                </a:solidFill>
                <a:latin typeface="Calibri"/>
                <a:ea typeface="Calibri"/>
                <a:cs typeface="Calibri"/>
                <a:sym typeface="Calibri"/>
              </a:rPr>
              <a:t>על</a:t>
            </a:r>
            <a:r>
              <a:rPr lang="en-GB" sz="1600">
                <a:solidFill>
                  <a:schemeClr val="lt1"/>
                </a:solidFill>
                <a:latin typeface="Calibri"/>
                <a:ea typeface="Calibri"/>
                <a:cs typeface="Calibri"/>
                <a:sym typeface="Calibri"/>
              </a:rPr>
              <a:t> </a:t>
            </a:r>
            <a:r>
              <a:rPr lang="en-GB" sz="1600" err="1">
                <a:solidFill>
                  <a:schemeClr val="lt1"/>
                </a:solidFill>
                <a:latin typeface="Calibri"/>
                <a:ea typeface="Calibri"/>
                <a:cs typeface="Calibri"/>
                <a:sym typeface="Calibri"/>
              </a:rPr>
              <a:t>פי</a:t>
            </a:r>
            <a:r>
              <a:rPr lang="en-GB" sz="1600">
                <a:solidFill>
                  <a:schemeClr val="lt1"/>
                </a:solidFill>
                <a:latin typeface="Calibri"/>
                <a:ea typeface="Calibri"/>
                <a:cs typeface="Calibri"/>
                <a:sym typeface="Calibri"/>
              </a:rPr>
              <a:t> </a:t>
            </a:r>
            <a:r>
              <a:rPr lang="en-GB" sz="1600" err="1">
                <a:solidFill>
                  <a:schemeClr val="lt1"/>
                </a:solidFill>
                <a:latin typeface="Calibri"/>
                <a:ea typeface="Calibri"/>
                <a:cs typeface="Calibri"/>
                <a:sym typeface="Calibri"/>
              </a:rPr>
              <a:t>מדדים</a:t>
            </a:r>
            <a:r>
              <a:rPr lang="en-GB" sz="1600">
                <a:solidFill>
                  <a:schemeClr val="lt1"/>
                </a:solidFill>
                <a:latin typeface="Calibri"/>
                <a:ea typeface="Calibri"/>
                <a:cs typeface="Calibri"/>
                <a:sym typeface="Calibri"/>
              </a:rPr>
              <a:t> </a:t>
            </a:r>
            <a:r>
              <a:rPr lang="en-GB" sz="1600" err="1">
                <a:solidFill>
                  <a:schemeClr val="lt1"/>
                </a:solidFill>
                <a:latin typeface="Calibri"/>
                <a:ea typeface="Calibri"/>
                <a:cs typeface="Calibri"/>
                <a:sym typeface="Calibri"/>
              </a:rPr>
              <a:t>הנהוגים</a:t>
            </a:r>
            <a:r>
              <a:rPr lang="en-GB" sz="1600">
                <a:solidFill>
                  <a:schemeClr val="lt1"/>
                </a:solidFill>
                <a:latin typeface="Calibri"/>
                <a:ea typeface="Calibri"/>
                <a:cs typeface="Calibri"/>
                <a:sym typeface="Calibri"/>
              </a:rPr>
              <a:t> </a:t>
            </a:r>
            <a:r>
              <a:rPr lang="en-GB" sz="1600" err="1">
                <a:solidFill>
                  <a:schemeClr val="lt1"/>
                </a:solidFill>
                <a:latin typeface="Calibri"/>
                <a:ea typeface="Calibri"/>
                <a:cs typeface="Calibri"/>
                <a:sym typeface="Calibri"/>
              </a:rPr>
              <a:t>בהבנת</a:t>
            </a:r>
            <a:r>
              <a:rPr lang="en-GB" sz="1600">
                <a:solidFill>
                  <a:schemeClr val="lt1"/>
                </a:solidFill>
                <a:latin typeface="Calibri"/>
                <a:ea typeface="Calibri"/>
                <a:cs typeface="Calibri"/>
                <a:sym typeface="Calibri"/>
              </a:rPr>
              <a:t> </a:t>
            </a:r>
            <a:r>
              <a:rPr lang="en-GB" sz="1600" err="1">
                <a:solidFill>
                  <a:schemeClr val="lt1"/>
                </a:solidFill>
                <a:latin typeface="Calibri"/>
                <a:ea typeface="Calibri"/>
                <a:cs typeface="Calibri"/>
                <a:sym typeface="Calibri"/>
              </a:rPr>
              <a:t>טקסט</a:t>
            </a:r>
            <a:r>
              <a:rPr lang="en-GB" sz="1600">
                <a:solidFill>
                  <a:schemeClr val="lt1"/>
                </a:solidFill>
                <a:latin typeface="Calibri"/>
                <a:ea typeface="Calibri"/>
                <a:cs typeface="Calibri"/>
                <a:sym typeface="Calibri"/>
              </a:rPr>
              <a:t> </a:t>
            </a:r>
            <a:r>
              <a:rPr lang="en-GB" sz="1600" err="1">
                <a:solidFill>
                  <a:schemeClr val="lt1"/>
                </a:solidFill>
                <a:latin typeface="Calibri"/>
                <a:ea typeface="Calibri"/>
                <a:cs typeface="Calibri"/>
                <a:sym typeface="Calibri"/>
              </a:rPr>
              <a:t>מילולי</a:t>
            </a:r>
            <a:endParaRPr sz="1600">
              <a:solidFill>
                <a:schemeClr val="lt1"/>
              </a:solidFill>
              <a:latin typeface="Calibri"/>
              <a:ea typeface="Calibri"/>
              <a:cs typeface="Calibri"/>
              <a:sym typeface="Calibri"/>
            </a:endParaRPr>
          </a:p>
          <a:p>
            <a:pPr marL="0" lvl="0" indent="0" algn="ctr" rtl="1">
              <a:spcBef>
                <a:spcPts val="0"/>
              </a:spcBef>
              <a:spcAft>
                <a:spcPts val="0"/>
              </a:spcAft>
              <a:buClr>
                <a:schemeClr val="dk1"/>
              </a:buClr>
              <a:buSzPts val="1100"/>
              <a:buFont typeface="Arial"/>
              <a:buNone/>
            </a:pPr>
            <a:endParaRPr sz="1600">
              <a:solidFill>
                <a:schemeClr val="lt1"/>
              </a:solidFill>
              <a:latin typeface="Calibri"/>
              <a:ea typeface="Calibri"/>
              <a:cs typeface="Calibri"/>
              <a:sym typeface="Calibri"/>
            </a:endParaRPr>
          </a:p>
        </p:txBody>
      </p:sp>
      <p:sp>
        <p:nvSpPr>
          <p:cNvPr id="176" name="Google Shape;176;p27">
            <a:hlinkClick r:id="rId4" action="ppaction://hlinksldjump"/>
          </p:cNvPr>
          <p:cNvSpPr/>
          <p:nvPr/>
        </p:nvSpPr>
        <p:spPr>
          <a:xfrm>
            <a:off x="3722880" y="2600479"/>
            <a:ext cx="1919100" cy="1882200"/>
          </a:xfrm>
          <a:prstGeom prst="roundRect">
            <a:avLst>
              <a:gd name="adj" fmla="val 16667"/>
            </a:avLst>
          </a:prstGeom>
          <a:solidFill>
            <a:srgbClr val="3C78D8"/>
          </a:solidFill>
          <a:ln>
            <a:noFill/>
          </a:ln>
          <a:effectLst>
            <a:outerShdw blurRad="228600" dist="209550" dir="5400000" algn="tl" rotWithShape="0">
              <a:srgbClr val="000000">
                <a:alpha val="54900"/>
              </a:srgbClr>
            </a:outerShdw>
          </a:effectLst>
        </p:spPr>
        <p:txBody>
          <a:bodyPr spcFirstLastPara="1" wrap="square" lIns="91425" tIns="91425" rIns="91425" bIns="91425" anchor="ctr" anchorCtr="0">
            <a:noAutofit/>
          </a:bodyPr>
          <a:lstStyle/>
          <a:p>
            <a:pPr marL="0" lvl="0" indent="0" algn="ctr" rtl="1">
              <a:spcBef>
                <a:spcPts val="0"/>
              </a:spcBef>
              <a:spcAft>
                <a:spcPts val="0"/>
              </a:spcAft>
              <a:buClr>
                <a:schemeClr val="dk1"/>
              </a:buClr>
              <a:buSzPts val="1100"/>
              <a:buFont typeface="Arial"/>
              <a:buNone/>
            </a:pPr>
            <a:r>
              <a:rPr lang="en-GB" sz="1900" b="1" err="1">
                <a:solidFill>
                  <a:srgbClr val="FFFFFF"/>
                </a:solidFill>
                <a:latin typeface="Calibri"/>
                <a:ea typeface="Calibri"/>
                <a:cs typeface="Calibri"/>
                <a:sym typeface="Calibri"/>
              </a:rPr>
              <a:t>ניתוח</a:t>
            </a:r>
            <a:r>
              <a:rPr lang="en-GB" sz="1900" b="1">
                <a:solidFill>
                  <a:srgbClr val="FFFFFF"/>
                </a:solidFill>
                <a:latin typeface="Calibri"/>
                <a:ea typeface="Calibri"/>
                <a:cs typeface="Calibri"/>
                <a:sym typeface="Calibri"/>
              </a:rPr>
              <a:t> ב</a:t>
            </a:r>
            <a:endParaRPr sz="1900" b="1">
              <a:solidFill>
                <a:srgbClr val="FFFFFF"/>
              </a:solidFill>
              <a:latin typeface="Calibri"/>
              <a:ea typeface="Calibri"/>
              <a:cs typeface="Calibri"/>
              <a:sym typeface="Calibri"/>
            </a:endParaRPr>
          </a:p>
          <a:p>
            <a:pPr marL="0" lvl="0" indent="0" algn="ctr" rtl="1">
              <a:spcBef>
                <a:spcPts val="0"/>
              </a:spcBef>
              <a:spcAft>
                <a:spcPts val="0"/>
              </a:spcAft>
              <a:buClr>
                <a:schemeClr val="dk1"/>
              </a:buClr>
              <a:buSzPts val="1100"/>
              <a:buFont typeface="Arial"/>
              <a:buNone/>
            </a:pPr>
            <a:r>
              <a:rPr lang="en-GB" sz="1600" err="1">
                <a:solidFill>
                  <a:srgbClr val="FFFFFF"/>
                </a:solidFill>
                <a:latin typeface="Calibri"/>
                <a:ea typeface="Calibri"/>
                <a:cs typeface="Calibri"/>
                <a:sym typeface="Calibri"/>
              </a:rPr>
              <a:t>ניתוח</a:t>
            </a:r>
            <a:r>
              <a:rPr lang="en-GB" sz="1600">
                <a:solidFill>
                  <a:srgbClr val="FFFFFF"/>
                </a:solidFill>
                <a:latin typeface="Calibri"/>
                <a:ea typeface="Calibri"/>
                <a:cs typeface="Calibri"/>
                <a:sym typeface="Calibri"/>
              </a:rPr>
              <a:t> הבעיה </a:t>
            </a:r>
            <a:r>
              <a:rPr lang="en-GB" sz="1600" err="1">
                <a:solidFill>
                  <a:srgbClr val="FFFFFF"/>
                </a:solidFill>
                <a:latin typeface="Calibri"/>
                <a:ea typeface="Calibri"/>
                <a:cs typeface="Calibri"/>
                <a:sym typeface="Calibri"/>
              </a:rPr>
              <a:t>על</a:t>
            </a:r>
            <a:r>
              <a:rPr lang="en-GB" sz="1600">
                <a:solidFill>
                  <a:srgbClr val="FFFFFF"/>
                </a:solidFill>
                <a:latin typeface="Calibri"/>
                <a:ea typeface="Calibri"/>
                <a:cs typeface="Calibri"/>
                <a:sym typeface="Calibri"/>
              </a:rPr>
              <a:t> </a:t>
            </a:r>
            <a:r>
              <a:rPr lang="en-GB" sz="1600" err="1">
                <a:solidFill>
                  <a:srgbClr val="FFFFFF"/>
                </a:solidFill>
                <a:latin typeface="Calibri"/>
                <a:ea typeface="Calibri"/>
                <a:cs typeface="Calibri"/>
                <a:sym typeface="Calibri"/>
              </a:rPr>
              <a:t>פי</a:t>
            </a:r>
            <a:r>
              <a:rPr lang="en-GB" sz="1600">
                <a:solidFill>
                  <a:srgbClr val="FFFFFF"/>
                </a:solidFill>
                <a:latin typeface="Calibri"/>
                <a:ea typeface="Calibri"/>
                <a:cs typeface="Calibri"/>
                <a:sym typeface="Calibri"/>
              </a:rPr>
              <a:t> </a:t>
            </a:r>
            <a:r>
              <a:rPr lang="en-GB" sz="1600" err="1">
                <a:solidFill>
                  <a:srgbClr val="FFFFFF"/>
                </a:solidFill>
                <a:latin typeface="Calibri"/>
                <a:ea typeface="Calibri"/>
                <a:cs typeface="Calibri"/>
                <a:sym typeface="Calibri"/>
              </a:rPr>
              <a:t>גורמי</a:t>
            </a:r>
            <a:r>
              <a:rPr lang="en-GB" sz="1600">
                <a:solidFill>
                  <a:srgbClr val="FFFFFF"/>
                </a:solidFill>
                <a:latin typeface="Calibri"/>
                <a:ea typeface="Calibri"/>
                <a:cs typeface="Calibri"/>
                <a:sym typeface="Calibri"/>
              </a:rPr>
              <a:t> </a:t>
            </a:r>
            <a:r>
              <a:rPr lang="en-GB" sz="1600" err="1">
                <a:solidFill>
                  <a:srgbClr val="FFFFFF"/>
                </a:solidFill>
                <a:latin typeface="Calibri"/>
                <a:ea typeface="Calibri"/>
                <a:cs typeface="Calibri"/>
                <a:sym typeface="Calibri"/>
              </a:rPr>
              <a:t>הקושי</a:t>
            </a:r>
            <a:endParaRPr sz="1600">
              <a:solidFill>
                <a:srgbClr val="FFFFFF"/>
              </a:solidFill>
              <a:latin typeface="Calibri"/>
              <a:ea typeface="Calibri"/>
              <a:cs typeface="Calibri"/>
              <a:sym typeface="Calibri"/>
            </a:endParaRPr>
          </a:p>
          <a:p>
            <a:pPr marL="0" lvl="0" indent="0" algn="ctr" rtl="1">
              <a:spcBef>
                <a:spcPts val="0"/>
              </a:spcBef>
              <a:spcAft>
                <a:spcPts val="0"/>
              </a:spcAft>
              <a:buClr>
                <a:schemeClr val="dk1"/>
              </a:buClr>
              <a:buSzPts val="1100"/>
              <a:buFont typeface="Arial"/>
              <a:buNone/>
            </a:pPr>
            <a:endParaRPr sz="1600">
              <a:solidFill>
                <a:srgbClr val="FFFFFF"/>
              </a:solidFill>
              <a:latin typeface="Calibri"/>
              <a:ea typeface="Calibri"/>
              <a:cs typeface="Calibri"/>
              <a:sym typeface="Calibri"/>
            </a:endParaRPr>
          </a:p>
          <a:p>
            <a:pPr marL="0" lvl="0" indent="0" algn="ctr" rtl="1">
              <a:spcBef>
                <a:spcPts val="0"/>
              </a:spcBef>
              <a:spcAft>
                <a:spcPts val="0"/>
              </a:spcAft>
              <a:buClr>
                <a:schemeClr val="dk1"/>
              </a:buClr>
              <a:buSzPts val="1100"/>
              <a:buFont typeface="Arial"/>
              <a:buNone/>
            </a:pPr>
            <a:endParaRPr sz="1600" b="1">
              <a:solidFill>
                <a:srgbClr val="FFFFFF"/>
              </a:solidFill>
              <a:latin typeface="Calibri"/>
              <a:ea typeface="Calibri"/>
              <a:cs typeface="Calibri"/>
              <a:sym typeface="Calibri"/>
            </a:endParaRPr>
          </a:p>
        </p:txBody>
      </p:sp>
      <p:sp>
        <p:nvSpPr>
          <p:cNvPr id="177" name="Google Shape;177;p27"/>
          <p:cNvSpPr txBox="1">
            <a:spLocks noGrp="1"/>
          </p:cNvSpPr>
          <p:nvPr>
            <p:ph type="title"/>
          </p:nvPr>
        </p:nvSpPr>
        <p:spPr>
          <a:xfrm>
            <a:off x="2265075" y="387650"/>
            <a:ext cx="6155700" cy="5727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en-GB" sz="3000" err="1">
                <a:solidFill>
                  <a:srgbClr val="285788"/>
                </a:solidFill>
                <a:latin typeface="Calibri"/>
                <a:ea typeface="Calibri"/>
                <a:cs typeface="Calibri"/>
                <a:sym typeface="Calibri"/>
              </a:rPr>
              <a:t>דוגמאות</a:t>
            </a:r>
            <a:r>
              <a:rPr lang="en-GB" sz="3000">
                <a:solidFill>
                  <a:srgbClr val="285788"/>
                </a:solidFill>
                <a:latin typeface="Calibri"/>
                <a:ea typeface="Calibri"/>
                <a:cs typeface="Calibri"/>
                <a:sym typeface="Calibri"/>
              </a:rPr>
              <a:t> </a:t>
            </a:r>
            <a:r>
              <a:rPr lang="en-GB" sz="3000" err="1">
                <a:solidFill>
                  <a:srgbClr val="285788"/>
                </a:solidFill>
                <a:latin typeface="Calibri"/>
                <a:ea typeface="Calibri"/>
                <a:cs typeface="Calibri"/>
                <a:sym typeface="Calibri"/>
              </a:rPr>
              <a:t>לניתוח</a:t>
            </a:r>
            <a:r>
              <a:rPr lang="en-GB" sz="3000">
                <a:solidFill>
                  <a:srgbClr val="285788"/>
                </a:solidFill>
                <a:latin typeface="Calibri"/>
                <a:ea typeface="Calibri"/>
                <a:cs typeface="Calibri"/>
                <a:sym typeface="Calibri"/>
              </a:rPr>
              <a:t> </a:t>
            </a:r>
            <a:r>
              <a:rPr lang="en-GB" sz="3000" err="1">
                <a:solidFill>
                  <a:srgbClr val="285788"/>
                </a:solidFill>
                <a:latin typeface="Calibri"/>
                <a:ea typeface="Calibri"/>
                <a:cs typeface="Calibri"/>
                <a:sym typeface="Calibri"/>
              </a:rPr>
              <a:t>בעיה</a:t>
            </a:r>
            <a:r>
              <a:rPr lang="en-GB" sz="3000">
                <a:solidFill>
                  <a:srgbClr val="285788"/>
                </a:solidFill>
                <a:latin typeface="Calibri"/>
                <a:ea typeface="Calibri"/>
                <a:cs typeface="Calibri"/>
                <a:sym typeface="Calibri"/>
              </a:rPr>
              <a:t> </a:t>
            </a:r>
            <a:r>
              <a:rPr lang="en-GB" sz="3000" err="1">
                <a:solidFill>
                  <a:srgbClr val="285788"/>
                </a:solidFill>
                <a:latin typeface="Calibri"/>
                <a:ea typeface="Calibri"/>
                <a:cs typeface="Calibri"/>
                <a:sym typeface="Calibri"/>
              </a:rPr>
              <a:t>מילולית</a:t>
            </a:r>
            <a:r>
              <a:rPr lang="en-GB" sz="3000">
                <a:solidFill>
                  <a:srgbClr val="285788"/>
                </a:solidFill>
                <a:latin typeface="Calibri"/>
                <a:ea typeface="Calibri"/>
                <a:cs typeface="Calibri"/>
                <a:sym typeface="Calibri"/>
              </a:rPr>
              <a:t> </a:t>
            </a:r>
            <a:r>
              <a:rPr lang="en-GB" sz="3000" err="1">
                <a:solidFill>
                  <a:srgbClr val="285788"/>
                </a:solidFill>
                <a:latin typeface="Calibri"/>
                <a:ea typeface="Calibri"/>
                <a:cs typeface="Calibri"/>
                <a:sym typeface="Calibri"/>
              </a:rPr>
              <a:t>במתמטיקה</a:t>
            </a:r>
            <a:r>
              <a:rPr lang="en-GB" sz="3000">
                <a:solidFill>
                  <a:srgbClr val="285788"/>
                </a:solidFill>
                <a:latin typeface="Calibri"/>
                <a:ea typeface="Calibri"/>
                <a:cs typeface="Calibri"/>
                <a:sym typeface="Calibri"/>
              </a:rPr>
              <a:t> </a:t>
            </a:r>
            <a:endParaRPr sz="1700">
              <a:solidFill>
                <a:srgbClr val="0074FF"/>
              </a:solidFill>
              <a:latin typeface="Calibri"/>
              <a:ea typeface="Calibri"/>
              <a:cs typeface="Calibri"/>
              <a:sym typeface="Calibri"/>
            </a:endParaRPr>
          </a:p>
          <a:p>
            <a:pPr marL="0" lvl="0" indent="0" algn="r" rtl="1">
              <a:lnSpc>
                <a:spcPct val="150000"/>
              </a:lnSpc>
              <a:spcBef>
                <a:spcPts val="0"/>
              </a:spcBef>
              <a:spcAft>
                <a:spcPts val="0"/>
              </a:spcAft>
              <a:buNone/>
            </a:pPr>
            <a:endParaRPr sz="3000">
              <a:solidFill>
                <a:srgbClr val="285788"/>
              </a:solidFill>
              <a:latin typeface="Calibri"/>
              <a:ea typeface="Calibri"/>
              <a:cs typeface="Calibri"/>
              <a:sym typeface="Calibri"/>
            </a:endParaRPr>
          </a:p>
        </p:txBody>
      </p:sp>
      <p:sp>
        <p:nvSpPr>
          <p:cNvPr id="178" name="Google Shape;178;p27">
            <a:hlinkClick r:id="rId5" action="ppaction://hlinksldjump"/>
          </p:cNvPr>
          <p:cNvSpPr/>
          <p:nvPr/>
        </p:nvSpPr>
        <p:spPr>
          <a:xfrm flipH="1">
            <a:off x="944067" y="2600786"/>
            <a:ext cx="1919100" cy="1881600"/>
          </a:xfrm>
          <a:prstGeom prst="roundRect">
            <a:avLst>
              <a:gd name="adj" fmla="val 16667"/>
            </a:avLst>
          </a:prstGeom>
          <a:solidFill>
            <a:srgbClr val="3D85C6"/>
          </a:solidFill>
          <a:ln>
            <a:noFill/>
          </a:ln>
          <a:effectLst>
            <a:outerShdw blurRad="157163" dist="200025" dir="5820000" algn="tl" rotWithShape="0">
              <a:srgbClr val="000000">
                <a:alpha val="54900"/>
              </a:srgbClr>
            </a:outerShdw>
          </a:effectLst>
        </p:spPr>
        <p:txBody>
          <a:bodyPr spcFirstLastPara="1" wrap="square" lIns="91425" tIns="91425" rIns="91425" bIns="91425" anchor="ctr" anchorCtr="0">
            <a:noAutofit/>
          </a:bodyPr>
          <a:lstStyle/>
          <a:p>
            <a:pPr marL="0" lvl="0" indent="0" algn="ctr" rtl="1">
              <a:spcBef>
                <a:spcPts val="0"/>
              </a:spcBef>
              <a:spcAft>
                <a:spcPts val="0"/>
              </a:spcAft>
              <a:buClr>
                <a:schemeClr val="dk1"/>
              </a:buClr>
              <a:buSzPts val="1100"/>
              <a:buFont typeface="Arial"/>
              <a:buNone/>
            </a:pPr>
            <a:r>
              <a:rPr lang="en-GB" sz="1900" b="1">
                <a:solidFill>
                  <a:schemeClr val="lt1"/>
                </a:solidFill>
                <a:latin typeface="Calibri"/>
                <a:ea typeface="Calibri"/>
                <a:cs typeface="Calibri"/>
                <a:sym typeface="Calibri"/>
              </a:rPr>
              <a:t>ניתוח ג</a:t>
            </a:r>
            <a:endParaRPr sz="1600" b="1">
              <a:solidFill>
                <a:schemeClr val="lt1"/>
              </a:solidFill>
              <a:latin typeface="Calibri"/>
              <a:ea typeface="Calibri"/>
              <a:cs typeface="Calibri"/>
              <a:sym typeface="Calibri"/>
            </a:endParaRPr>
          </a:p>
          <a:p>
            <a:pPr marL="0" lvl="0" indent="0" algn="ctr" rtl="1">
              <a:spcBef>
                <a:spcPts val="0"/>
              </a:spcBef>
              <a:spcAft>
                <a:spcPts val="0"/>
              </a:spcAft>
              <a:buClr>
                <a:schemeClr val="dk1"/>
              </a:buClr>
              <a:buSzPts val="1100"/>
              <a:buFont typeface="Arial"/>
              <a:buNone/>
            </a:pPr>
            <a:r>
              <a:rPr lang="en-GB" sz="1600">
                <a:solidFill>
                  <a:schemeClr val="lt1"/>
                </a:solidFill>
                <a:latin typeface="Calibri"/>
                <a:ea typeface="Calibri"/>
                <a:cs typeface="Calibri"/>
                <a:sym typeface="Calibri"/>
              </a:rPr>
              <a:t>ניסיון לפתור את המטלה על פי המודל של מרגולין ואילני (2007)</a:t>
            </a:r>
            <a:endParaRPr sz="1600">
              <a:solidFill>
                <a:schemeClr val="lt1"/>
              </a:solidFill>
              <a:latin typeface="Calibri"/>
              <a:ea typeface="Calibri"/>
              <a:cs typeface="Calibri"/>
              <a:sym typeface="Calibri"/>
            </a:endParaRPr>
          </a:p>
        </p:txBody>
      </p:sp>
      <p:sp>
        <p:nvSpPr>
          <p:cNvPr id="179" name="Google Shape;179;p27"/>
          <p:cNvSpPr txBox="1"/>
          <p:nvPr/>
        </p:nvSpPr>
        <p:spPr>
          <a:xfrm>
            <a:off x="1035750" y="1055788"/>
            <a:ext cx="7072500" cy="1108200"/>
          </a:xfrm>
          <a:prstGeom prst="rect">
            <a:avLst/>
          </a:prstGeom>
          <a:noFill/>
          <a:ln w="9525" cap="flat" cmpd="sng">
            <a:solidFill>
              <a:srgbClr val="0074FF"/>
            </a:solidFill>
            <a:prstDash val="solid"/>
            <a:round/>
            <a:headEnd type="none" w="sm" len="sm"/>
            <a:tailEnd type="none" w="sm" len="sm"/>
          </a:ln>
        </p:spPr>
        <p:txBody>
          <a:bodyPr spcFirstLastPara="1" wrap="square" lIns="91425" tIns="91425" rIns="91425" bIns="91425" anchor="t" anchorCtr="0">
            <a:spAutoFit/>
          </a:bodyPr>
          <a:lstStyle/>
          <a:p>
            <a:pPr marL="0" lvl="0" indent="0" algn="r" rtl="1">
              <a:spcBef>
                <a:spcPts val="0"/>
              </a:spcBef>
              <a:spcAft>
                <a:spcPts val="0"/>
              </a:spcAft>
              <a:buClr>
                <a:schemeClr val="dk1"/>
              </a:buClr>
              <a:buSzPts val="1100"/>
              <a:buFont typeface="Arial"/>
              <a:buNone/>
            </a:pPr>
            <a:r>
              <a:rPr lang="he-IL" sz="1200" b="1">
                <a:solidFill>
                  <a:schemeClr val="dk1"/>
                </a:solidFill>
                <a:latin typeface="Calibri"/>
                <a:ea typeface="Calibri"/>
                <a:cs typeface="Calibri"/>
                <a:sym typeface="Calibri"/>
              </a:rPr>
              <a:t>הבעיה</a:t>
            </a:r>
          </a:p>
          <a:p>
            <a:pPr marL="0" lvl="0" indent="0" algn="r" rtl="1">
              <a:spcBef>
                <a:spcPts val="0"/>
              </a:spcBef>
              <a:spcAft>
                <a:spcPts val="0"/>
              </a:spcAft>
              <a:buClr>
                <a:schemeClr val="dk1"/>
              </a:buClr>
              <a:buSzPts val="1100"/>
              <a:buFont typeface="Arial"/>
              <a:buNone/>
            </a:pPr>
            <a:r>
              <a:rPr lang="he-IL" sz="1200">
                <a:solidFill>
                  <a:schemeClr val="dk1"/>
                </a:solidFill>
                <a:latin typeface="Calibri"/>
                <a:ea typeface="Calibri"/>
                <a:cs typeface="Calibri"/>
                <a:sym typeface="Calibri"/>
              </a:rPr>
              <a:t>חשבון חשמל חודשי מורכב מסכום קבוע ומתשלום של 2.05 שקלים לכל </a:t>
            </a:r>
            <a:r>
              <a:rPr lang="he-IL" sz="1200" err="1">
                <a:solidFill>
                  <a:schemeClr val="dk1"/>
                </a:solidFill>
                <a:latin typeface="Calibri"/>
                <a:ea typeface="Calibri"/>
                <a:cs typeface="Calibri"/>
                <a:sym typeface="Calibri"/>
              </a:rPr>
              <a:t>קוט”ש</a:t>
            </a:r>
            <a:r>
              <a:rPr lang="he-IL" sz="1200">
                <a:solidFill>
                  <a:schemeClr val="dk1"/>
                </a:solidFill>
                <a:latin typeface="Calibri"/>
                <a:ea typeface="Calibri"/>
                <a:cs typeface="Calibri"/>
                <a:sym typeface="Calibri"/>
              </a:rPr>
              <a:t> שנצרך. </a:t>
            </a:r>
          </a:p>
          <a:p>
            <a:pPr marL="0" lvl="0" indent="0" algn="r" rtl="1">
              <a:spcBef>
                <a:spcPts val="0"/>
              </a:spcBef>
              <a:spcAft>
                <a:spcPts val="0"/>
              </a:spcAft>
              <a:buClr>
                <a:schemeClr val="dk1"/>
              </a:buClr>
              <a:buSzPts val="1100"/>
              <a:buFont typeface="Arial"/>
              <a:buNone/>
            </a:pPr>
            <a:r>
              <a:rPr lang="he-IL" sz="1200">
                <a:solidFill>
                  <a:schemeClr val="dk1"/>
                </a:solidFill>
                <a:latin typeface="Calibri"/>
                <a:ea typeface="Calibri"/>
                <a:cs typeface="Calibri"/>
                <a:sym typeface="Calibri"/>
              </a:rPr>
              <a:t>משפחה צורכת אותו מספר </a:t>
            </a:r>
            <a:r>
              <a:rPr lang="he-IL" sz="1200" err="1">
                <a:solidFill>
                  <a:schemeClr val="dk1"/>
                </a:solidFill>
                <a:latin typeface="Calibri"/>
                <a:ea typeface="Calibri"/>
                <a:cs typeface="Calibri"/>
                <a:sym typeface="Calibri"/>
              </a:rPr>
              <a:t>הקוט”ש</a:t>
            </a:r>
            <a:r>
              <a:rPr lang="he-IL" sz="1200">
                <a:solidFill>
                  <a:schemeClr val="dk1"/>
                </a:solidFill>
                <a:latin typeface="Calibri"/>
                <a:ea typeface="Calibri"/>
                <a:cs typeface="Calibri"/>
                <a:sym typeface="Calibri"/>
              </a:rPr>
              <a:t> בכל חודש. בחודש הראשון היא שילמה 403 שקלים. </a:t>
            </a:r>
          </a:p>
          <a:p>
            <a:pPr marL="0" lvl="0" indent="0" algn="r" rtl="1">
              <a:spcBef>
                <a:spcPts val="0"/>
              </a:spcBef>
              <a:spcAft>
                <a:spcPts val="0"/>
              </a:spcAft>
              <a:buClr>
                <a:schemeClr val="dk1"/>
              </a:buClr>
              <a:buSzPts val="1100"/>
              <a:buFont typeface="Arial"/>
              <a:buNone/>
            </a:pPr>
            <a:r>
              <a:rPr lang="he-IL" sz="1200">
                <a:solidFill>
                  <a:schemeClr val="dk1"/>
                </a:solidFill>
                <a:latin typeface="Calibri"/>
                <a:ea typeface="Calibri"/>
                <a:cs typeface="Calibri"/>
                <a:sym typeface="Calibri"/>
              </a:rPr>
              <a:t>בחודש שלאחריו הועלה הסכום הקבוע ב–20% והמשפחה שילמה 418 שקלים. כמה </a:t>
            </a:r>
            <a:r>
              <a:rPr lang="he-IL" sz="1200" err="1">
                <a:solidFill>
                  <a:schemeClr val="dk1"/>
                </a:solidFill>
                <a:latin typeface="Calibri"/>
                <a:ea typeface="Calibri"/>
                <a:cs typeface="Calibri"/>
                <a:sym typeface="Calibri"/>
              </a:rPr>
              <a:t>קוט”ש</a:t>
            </a:r>
            <a:r>
              <a:rPr lang="he-IL" sz="1200">
                <a:solidFill>
                  <a:schemeClr val="dk1"/>
                </a:solidFill>
                <a:latin typeface="Calibri"/>
                <a:ea typeface="Calibri"/>
                <a:cs typeface="Calibri"/>
                <a:sym typeface="Calibri"/>
              </a:rPr>
              <a:t> צורכת המשפחה בחודש?</a:t>
            </a:r>
          </a:p>
          <a:p>
            <a:pPr marL="0" lvl="0" indent="0" algn="r" rtl="1">
              <a:spcBef>
                <a:spcPts val="0"/>
              </a:spcBef>
              <a:spcAft>
                <a:spcPts val="0"/>
              </a:spcAft>
              <a:buNone/>
            </a:pPr>
            <a:r>
              <a:rPr lang="he-IL" sz="1200">
                <a:solidFill>
                  <a:srgbClr val="999999"/>
                </a:solidFill>
                <a:latin typeface="Calibri"/>
                <a:ea typeface="Calibri"/>
                <a:cs typeface="Calibri"/>
                <a:sym typeface="Calibri"/>
              </a:rPr>
              <a:t>(מתוך קובץ שהוכן על ידי צוות של מנחי מורים להוראת המתמטיקה - הוכן לצורכי השתלמות והוצג בפני מדריכות העברית)</a:t>
            </a:r>
          </a:p>
        </p:txBody>
      </p:sp>
      <p:sp>
        <p:nvSpPr>
          <p:cNvPr id="180" name="Google Shape;180;p27"/>
          <p:cNvSpPr txBox="1"/>
          <p:nvPr/>
        </p:nvSpPr>
        <p:spPr>
          <a:xfrm>
            <a:off x="5142000" y="2195725"/>
            <a:ext cx="3285300" cy="369300"/>
          </a:xfrm>
          <a:prstGeom prst="rect">
            <a:avLst/>
          </a:prstGeom>
          <a:noFill/>
          <a:ln>
            <a:noFill/>
          </a:ln>
        </p:spPr>
        <p:txBody>
          <a:bodyPr spcFirstLastPara="1" wrap="square" lIns="91425" tIns="91425" rIns="91425" bIns="91425" anchor="t" anchorCtr="0">
            <a:spAutoFit/>
          </a:bodyPr>
          <a:lstStyle/>
          <a:p>
            <a:pPr marL="0" lvl="0" indent="0" algn="r" rtl="1">
              <a:spcBef>
                <a:spcPts val="0"/>
              </a:spcBef>
              <a:spcAft>
                <a:spcPts val="0"/>
              </a:spcAft>
              <a:buNone/>
            </a:pPr>
            <a:r>
              <a:rPr lang="en-GB" sz="1200">
                <a:solidFill>
                  <a:srgbClr val="0074FF"/>
                </a:solidFill>
                <a:latin typeface="Calibri"/>
                <a:ea typeface="Calibri"/>
                <a:cs typeface="Calibri"/>
                <a:sym typeface="Calibri"/>
              </a:rPr>
              <a:t> לחצו </a:t>
            </a:r>
            <a:r>
              <a:rPr lang="en-GB" sz="1200" err="1">
                <a:solidFill>
                  <a:srgbClr val="0074FF"/>
                </a:solidFill>
                <a:latin typeface="Calibri"/>
                <a:ea typeface="Calibri"/>
                <a:cs typeface="Calibri"/>
                <a:sym typeface="Calibri"/>
              </a:rPr>
              <a:t>על</a:t>
            </a:r>
            <a:r>
              <a:rPr lang="en-GB" sz="1200">
                <a:solidFill>
                  <a:srgbClr val="0074FF"/>
                </a:solidFill>
                <a:latin typeface="Calibri"/>
                <a:ea typeface="Calibri"/>
                <a:cs typeface="Calibri"/>
                <a:sym typeface="Calibri"/>
              </a:rPr>
              <a:t> </a:t>
            </a:r>
            <a:r>
              <a:rPr lang="en-GB" sz="1200" err="1">
                <a:solidFill>
                  <a:srgbClr val="0074FF"/>
                </a:solidFill>
                <a:latin typeface="Calibri"/>
                <a:ea typeface="Calibri"/>
                <a:cs typeface="Calibri"/>
                <a:sym typeface="Calibri"/>
              </a:rPr>
              <a:t>הריבועים</a:t>
            </a:r>
            <a:r>
              <a:rPr lang="en-GB" sz="1200">
                <a:solidFill>
                  <a:srgbClr val="0074FF"/>
                </a:solidFill>
                <a:latin typeface="Calibri"/>
                <a:ea typeface="Calibri"/>
                <a:cs typeface="Calibri"/>
                <a:sym typeface="Calibri"/>
              </a:rPr>
              <a:t> </a:t>
            </a:r>
            <a:r>
              <a:rPr lang="en-GB" sz="1200" err="1">
                <a:solidFill>
                  <a:srgbClr val="0074FF"/>
                </a:solidFill>
                <a:latin typeface="Calibri"/>
                <a:ea typeface="Calibri"/>
                <a:cs typeface="Calibri"/>
                <a:sym typeface="Calibri"/>
              </a:rPr>
              <a:t>כדי</a:t>
            </a:r>
            <a:r>
              <a:rPr lang="en-GB" sz="1200">
                <a:solidFill>
                  <a:srgbClr val="0074FF"/>
                </a:solidFill>
                <a:latin typeface="Calibri"/>
                <a:ea typeface="Calibri"/>
                <a:cs typeface="Calibri"/>
                <a:sym typeface="Calibri"/>
              </a:rPr>
              <a:t> </a:t>
            </a:r>
            <a:r>
              <a:rPr lang="en-GB" sz="1200" err="1">
                <a:solidFill>
                  <a:srgbClr val="0074FF"/>
                </a:solidFill>
                <a:latin typeface="Calibri"/>
                <a:ea typeface="Calibri"/>
                <a:cs typeface="Calibri"/>
                <a:sym typeface="Calibri"/>
              </a:rPr>
              <a:t>לצפות</a:t>
            </a:r>
            <a:r>
              <a:rPr lang="en-GB" sz="1200">
                <a:solidFill>
                  <a:srgbClr val="0074FF"/>
                </a:solidFill>
                <a:latin typeface="Calibri"/>
                <a:ea typeface="Calibri"/>
                <a:cs typeface="Calibri"/>
                <a:sym typeface="Calibri"/>
              </a:rPr>
              <a:t> </a:t>
            </a:r>
            <a:r>
              <a:rPr lang="en-GB" sz="1200" err="1">
                <a:solidFill>
                  <a:srgbClr val="0074FF"/>
                </a:solidFill>
                <a:latin typeface="Calibri"/>
                <a:ea typeface="Calibri"/>
                <a:cs typeface="Calibri"/>
                <a:sym typeface="Calibri"/>
              </a:rPr>
              <a:t>בניתוחים</a:t>
            </a:r>
            <a:r>
              <a:rPr lang="en-GB" sz="1200">
                <a:solidFill>
                  <a:srgbClr val="0074FF"/>
                </a:solidFill>
                <a:latin typeface="Calibri"/>
                <a:ea typeface="Calibri"/>
                <a:cs typeface="Calibri"/>
                <a:sym typeface="Calibri"/>
              </a:rPr>
              <a:t> </a:t>
            </a:r>
            <a:r>
              <a:rPr lang="en-GB" sz="1200" err="1">
                <a:solidFill>
                  <a:srgbClr val="0074FF"/>
                </a:solidFill>
                <a:latin typeface="Calibri"/>
                <a:ea typeface="Calibri"/>
                <a:cs typeface="Calibri"/>
                <a:sym typeface="Calibri"/>
              </a:rPr>
              <a:t>השונים</a:t>
            </a:r>
            <a:r>
              <a:rPr lang="en-GB" sz="1200">
                <a:solidFill>
                  <a:srgbClr val="0074FF"/>
                </a:solidFill>
                <a:latin typeface="Calibri"/>
                <a:ea typeface="Calibri"/>
                <a:cs typeface="Calibri"/>
                <a:sym typeface="Calibri"/>
              </a:rPr>
              <a:t>.</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Shape 184"/>
        <p:cNvGrpSpPr/>
        <p:nvPr/>
      </p:nvGrpSpPr>
      <p:grpSpPr>
        <a:xfrm>
          <a:off x="0" y="0"/>
          <a:ext cx="0" cy="0"/>
          <a:chOff x="0" y="0"/>
          <a:chExt cx="0" cy="0"/>
        </a:xfrm>
      </p:grpSpPr>
      <p:sp>
        <p:nvSpPr>
          <p:cNvPr id="185" name="Google Shape;185;p28"/>
          <p:cNvSpPr txBox="1">
            <a:spLocks noGrp="1"/>
          </p:cNvSpPr>
          <p:nvPr>
            <p:ph type="title"/>
          </p:nvPr>
        </p:nvSpPr>
        <p:spPr>
          <a:xfrm>
            <a:off x="2419600" y="271925"/>
            <a:ext cx="6155700" cy="438600"/>
          </a:xfrm>
          <a:prstGeom prst="rect">
            <a:avLst/>
          </a:prstGeom>
        </p:spPr>
        <p:txBody>
          <a:bodyPr spcFirstLastPara="1" wrap="square" lIns="91425" tIns="91425" rIns="91425" bIns="91425" anchor="t" anchorCtr="0">
            <a:noAutofit/>
          </a:bodyPr>
          <a:lstStyle/>
          <a:p>
            <a:pPr marL="0" lvl="0" indent="0" algn="r" rtl="1">
              <a:lnSpc>
                <a:spcPct val="150000"/>
              </a:lnSpc>
              <a:spcBef>
                <a:spcPts val="0"/>
              </a:spcBef>
              <a:spcAft>
                <a:spcPts val="0"/>
              </a:spcAft>
              <a:buNone/>
            </a:pPr>
            <a:r>
              <a:rPr lang="he-IL" sz="1700">
                <a:solidFill>
                  <a:srgbClr val="0074FF"/>
                </a:solidFill>
                <a:latin typeface="Calibri"/>
                <a:ea typeface="Calibri"/>
                <a:cs typeface="Calibri"/>
                <a:sym typeface="Calibri"/>
              </a:rPr>
              <a:t>א. ניתוח הבעיה</a:t>
            </a:r>
            <a:r>
              <a:rPr lang="he-IL" sz="1700">
                <a:solidFill>
                  <a:srgbClr val="9900FF"/>
                </a:solidFill>
                <a:latin typeface="Calibri"/>
                <a:ea typeface="Calibri"/>
                <a:cs typeface="Calibri"/>
                <a:sym typeface="Calibri"/>
              </a:rPr>
              <a:t> </a:t>
            </a:r>
            <a:r>
              <a:rPr lang="he-IL" sz="1700">
                <a:solidFill>
                  <a:srgbClr val="0074FF"/>
                </a:solidFill>
                <a:latin typeface="Calibri"/>
                <a:ea typeface="Calibri"/>
                <a:cs typeface="Calibri"/>
                <a:sym typeface="Calibri"/>
              </a:rPr>
              <a:t>על פי מדדים הנהוגים בהבנת טקסט מילולי </a:t>
            </a:r>
            <a:endParaRPr lang="he-IL" sz="3000">
              <a:solidFill>
                <a:srgbClr val="285788"/>
              </a:solidFill>
              <a:latin typeface="Calibri"/>
              <a:ea typeface="Calibri"/>
              <a:cs typeface="Calibri"/>
              <a:sym typeface="Calibri"/>
            </a:endParaRPr>
          </a:p>
        </p:txBody>
      </p:sp>
      <p:sp>
        <p:nvSpPr>
          <p:cNvPr id="186" name="Google Shape;186;p28"/>
          <p:cNvSpPr txBox="1"/>
          <p:nvPr/>
        </p:nvSpPr>
        <p:spPr>
          <a:xfrm>
            <a:off x="218475" y="1869900"/>
            <a:ext cx="8491800" cy="2134800"/>
          </a:xfrm>
          <a:prstGeom prst="rect">
            <a:avLst/>
          </a:prstGeom>
          <a:noFill/>
          <a:ln>
            <a:noFill/>
          </a:ln>
        </p:spPr>
        <p:txBody>
          <a:bodyPr spcFirstLastPara="1" wrap="square" lIns="91425" tIns="91425" rIns="91425" bIns="91425" anchor="t" anchorCtr="0">
            <a:spAutoFit/>
          </a:bodyPr>
          <a:lstStyle/>
          <a:p>
            <a:pPr marL="457200" lvl="0" indent="-317500" algn="r" rtl="1">
              <a:lnSpc>
                <a:spcPct val="115000"/>
              </a:lnSpc>
              <a:spcBef>
                <a:spcPts val="0"/>
              </a:spcBef>
              <a:spcAft>
                <a:spcPts val="0"/>
              </a:spcAft>
              <a:buClr>
                <a:schemeClr val="dk1"/>
              </a:buClr>
              <a:buSzPts val="1400"/>
              <a:buFont typeface="Calibri"/>
              <a:buAutoNum type="arabicParenR"/>
            </a:pPr>
            <a:r>
              <a:rPr lang="he-IL" b="1">
                <a:solidFill>
                  <a:schemeClr val="dk1"/>
                </a:solidFill>
                <a:latin typeface="Calibri"/>
                <a:ea typeface="Calibri"/>
                <a:cs typeface="Calibri"/>
                <a:sym typeface="Calibri"/>
              </a:rPr>
              <a:t>רמת ההבנה</a:t>
            </a:r>
            <a:r>
              <a:rPr lang="he-IL">
                <a:solidFill>
                  <a:schemeClr val="dk1"/>
                </a:solidFill>
                <a:latin typeface="Calibri"/>
                <a:ea typeface="Calibri"/>
                <a:cs typeface="Calibri"/>
                <a:sym typeface="Calibri"/>
              </a:rPr>
              <a:t> - בבעיה המוצגת נדרשת בעיקר הבנה היקשית (שאלה מסוג 'פרשנות והיסק')</a:t>
            </a:r>
          </a:p>
          <a:p>
            <a:pPr marL="457200" lvl="0" indent="-317500" algn="r" rtl="1">
              <a:lnSpc>
                <a:spcPct val="115000"/>
              </a:lnSpc>
              <a:spcBef>
                <a:spcPts val="0"/>
              </a:spcBef>
              <a:spcAft>
                <a:spcPts val="0"/>
              </a:spcAft>
              <a:buClr>
                <a:schemeClr val="dk1"/>
              </a:buClr>
              <a:buSzPts val="1400"/>
              <a:buFont typeface="Calibri"/>
              <a:buAutoNum type="arabicParenR"/>
            </a:pPr>
            <a:r>
              <a:rPr lang="he-IL" b="1">
                <a:solidFill>
                  <a:schemeClr val="dk1"/>
                </a:solidFill>
                <a:latin typeface="Calibri"/>
                <a:ea typeface="Calibri"/>
                <a:cs typeface="Calibri"/>
                <a:sym typeface="Calibri"/>
              </a:rPr>
              <a:t>אופי הידע הנדרש לפתרון הבעיה</a:t>
            </a:r>
            <a:r>
              <a:rPr lang="he-IL">
                <a:solidFill>
                  <a:schemeClr val="dk1"/>
                </a:solidFill>
                <a:latin typeface="Calibri"/>
                <a:ea typeface="Calibri"/>
                <a:cs typeface="Calibri"/>
                <a:sym typeface="Calibri"/>
              </a:rPr>
              <a:t> - ידע לשוני, ידע טקסטואלי, ידע פרגמטי (הכרת המבנה של חשבון חשמל יכולה להועיל)</a:t>
            </a:r>
          </a:p>
          <a:p>
            <a:pPr marL="457200" lvl="0" indent="-317500" algn="r" rtl="1">
              <a:lnSpc>
                <a:spcPct val="115000"/>
              </a:lnSpc>
              <a:spcBef>
                <a:spcPts val="0"/>
              </a:spcBef>
              <a:spcAft>
                <a:spcPts val="0"/>
              </a:spcAft>
              <a:buClr>
                <a:schemeClr val="dk1"/>
              </a:buClr>
              <a:buSzPts val="1400"/>
              <a:buFont typeface="Calibri"/>
              <a:buAutoNum type="arabicParenR"/>
            </a:pPr>
            <a:r>
              <a:rPr lang="he-IL" b="1">
                <a:solidFill>
                  <a:schemeClr val="dk1"/>
                </a:solidFill>
                <a:latin typeface="Calibri"/>
                <a:ea typeface="Calibri"/>
                <a:cs typeface="Calibri"/>
                <a:sym typeface="Calibri"/>
              </a:rPr>
              <a:t>מבנה השאלה ואופן ניסוחה</a:t>
            </a:r>
            <a:r>
              <a:rPr lang="he-IL">
                <a:solidFill>
                  <a:schemeClr val="dk1"/>
                </a:solidFill>
                <a:latin typeface="Calibri"/>
                <a:ea typeface="Calibri"/>
                <a:cs typeface="Calibri"/>
                <a:sym typeface="Calibri"/>
              </a:rPr>
              <a:t> - יש תנאי מכין (הנתונים) ותנאי ביצוע (השאלה עצמה - המופיעה בסוף המטלה). תנאי הביצוע מכיל כמה שלבים שלא נכתבו במפורש וצריך לגלות אותם בדרך לפתרון הסופי, ולכן ניתן להיעזר באסטרטגיה של פירוק המטלה לשלבים.</a:t>
            </a:r>
          </a:p>
          <a:p>
            <a:pPr marL="457200" lvl="0" indent="-317500" algn="r" rtl="1">
              <a:lnSpc>
                <a:spcPct val="115000"/>
              </a:lnSpc>
              <a:spcBef>
                <a:spcPts val="0"/>
              </a:spcBef>
              <a:spcAft>
                <a:spcPts val="0"/>
              </a:spcAft>
              <a:buClr>
                <a:schemeClr val="dk1"/>
              </a:buClr>
              <a:buSzPts val="1400"/>
              <a:buFont typeface="Calibri"/>
              <a:buAutoNum type="arabicParenR"/>
            </a:pPr>
            <a:r>
              <a:rPr lang="he-IL" b="1">
                <a:solidFill>
                  <a:schemeClr val="dk1"/>
                </a:solidFill>
                <a:latin typeface="Calibri"/>
                <a:ea typeface="Calibri"/>
                <a:cs typeface="Calibri"/>
                <a:sym typeface="Calibri"/>
              </a:rPr>
              <a:t>טכניקה לבניית השאלה (תבנית)</a:t>
            </a:r>
            <a:r>
              <a:rPr lang="he-IL">
                <a:solidFill>
                  <a:schemeClr val="dk1"/>
                </a:solidFill>
                <a:latin typeface="Calibri"/>
                <a:ea typeface="Calibri"/>
                <a:cs typeface="Calibri"/>
                <a:sym typeface="Calibri"/>
              </a:rPr>
              <a:t> - שאלה פתוחה.</a:t>
            </a:r>
          </a:p>
          <a:p>
            <a:pPr marL="457200" lvl="0" indent="-317500" algn="r" rtl="1">
              <a:lnSpc>
                <a:spcPct val="115000"/>
              </a:lnSpc>
              <a:spcBef>
                <a:spcPts val="0"/>
              </a:spcBef>
              <a:spcAft>
                <a:spcPts val="0"/>
              </a:spcAft>
              <a:buClr>
                <a:schemeClr val="dk1"/>
              </a:buClr>
              <a:buSzPts val="1400"/>
              <a:buFont typeface="Calibri"/>
              <a:buAutoNum type="arabicParenR"/>
            </a:pPr>
            <a:r>
              <a:rPr lang="he-IL" b="1">
                <a:solidFill>
                  <a:schemeClr val="dk1"/>
                </a:solidFill>
                <a:latin typeface="Calibri"/>
                <a:ea typeface="Calibri"/>
                <a:cs typeface="Calibri"/>
                <a:sym typeface="Calibri"/>
              </a:rPr>
              <a:t>סגנון </a:t>
            </a:r>
            <a:r>
              <a:rPr lang="he-IL" b="1" err="1">
                <a:solidFill>
                  <a:schemeClr val="dk1"/>
                </a:solidFill>
                <a:latin typeface="Calibri"/>
                <a:ea typeface="Calibri"/>
                <a:cs typeface="Calibri"/>
                <a:sym typeface="Calibri"/>
              </a:rPr>
              <a:t>ההנחייה</a:t>
            </a:r>
            <a:r>
              <a:rPr lang="he-IL">
                <a:solidFill>
                  <a:schemeClr val="dk1"/>
                </a:solidFill>
                <a:latin typeface="Calibri"/>
                <a:ea typeface="Calibri"/>
                <a:cs typeface="Calibri"/>
                <a:sym typeface="Calibri"/>
              </a:rPr>
              <a:t> - היגדים ולאחריהם משפט שאלה.</a:t>
            </a:r>
          </a:p>
          <a:p>
            <a:pPr marL="457200" lvl="0" indent="-317500" algn="r" rtl="1">
              <a:lnSpc>
                <a:spcPct val="115000"/>
              </a:lnSpc>
              <a:spcBef>
                <a:spcPts val="0"/>
              </a:spcBef>
              <a:spcAft>
                <a:spcPts val="0"/>
              </a:spcAft>
              <a:buClr>
                <a:schemeClr val="dk1"/>
              </a:buClr>
              <a:buSzPts val="1400"/>
              <a:buFont typeface="Calibri"/>
              <a:buAutoNum type="arabicParenR"/>
            </a:pPr>
            <a:r>
              <a:rPr lang="he-IL" b="1">
                <a:solidFill>
                  <a:schemeClr val="dk1"/>
                </a:solidFill>
                <a:latin typeface="Calibri"/>
                <a:ea typeface="Calibri"/>
                <a:cs typeface="Calibri"/>
                <a:sym typeface="Calibri"/>
              </a:rPr>
              <a:t>הבסיס לתשובה המצופה</a:t>
            </a:r>
            <a:r>
              <a:rPr lang="he-IL">
                <a:solidFill>
                  <a:schemeClr val="dk1"/>
                </a:solidFill>
                <a:latin typeface="Calibri"/>
                <a:ea typeface="Calibri"/>
                <a:cs typeface="Calibri"/>
                <a:sym typeface="Calibri"/>
              </a:rPr>
              <a:t> - התשובה משתמעת מן הטקסט אך יכולה להתבסס גם על ידע קודם. </a:t>
            </a:r>
            <a:endParaRPr lang="he-IL" sz="1500">
              <a:solidFill>
                <a:schemeClr val="dk1"/>
              </a:solidFill>
              <a:latin typeface="Calibri"/>
              <a:ea typeface="Calibri"/>
              <a:cs typeface="Calibri"/>
              <a:sym typeface="Calibri"/>
            </a:endParaRPr>
          </a:p>
        </p:txBody>
      </p:sp>
      <p:sp>
        <p:nvSpPr>
          <p:cNvPr id="187" name="Google Shape;187;p28"/>
          <p:cNvSpPr txBox="1"/>
          <p:nvPr/>
        </p:nvSpPr>
        <p:spPr>
          <a:xfrm>
            <a:off x="257050" y="864850"/>
            <a:ext cx="4807800" cy="800189"/>
          </a:xfrm>
          <a:prstGeom prst="rect">
            <a:avLst/>
          </a:prstGeom>
          <a:noFill/>
          <a:ln w="9525" cap="flat" cmpd="sng">
            <a:solidFill>
              <a:srgbClr val="0074FF"/>
            </a:solidFill>
            <a:prstDash val="solid"/>
            <a:round/>
            <a:headEnd type="none" w="sm" len="sm"/>
            <a:tailEnd type="none" w="sm" len="sm"/>
          </a:ln>
        </p:spPr>
        <p:txBody>
          <a:bodyPr spcFirstLastPara="1" wrap="square" lIns="91425" tIns="91425" rIns="91425" bIns="91425" anchor="t" anchorCtr="0">
            <a:spAutoFit/>
          </a:bodyPr>
          <a:lstStyle/>
          <a:p>
            <a:pPr marL="0" lvl="0" indent="0" algn="r" rtl="1">
              <a:spcBef>
                <a:spcPts val="0"/>
              </a:spcBef>
              <a:spcAft>
                <a:spcPts val="0"/>
              </a:spcAft>
              <a:buClr>
                <a:schemeClr val="dk1"/>
              </a:buClr>
              <a:buSzPts val="1100"/>
              <a:buFont typeface="Arial"/>
              <a:buNone/>
            </a:pPr>
            <a:r>
              <a:rPr lang="he-IL" sz="800">
                <a:solidFill>
                  <a:schemeClr val="tx1"/>
                </a:solidFill>
                <a:latin typeface="Calibri"/>
                <a:ea typeface="Calibri"/>
                <a:cs typeface="Calibri"/>
                <a:sym typeface="Calibri"/>
              </a:rPr>
              <a:t>הבעיה</a:t>
            </a:r>
          </a:p>
          <a:p>
            <a:pPr marL="0" lvl="0" indent="0" algn="r" rtl="1">
              <a:spcBef>
                <a:spcPts val="0"/>
              </a:spcBef>
              <a:spcAft>
                <a:spcPts val="0"/>
              </a:spcAft>
              <a:buClr>
                <a:schemeClr val="dk1"/>
              </a:buClr>
              <a:buSzPts val="1100"/>
              <a:buFont typeface="Arial"/>
              <a:buNone/>
            </a:pPr>
            <a:r>
              <a:rPr lang="he-IL" sz="800">
                <a:solidFill>
                  <a:schemeClr val="tx1"/>
                </a:solidFill>
                <a:latin typeface="Calibri"/>
                <a:ea typeface="Calibri"/>
                <a:cs typeface="Calibri"/>
                <a:sym typeface="Calibri"/>
              </a:rPr>
              <a:t>חשבון חשמל חודשי מורכב מסכום קבוע ומתשלום של 2.05 שקלים לכל </a:t>
            </a:r>
            <a:r>
              <a:rPr lang="he-IL" sz="800" err="1">
                <a:solidFill>
                  <a:schemeClr val="tx1"/>
                </a:solidFill>
                <a:latin typeface="Calibri"/>
                <a:ea typeface="Calibri"/>
                <a:cs typeface="Calibri"/>
                <a:sym typeface="Calibri"/>
              </a:rPr>
              <a:t>קוט”ש</a:t>
            </a:r>
            <a:r>
              <a:rPr lang="he-IL" sz="800">
                <a:solidFill>
                  <a:schemeClr val="tx1"/>
                </a:solidFill>
                <a:latin typeface="Calibri"/>
                <a:ea typeface="Calibri"/>
                <a:cs typeface="Calibri"/>
                <a:sym typeface="Calibri"/>
              </a:rPr>
              <a:t> שנצרך. </a:t>
            </a:r>
          </a:p>
          <a:p>
            <a:pPr marL="0" lvl="0" indent="0" algn="r" rtl="1">
              <a:spcBef>
                <a:spcPts val="0"/>
              </a:spcBef>
              <a:spcAft>
                <a:spcPts val="0"/>
              </a:spcAft>
              <a:buClr>
                <a:schemeClr val="dk1"/>
              </a:buClr>
              <a:buSzPts val="1100"/>
              <a:buFont typeface="Arial"/>
              <a:buNone/>
            </a:pPr>
            <a:r>
              <a:rPr lang="he-IL" sz="800">
                <a:solidFill>
                  <a:schemeClr val="tx1"/>
                </a:solidFill>
                <a:latin typeface="Calibri"/>
                <a:ea typeface="Calibri"/>
                <a:cs typeface="Calibri"/>
                <a:sym typeface="Calibri"/>
              </a:rPr>
              <a:t>משפחה צורכת אותו מספר </a:t>
            </a:r>
            <a:r>
              <a:rPr lang="he-IL" sz="800" err="1">
                <a:solidFill>
                  <a:schemeClr val="tx1"/>
                </a:solidFill>
                <a:latin typeface="Calibri"/>
                <a:ea typeface="Calibri"/>
                <a:cs typeface="Calibri"/>
                <a:sym typeface="Calibri"/>
              </a:rPr>
              <a:t>הקוט”ש</a:t>
            </a:r>
            <a:r>
              <a:rPr lang="he-IL" sz="800">
                <a:solidFill>
                  <a:schemeClr val="tx1"/>
                </a:solidFill>
                <a:latin typeface="Calibri"/>
                <a:ea typeface="Calibri"/>
                <a:cs typeface="Calibri"/>
                <a:sym typeface="Calibri"/>
              </a:rPr>
              <a:t> בכל חודש. בחודש הראשון היא שילמה 403 שקלים. </a:t>
            </a:r>
          </a:p>
          <a:p>
            <a:pPr marL="0" lvl="0" indent="0" algn="r" rtl="1">
              <a:spcBef>
                <a:spcPts val="0"/>
              </a:spcBef>
              <a:spcAft>
                <a:spcPts val="0"/>
              </a:spcAft>
              <a:buClr>
                <a:schemeClr val="dk1"/>
              </a:buClr>
              <a:buSzPts val="1100"/>
              <a:buFont typeface="Arial"/>
              <a:buNone/>
            </a:pPr>
            <a:r>
              <a:rPr lang="he-IL" sz="800">
                <a:solidFill>
                  <a:schemeClr val="tx1"/>
                </a:solidFill>
                <a:latin typeface="Calibri"/>
                <a:ea typeface="Calibri"/>
                <a:cs typeface="Calibri"/>
                <a:sym typeface="Calibri"/>
              </a:rPr>
              <a:t>בחודש שלאחריו הועלה הסכום הקבוע ב–20% והמשפחה שילמה 418 שקלים. כמה </a:t>
            </a:r>
            <a:r>
              <a:rPr lang="he-IL" sz="800" err="1">
                <a:solidFill>
                  <a:schemeClr val="tx1"/>
                </a:solidFill>
                <a:latin typeface="Calibri"/>
                <a:ea typeface="Calibri"/>
                <a:cs typeface="Calibri"/>
                <a:sym typeface="Calibri"/>
              </a:rPr>
              <a:t>קוט”ש</a:t>
            </a:r>
            <a:r>
              <a:rPr lang="he-IL" sz="800">
                <a:solidFill>
                  <a:schemeClr val="tx1"/>
                </a:solidFill>
                <a:latin typeface="Calibri"/>
                <a:ea typeface="Calibri"/>
                <a:cs typeface="Calibri"/>
                <a:sym typeface="Calibri"/>
              </a:rPr>
              <a:t> צורכת המשפחה בחודש?</a:t>
            </a:r>
          </a:p>
          <a:p>
            <a:pPr marL="0" lvl="0" indent="0" algn="r" rtl="1">
              <a:spcBef>
                <a:spcPts val="0"/>
              </a:spcBef>
              <a:spcAft>
                <a:spcPts val="0"/>
              </a:spcAft>
              <a:buClr>
                <a:schemeClr val="dk1"/>
              </a:buClr>
              <a:buSzPts val="1100"/>
              <a:buFont typeface="Arial"/>
              <a:buNone/>
            </a:pPr>
            <a:r>
              <a:rPr lang="he-IL" sz="800">
                <a:solidFill>
                  <a:srgbClr val="999999"/>
                </a:solidFill>
                <a:latin typeface="Calibri"/>
                <a:ea typeface="Calibri"/>
                <a:cs typeface="Calibri"/>
                <a:sym typeface="Calibri"/>
              </a:rPr>
              <a:t>(מתוך קובץ שהוכן על ידי צוות של מנחי מורים להוראת המתמטיקה - הוכן לצורכי השתלמות והוצג בפני מדריכות העברית)</a:t>
            </a:r>
          </a:p>
        </p:txBody>
      </p:sp>
      <p:sp>
        <p:nvSpPr>
          <p:cNvPr id="188" name="Google Shape;188;p28">
            <a:hlinkClick r:id="rId3" action="ppaction://hlinksldjump"/>
          </p:cNvPr>
          <p:cNvSpPr/>
          <p:nvPr/>
        </p:nvSpPr>
        <p:spPr>
          <a:xfrm>
            <a:off x="257050" y="4601273"/>
            <a:ext cx="1224498" cy="250800"/>
          </a:xfrm>
          <a:prstGeom prst="bevel">
            <a:avLst>
              <a:gd name="adj" fmla="val 12500"/>
            </a:avLst>
          </a:prstGeom>
          <a:solidFill>
            <a:schemeClr val="l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r" rtl="1">
              <a:spcBef>
                <a:spcPts val="0"/>
              </a:spcBef>
              <a:spcAft>
                <a:spcPts val="0"/>
              </a:spcAft>
              <a:buNone/>
            </a:pPr>
            <a:r>
              <a:rPr lang="he-IL" sz="800" dirty="0"/>
              <a:t>לשקופית סוגי הניתוחים</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Shape 192"/>
        <p:cNvGrpSpPr/>
        <p:nvPr/>
      </p:nvGrpSpPr>
      <p:grpSpPr>
        <a:xfrm>
          <a:off x="0" y="0"/>
          <a:ext cx="0" cy="0"/>
          <a:chOff x="0" y="0"/>
          <a:chExt cx="0" cy="0"/>
        </a:xfrm>
      </p:grpSpPr>
      <p:sp>
        <p:nvSpPr>
          <p:cNvPr id="193" name="Google Shape;193;p29"/>
          <p:cNvSpPr txBox="1">
            <a:spLocks noGrp="1"/>
          </p:cNvSpPr>
          <p:nvPr>
            <p:ph type="title"/>
          </p:nvPr>
        </p:nvSpPr>
        <p:spPr>
          <a:xfrm>
            <a:off x="2301725" y="286925"/>
            <a:ext cx="6305700" cy="417300"/>
          </a:xfrm>
          <a:prstGeom prst="rect">
            <a:avLst/>
          </a:prstGeom>
        </p:spPr>
        <p:txBody>
          <a:bodyPr spcFirstLastPara="1" wrap="square" lIns="91425" tIns="91425" rIns="91425" bIns="91425" anchor="t" anchorCtr="0">
            <a:noAutofit/>
          </a:bodyPr>
          <a:lstStyle/>
          <a:p>
            <a:pPr marL="0" lvl="0" indent="0" algn="r" rtl="1">
              <a:lnSpc>
                <a:spcPct val="150000"/>
              </a:lnSpc>
              <a:spcBef>
                <a:spcPts val="0"/>
              </a:spcBef>
              <a:spcAft>
                <a:spcPts val="0"/>
              </a:spcAft>
              <a:buClr>
                <a:schemeClr val="dk1"/>
              </a:buClr>
              <a:buSzPts val="1100"/>
              <a:buFont typeface="Arial"/>
              <a:buNone/>
            </a:pPr>
            <a:r>
              <a:rPr lang="he-IL" sz="1700">
                <a:solidFill>
                  <a:srgbClr val="0074FF"/>
                </a:solidFill>
                <a:latin typeface="Calibri"/>
                <a:ea typeface="Calibri"/>
                <a:cs typeface="Calibri"/>
                <a:sym typeface="Calibri"/>
              </a:rPr>
              <a:t>ב. ניתוח הבעיה על-פי גורמי הקושי</a:t>
            </a:r>
            <a:endParaRPr lang="he-IL" sz="3000">
              <a:solidFill>
                <a:srgbClr val="285788"/>
              </a:solidFill>
              <a:latin typeface="Calibri"/>
              <a:ea typeface="Calibri"/>
              <a:cs typeface="Calibri"/>
              <a:sym typeface="Calibri"/>
            </a:endParaRPr>
          </a:p>
        </p:txBody>
      </p:sp>
      <p:sp>
        <p:nvSpPr>
          <p:cNvPr id="194" name="Google Shape;194;p29"/>
          <p:cNvSpPr txBox="1"/>
          <p:nvPr/>
        </p:nvSpPr>
        <p:spPr>
          <a:xfrm>
            <a:off x="189025" y="1825875"/>
            <a:ext cx="8491800" cy="2630400"/>
          </a:xfrm>
          <a:prstGeom prst="rect">
            <a:avLst/>
          </a:prstGeom>
          <a:noFill/>
          <a:ln>
            <a:noFill/>
          </a:ln>
        </p:spPr>
        <p:txBody>
          <a:bodyPr spcFirstLastPara="1" wrap="square" lIns="91425" tIns="91425" rIns="91425" bIns="91425" anchor="t" anchorCtr="0">
            <a:spAutoFit/>
          </a:bodyPr>
          <a:lstStyle/>
          <a:p>
            <a:pPr marL="457200" lvl="0" indent="-317500" algn="r" rtl="1">
              <a:lnSpc>
                <a:spcPct val="115000"/>
              </a:lnSpc>
              <a:spcBef>
                <a:spcPts val="0"/>
              </a:spcBef>
              <a:spcAft>
                <a:spcPts val="0"/>
              </a:spcAft>
              <a:buClr>
                <a:schemeClr val="dk1"/>
              </a:buClr>
              <a:buSzPts val="1400"/>
              <a:buFont typeface="Calibri"/>
              <a:buAutoNum type="arabicPeriod"/>
            </a:pPr>
            <a:r>
              <a:rPr lang="he-IL" b="1">
                <a:solidFill>
                  <a:schemeClr val="dk1"/>
                </a:solidFill>
                <a:latin typeface="Calibri"/>
                <a:ea typeface="Calibri"/>
                <a:cs typeface="Calibri"/>
                <a:sym typeface="Calibri"/>
              </a:rPr>
              <a:t>מבנה השאלה - </a:t>
            </a:r>
          </a:p>
          <a:p>
            <a:pPr marL="914400" lvl="1" indent="-317500" algn="r" rtl="1">
              <a:lnSpc>
                <a:spcPct val="115000"/>
              </a:lnSpc>
              <a:spcBef>
                <a:spcPts val="0"/>
              </a:spcBef>
              <a:spcAft>
                <a:spcPts val="0"/>
              </a:spcAft>
              <a:buClr>
                <a:schemeClr val="dk1"/>
              </a:buClr>
              <a:buSzPts val="1400"/>
              <a:buFont typeface="Calibri"/>
              <a:buChar char="❏"/>
            </a:pPr>
            <a:r>
              <a:rPr lang="he-IL">
                <a:solidFill>
                  <a:schemeClr val="dk1"/>
                </a:solidFill>
                <a:latin typeface="Calibri"/>
                <a:ea typeface="Calibri"/>
                <a:cs typeface="Calibri"/>
                <a:sym typeface="Calibri"/>
              </a:rPr>
              <a:t>התנאי המכין (הנתונים) - חשבון החשמל (מורכב מ: תשלום קבוע + תשלום משתנה לפי צריכה)</a:t>
            </a:r>
          </a:p>
          <a:p>
            <a:pPr marL="914400" lvl="1" indent="-317500" algn="r" rtl="1">
              <a:lnSpc>
                <a:spcPct val="115000"/>
              </a:lnSpc>
              <a:spcBef>
                <a:spcPts val="0"/>
              </a:spcBef>
              <a:spcAft>
                <a:spcPts val="0"/>
              </a:spcAft>
              <a:buClr>
                <a:schemeClr val="dk1"/>
              </a:buClr>
              <a:buSzPts val="1400"/>
              <a:buFont typeface="Calibri"/>
              <a:buChar char="❏"/>
            </a:pPr>
            <a:r>
              <a:rPr lang="he-IL">
                <a:solidFill>
                  <a:schemeClr val="dk1"/>
                </a:solidFill>
                <a:latin typeface="Calibri"/>
                <a:ea typeface="Calibri"/>
                <a:cs typeface="Calibri"/>
                <a:sym typeface="Calibri"/>
              </a:rPr>
              <a:t>כדי למצוא את כמות </a:t>
            </a:r>
            <a:r>
              <a:rPr lang="he-IL" err="1">
                <a:solidFill>
                  <a:schemeClr val="dk1"/>
                </a:solidFill>
                <a:latin typeface="Calibri"/>
                <a:ea typeface="Calibri"/>
                <a:cs typeface="Calibri"/>
                <a:sym typeface="Calibri"/>
              </a:rPr>
              <a:t>הקוט"ש</a:t>
            </a:r>
            <a:r>
              <a:rPr lang="he-IL">
                <a:solidFill>
                  <a:schemeClr val="dk1"/>
                </a:solidFill>
                <a:latin typeface="Calibri"/>
                <a:ea typeface="Calibri"/>
                <a:cs typeface="Calibri"/>
                <a:sym typeface="Calibri"/>
              </a:rPr>
              <a:t> (החלק המרכזי במטלה) צריך למצוא קודם את התשלום הקבוע - כלומר, יש ערבוב בין תנאי הביצוע במטלה (השאלה המופיעה בסוף המטלה) לתנאים המכינים, ולכן צריך לפרק את המטלה.</a:t>
            </a:r>
          </a:p>
          <a:p>
            <a:pPr marL="914400" lvl="0" indent="0" algn="r" rtl="1">
              <a:lnSpc>
                <a:spcPct val="115000"/>
              </a:lnSpc>
              <a:spcBef>
                <a:spcPts val="0"/>
              </a:spcBef>
              <a:spcAft>
                <a:spcPts val="0"/>
              </a:spcAft>
              <a:buNone/>
            </a:pPr>
            <a:endParaRPr lang="he-IL">
              <a:solidFill>
                <a:schemeClr val="dk1"/>
              </a:solidFill>
              <a:latin typeface="Calibri"/>
              <a:ea typeface="Calibri"/>
              <a:cs typeface="Calibri"/>
              <a:sym typeface="Calibri"/>
            </a:endParaRPr>
          </a:p>
          <a:p>
            <a:pPr marL="457200" lvl="0" indent="-317500" algn="r" rtl="1">
              <a:lnSpc>
                <a:spcPct val="115000"/>
              </a:lnSpc>
              <a:spcBef>
                <a:spcPts val="0"/>
              </a:spcBef>
              <a:spcAft>
                <a:spcPts val="0"/>
              </a:spcAft>
              <a:buClr>
                <a:schemeClr val="dk1"/>
              </a:buClr>
              <a:buSzPts val="1400"/>
              <a:buFont typeface="Calibri"/>
              <a:buAutoNum type="arabicPeriod"/>
            </a:pPr>
            <a:r>
              <a:rPr lang="he-IL" b="1">
                <a:solidFill>
                  <a:schemeClr val="dk1"/>
                </a:solidFill>
                <a:latin typeface="Calibri"/>
                <a:ea typeface="Calibri"/>
                <a:cs typeface="Calibri"/>
                <a:sym typeface="Calibri"/>
              </a:rPr>
              <a:t>רמת הלשון</a:t>
            </a:r>
            <a:r>
              <a:rPr lang="he-IL">
                <a:solidFill>
                  <a:schemeClr val="dk1"/>
                </a:solidFill>
                <a:latin typeface="Calibri"/>
                <a:ea typeface="Calibri"/>
                <a:cs typeface="Calibri"/>
                <a:sym typeface="Calibri"/>
              </a:rPr>
              <a:t> - הבעיה אינה כוללת מילים קשות, אך ישנם מספר מושגים שהתלמידים צריכים לפענח:</a:t>
            </a:r>
          </a:p>
          <a:p>
            <a:pPr marL="914400" lvl="0" indent="-317500" algn="r" rtl="1">
              <a:lnSpc>
                <a:spcPct val="115000"/>
              </a:lnSpc>
              <a:spcBef>
                <a:spcPts val="0"/>
              </a:spcBef>
              <a:spcAft>
                <a:spcPts val="0"/>
              </a:spcAft>
              <a:buClr>
                <a:schemeClr val="dk1"/>
              </a:buClr>
              <a:buSzPts val="1400"/>
              <a:buFont typeface="Calibri"/>
              <a:buChar char="❏"/>
            </a:pPr>
            <a:r>
              <a:rPr lang="he-IL">
                <a:solidFill>
                  <a:schemeClr val="dk1"/>
                </a:solidFill>
                <a:latin typeface="Calibri"/>
                <a:ea typeface="Calibri"/>
                <a:cs typeface="Calibri"/>
                <a:sym typeface="Calibri"/>
              </a:rPr>
              <a:t>מושג הקשור בידע עולם - </a:t>
            </a:r>
            <a:r>
              <a:rPr lang="he-IL" err="1">
                <a:solidFill>
                  <a:schemeClr val="dk1"/>
                </a:solidFill>
                <a:latin typeface="Calibri"/>
                <a:ea typeface="Calibri"/>
                <a:cs typeface="Calibri"/>
                <a:sym typeface="Calibri"/>
              </a:rPr>
              <a:t>קוט"ש</a:t>
            </a:r>
            <a:r>
              <a:rPr lang="he-IL">
                <a:solidFill>
                  <a:schemeClr val="dk1"/>
                </a:solidFill>
                <a:latin typeface="Calibri"/>
                <a:ea typeface="Calibri"/>
                <a:cs typeface="Calibri"/>
                <a:sym typeface="Calibri"/>
              </a:rPr>
              <a:t> (קילוואט לשעה - יחידה למדידה של צריכת החשמל)</a:t>
            </a:r>
          </a:p>
          <a:p>
            <a:pPr marL="914400" lvl="0" indent="-317500" algn="r" rtl="1">
              <a:lnSpc>
                <a:spcPct val="115000"/>
              </a:lnSpc>
              <a:spcBef>
                <a:spcPts val="0"/>
              </a:spcBef>
              <a:spcAft>
                <a:spcPts val="0"/>
              </a:spcAft>
              <a:buClr>
                <a:schemeClr val="dk1"/>
              </a:buClr>
              <a:buSzPts val="1400"/>
              <a:buFont typeface="Calibri"/>
              <a:buChar char="❏"/>
            </a:pPr>
            <a:r>
              <a:rPr lang="he-IL">
                <a:solidFill>
                  <a:schemeClr val="dk1"/>
                </a:solidFill>
                <a:latin typeface="Calibri"/>
                <a:ea typeface="Calibri"/>
                <a:cs typeface="Calibri"/>
                <a:sym typeface="Calibri"/>
              </a:rPr>
              <a:t>מילים הקשורות לתחום המתמטיקה - סכום קבוע/משתנה, אחוז</a:t>
            </a:r>
          </a:p>
          <a:p>
            <a:pPr marL="914400" lvl="0" indent="-317500" algn="r" rtl="1">
              <a:lnSpc>
                <a:spcPct val="115000"/>
              </a:lnSpc>
              <a:spcBef>
                <a:spcPts val="0"/>
              </a:spcBef>
              <a:spcAft>
                <a:spcPts val="0"/>
              </a:spcAft>
              <a:buClr>
                <a:schemeClr val="dk1"/>
              </a:buClr>
              <a:buSzPts val="1400"/>
              <a:buFont typeface="Calibri"/>
              <a:buChar char="❏"/>
            </a:pPr>
            <a:r>
              <a:rPr lang="he-IL">
                <a:solidFill>
                  <a:schemeClr val="dk1"/>
                </a:solidFill>
                <a:latin typeface="Calibri"/>
                <a:ea typeface="Calibri"/>
                <a:cs typeface="Calibri"/>
                <a:sym typeface="Calibri"/>
              </a:rPr>
              <a:t>קשרים לוגיים שלא נכתבו במפורש אך נוכחים במטלה: גדול/קטן מ-, עלה ב-, ההפרש בין, היחס הלוגי של סיבה ותוצאה (קשור ליחסים בין הסכום של החודש הראשון לסכום של החודש השני)</a:t>
            </a:r>
          </a:p>
        </p:txBody>
      </p:sp>
      <p:sp>
        <p:nvSpPr>
          <p:cNvPr id="6" name="Google Shape;187;p28">
            <a:extLst>
              <a:ext uri="{FF2B5EF4-FFF2-40B4-BE49-F238E27FC236}">
                <a16:creationId xmlns:a16="http://schemas.microsoft.com/office/drawing/2014/main" id="{574D766D-645B-490B-A714-42461F52075C}"/>
              </a:ext>
            </a:extLst>
          </p:cNvPr>
          <p:cNvSpPr txBox="1"/>
          <p:nvPr/>
        </p:nvSpPr>
        <p:spPr>
          <a:xfrm>
            <a:off x="257050" y="864850"/>
            <a:ext cx="4807800" cy="800189"/>
          </a:xfrm>
          <a:prstGeom prst="rect">
            <a:avLst/>
          </a:prstGeom>
          <a:noFill/>
          <a:ln w="9525" cap="flat" cmpd="sng">
            <a:solidFill>
              <a:srgbClr val="0074FF"/>
            </a:solidFill>
            <a:prstDash val="solid"/>
            <a:round/>
            <a:headEnd type="none" w="sm" len="sm"/>
            <a:tailEnd type="none" w="sm" len="sm"/>
          </a:ln>
        </p:spPr>
        <p:txBody>
          <a:bodyPr spcFirstLastPara="1" wrap="square" lIns="91425" tIns="91425" rIns="91425" bIns="91425" anchor="t" anchorCtr="0">
            <a:spAutoFit/>
          </a:bodyPr>
          <a:lstStyle/>
          <a:p>
            <a:pPr marL="0" lvl="0" indent="0" algn="r" rtl="1">
              <a:spcBef>
                <a:spcPts val="0"/>
              </a:spcBef>
              <a:spcAft>
                <a:spcPts val="0"/>
              </a:spcAft>
              <a:buClr>
                <a:schemeClr val="dk1"/>
              </a:buClr>
              <a:buSzPts val="1100"/>
              <a:buFont typeface="Arial"/>
              <a:buNone/>
            </a:pPr>
            <a:r>
              <a:rPr lang="he-IL" sz="800">
                <a:solidFill>
                  <a:schemeClr val="tx1"/>
                </a:solidFill>
                <a:latin typeface="Calibri"/>
                <a:ea typeface="Calibri"/>
                <a:cs typeface="Calibri"/>
                <a:sym typeface="Calibri"/>
              </a:rPr>
              <a:t>הבעיה</a:t>
            </a:r>
          </a:p>
          <a:p>
            <a:pPr marL="0" lvl="0" indent="0" algn="r" rtl="1">
              <a:spcBef>
                <a:spcPts val="0"/>
              </a:spcBef>
              <a:spcAft>
                <a:spcPts val="0"/>
              </a:spcAft>
              <a:buClr>
                <a:schemeClr val="dk1"/>
              </a:buClr>
              <a:buSzPts val="1100"/>
              <a:buFont typeface="Arial"/>
              <a:buNone/>
            </a:pPr>
            <a:r>
              <a:rPr lang="he-IL" sz="800">
                <a:solidFill>
                  <a:schemeClr val="tx1"/>
                </a:solidFill>
                <a:latin typeface="Calibri"/>
                <a:ea typeface="Calibri"/>
                <a:cs typeface="Calibri"/>
                <a:sym typeface="Calibri"/>
              </a:rPr>
              <a:t>חשבון חשמל חודשי מורכב מסכום קבוע ומתשלום של 2.05 שקלים לכל </a:t>
            </a:r>
            <a:r>
              <a:rPr lang="he-IL" sz="800" err="1">
                <a:solidFill>
                  <a:schemeClr val="tx1"/>
                </a:solidFill>
                <a:latin typeface="Calibri"/>
                <a:ea typeface="Calibri"/>
                <a:cs typeface="Calibri"/>
                <a:sym typeface="Calibri"/>
              </a:rPr>
              <a:t>קוט”ש</a:t>
            </a:r>
            <a:r>
              <a:rPr lang="he-IL" sz="800">
                <a:solidFill>
                  <a:schemeClr val="tx1"/>
                </a:solidFill>
                <a:latin typeface="Calibri"/>
                <a:ea typeface="Calibri"/>
                <a:cs typeface="Calibri"/>
                <a:sym typeface="Calibri"/>
              </a:rPr>
              <a:t> שנצרך. </a:t>
            </a:r>
          </a:p>
          <a:p>
            <a:pPr marL="0" lvl="0" indent="0" algn="r" rtl="1">
              <a:spcBef>
                <a:spcPts val="0"/>
              </a:spcBef>
              <a:spcAft>
                <a:spcPts val="0"/>
              </a:spcAft>
              <a:buClr>
                <a:schemeClr val="dk1"/>
              </a:buClr>
              <a:buSzPts val="1100"/>
              <a:buFont typeface="Arial"/>
              <a:buNone/>
            </a:pPr>
            <a:r>
              <a:rPr lang="he-IL" sz="800">
                <a:solidFill>
                  <a:schemeClr val="tx1"/>
                </a:solidFill>
                <a:latin typeface="Calibri"/>
                <a:ea typeface="Calibri"/>
                <a:cs typeface="Calibri"/>
                <a:sym typeface="Calibri"/>
              </a:rPr>
              <a:t>משפחה צורכת אותו מספר </a:t>
            </a:r>
            <a:r>
              <a:rPr lang="he-IL" sz="800" err="1">
                <a:solidFill>
                  <a:schemeClr val="tx1"/>
                </a:solidFill>
                <a:latin typeface="Calibri"/>
                <a:ea typeface="Calibri"/>
                <a:cs typeface="Calibri"/>
                <a:sym typeface="Calibri"/>
              </a:rPr>
              <a:t>הקוט”ש</a:t>
            </a:r>
            <a:r>
              <a:rPr lang="he-IL" sz="800">
                <a:solidFill>
                  <a:schemeClr val="tx1"/>
                </a:solidFill>
                <a:latin typeface="Calibri"/>
                <a:ea typeface="Calibri"/>
                <a:cs typeface="Calibri"/>
                <a:sym typeface="Calibri"/>
              </a:rPr>
              <a:t> בכל חודש. בחודש הראשון היא שילמה 403 שקלים. </a:t>
            </a:r>
          </a:p>
          <a:p>
            <a:pPr marL="0" lvl="0" indent="0" algn="r" rtl="1">
              <a:spcBef>
                <a:spcPts val="0"/>
              </a:spcBef>
              <a:spcAft>
                <a:spcPts val="0"/>
              </a:spcAft>
              <a:buClr>
                <a:schemeClr val="dk1"/>
              </a:buClr>
              <a:buSzPts val="1100"/>
              <a:buFont typeface="Arial"/>
              <a:buNone/>
            </a:pPr>
            <a:r>
              <a:rPr lang="he-IL" sz="800">
                <a:solidFill>
                  <a:schemeClr val="tx1"/>
                </a:solidFill>
                <a:latin typeface="Calibri"/>
                <a:ea typeface="Calibri"/>
                <a:cs typeface="Calibri"/>
                <a:sym typeface="Calibri"/>
              </a:rPr>
              <a:t>בחודש שלאחריו הועלה הסכום הקבוע ב–20% והמשפחה שילמה 418 שקלים. כמה </a:t>
            </a:r>
            <a:r>
              <a:rPr lang="he-IL" sz="800" err="1">
                <a:solidFill>
                  <a:schemeClr val="tx1"/>
                </a:solidFill>
                <a:latin typeface="Calibri"/>
                <a:ea typeface="Calibri"/>
                <a:cs typeface="Calibri"/>
                <a:sym typeface="Calibri"/>
              </a:rPr>
              <a:t>קוט”ש</a:t>
            </a:r>
            <a:r>
              <a:rPr lang="he-IL" sz="800">
                <a:solidFill>
                  <a:schemeClr val="tx1"/>
                </a:solidFill>
                <a:latin typeface="Calibri"/>
                <a:ea typeface="Calibri"/>
                <a:cs typeface="Calibri"/>
                <a:sym typeface="Calibri"/>
              </a:rPr>
              <a:t> צורכת המשפחה בחודש?</a:t>
            </a:r>
          </a:p>
          <a:p>
            <a:pPr marL="0" lvl="0" indent="0" algn="r" rtl="1">
              <a:spcBef>
                <a:spcPts val="0"/>
              </a:spcBef>
              <a:spcAft>
                <a:spcPts val="0"/>
              </a:spcAft>
              <a:buClr>
                <a:schemeClr val="dk1"/>
              </a:buClr>
              <a:buSzPts val="1100"/>
              <a:buFont typeface="Arial"/>
              <a:buNone/>
            </a:pPr>
            <a:r>
              <a:rPr lang="he-IL" sz="800">
                <a:solidFill>
                  <a:srgbClr val="999999"/>
                </a:solidFill>
                <a:latin typeface="Calibri"/>
                <a:ea typeface="Calibri"/>
                <a:cs typeface="Calibri"/>
                <a:sym typeface="Calibri"/>
              </a:rPr>
              <a:t>(מתוך קובץ שהוכן על ידי צוות של מנחי מורים להוראת המתמטיקה - הוכן לצורכי השתלמות והוצג בפני מדריכות העברית)</a:t>
            </a:r>
          </a:p>
        </p:txBody>
      </p:sp>
      <p:sp>
        <p:nvSpPr>
          <p:cNvPr id="8" name="Google Shape;188;p28">
            <a:hlinkClick r:id="rId3" action="ppaction://hlinksldjump"/>
            <a:extLst>
              <a:ext uri="{FF2B5EF4-FFF2-40B4-BE49-F238E27FC236}">
                <a16:creationId xmlns:a16="http://schemas.microsoft.com/office/drawing/2014/main" id="{1701E315-B41C-400F-B6CF-C51DFF894DA3}"/>
              </a:ext>
            </a:extLst>
          </p:cNvPr>
          <p:cNvSpPr/>
          <p:nvPr/>
        </p:nvSpPr>
        <p:spPr>
          <a:xfrm>
            <a:off x="257050" y="4601273"/>
            <a:ext cx="1224498" cy="250800"/>
          </a:xfrm>
          <a:prstGeom prst="bevel">
            <a:avLst>
              <a:gd name="adj" fmla="val 12500"/>
            </a:avLst>
          </a:prstGeom>
          <a:solidFill>
            <a:schemeClr val="l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r" rtl="1">
              <a:spcBef>
                <a:spcPts val="0"/>
              </a:spcBef>
              <a:spcAft>
                <a:spcPts val="0"/>
              </a:spcAft>
              <a:buNone/>
            </a:pPr>
            <a:r>
              <a:rPr lang="he-IL" sz="800" dirty="0"/>
              <a:t>לשקופית סוגי הניתוחים</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Shape 200"/>
        <p:cNvGrpSpPr/>
        <p:nvPr/>
      </p:nvGrpSpPr>
      <p:grpSpPr>
        <a:xfrm>
          <a:off x="0" y="0"/>
          <a:ext cx="0" cy="0"/>
          <a:chOff x="0" y="0"/>
          <a:chExt cx="0" cy="0"/>
        </a:xfrm>
      </p:grpSpPr>
      <p:sp>
        <p:nvSpPr>
          <p:cNvPr id="201" name="Google Shape;201;p30"/>
          <p:cNvSpPr txBox="1">
            <a:spLocks noGrp="1"/>
          </p:cNvSpPr>
          <p:nvPr>
            <p:ph type="title"/>
          </p:nvPr>
        </p:nvSpPr>
        <p:spPr>
          <a:xfrm>
            <a:off x="2306000" y="289075"/>
            <a:ext cx="6263100" cy="408600"/>
          </a:xfrm>
          <a:prstGeom prst="rect">
            <a:avLst/>
          </a:prstGeom>
        </p:spPr>
        <p:txBody>
          <a:bodyPr spcFirstLastPara="1" wrap="square" lIns="91425" tIns="91425" rIns="91425" bIns="91425" anchor="t" anchorCtr="0">
            <a:noAutofit/>
          </a:bodyPr>
          <a:lstStyle/>
          <a:p>
            <a:pPr marL="0" lvl="0" indent="0" algn="r" rtl="1">
              <a:lnSpc>
                <a:spcPct val="150000"/>
              </a:lnSpc>
              <a:spcBef>
                <a:spcPts val="0"/>
              </a:spcBef>
              <a:spcAft>
                <a:spcPts val="0"/>
              </a:spcAft>
              <a:buNone/>
            </a:pPr>
            <a:r>
              <a:rPr lang="he-IL" sz="1700">
                <a:solidFill>
                  <a:srgbClr val="0074FF"/>
                </a:solidFill>
                <a:latin typeface="Calibri"/>
                <a:ea typeface="Calibri"/>
                <a:cs typeface="Calibri"/>
                <a:sym typeface="Calibri"/>
              </a:rPr>
              <a:t>ג. ניסיון לפתור את המטלה</a:t>
            </a:r>
            <a:r>
              <a:rPr lang="he-IL" sz="1700">
                <a:solidFill>
                  <a:srgbClr val="9900FF"/>
                </a:solidFill>
                <a:latin typeface="Calibri"/>
                <a:ea typeface="Calibri"/>
                <a:cs typeface="Calibri"/>
                <a:sym typeface="Calibri"/>
              </a:rPr>
              <a:t> </a:t>
            </a:r>
            <a:r>
              <a:rPr lang="he-IL" sz="1700">
                <a:solidFill>
                  <a:srgbClr val="0074FF"/>
                </a:solidFill>
                <a:latin typeface="Calibri"/>
                <a:ea typeface="Calibri"/>
                <a:cs typeface="Calibri"/>
                <a:sym typeface="Calibri"/>
              </a:rPr>
              <a:t>על פי המודל של </a:t>
            </a:r>
            <a:r>
              <a:rPr lang="he-IL" sz="1700" err="1">
                <a:solidFill>
                  <a:srgbClr val="0074FF"/>
                </a:solidFill>
                <a:latin typeface="Calibri"/>
                <a:ea typeface="Calibri"/>
                <a:cs typeface="Calibri"/>
                <a:sym typeface="Calibri"/>
              </a:rPr>
              <a:t>מרגולין</a:t>
            </a:r>
            <a:r>
              <a:rPr lang="he-IL" sz="1700">
                <a:solidFill>
                  <a:srgbClr val="0074FF"/>
                </a:solidFill>
                <a:latin typeface="Calibri"/>
                <a:ea typeface="Calibri"/>
                <a:cs typeface="Calibri"/>
                <a:sym typeface="Calibri"/>
              </a:rPr>
              <a:t> ואילני (2007) </a:t>
            </a:r>
            <a:endParaRPr lang="he-IL" sz="3000">
              <a:solidFill>
                <a:srgbClr val="285788"/>
              </a:solidFill>
              <a:latin typeface="Calibri"/>
              <a:ea typeface="Calibri"/>
              <a:cs typeface="Calibri"/>
              <a:sym typeface="Calibri"/>
            </a:endParaRPr>
          </a:p>
        </p:txBody>
      </p:sp>
      <p:sp>
        <p:nvSpPr>
          <p:cNvPr id="202" name="Google Shape;202;p30"/>
          <p:cNvSpPr txBox="1"/>
          <p:nvPr/>
        </p:nvSpPr>
        <p:spPr>
          <a:xfrm>
            <a:off x="267668" y="2326534"/>
            <a:ext cx="8491800" cy="2630400"/>
          </a:xfrm>
          <a:prstGeom prst="rect">
            <a:avLst/>
          </a:prstGeom>
          <a:noFill/>
          <a:ln>
            <a:noFill/>
          </a:ln>
        </p:spPr>
        <p:txBody>
          <a:bodyPr spcFirstLastPara="1" wrap="square" lIns="91425" tIns="91425" rIns="91425" bIns="91425" anchor="t" anchorCtr="0">
            <a:spAutoFit/>
          </a:bodyPr>
          <a:lstStyle/>
          <a:p>
            <a:pPr marL="457200" lvl="0" indent="-317500" algn="r" rtl="1">
              <a:lnSpc>
                <a:spcPct val="115000"/>
              </a:lnSpc>
              <a:spcBef>
                <a:spcPts val="0"/>
              </a:spcBef>
              <a:spcAft>
                <a:spcPts val="0"/>
              </a:spcAft>
              <a:buClr>
                <a:schemeClr val="dk1"/>
              </a:buClr>
              <a:buSzPts val="1400"/>
              <a:buFont typeface="Calibri"/>
              <a:buAutoNum type="arabicParenR"/>
            </a:pPr>
            <a:r>
              <a:rPr lang="he-IL" b="1">
                <a:solidFill>
                  <a:schemeClr val="dk1"/>
                </a:solidFill>
                <a:latin typeface="Calibri"/>
                <a:ea typeface="Calibri"/>
                <a:cs typeface="Calibri"/>
                <a:sym typeface="Calibri"/>
              </a:rPr>
              <a:t>קריאת הבעיה -</a:t>
            </a:r>
            <a:r>
              <a:rPr lang="he-IL">
                <a:solidFill>
                  <a:schemeClr val="dk1"/>
                </a:solidFill>
                <a:latin typeface="Calibri"/>
                <a:ea typeface="Calibri"/>
                <a:cs typeface="Calibri"/>
                <a:sym typeface="Calibri"/>
              </a:rPr>
              <a:t> איסוף הפרטים מ"למטה למעלה". בתוך כך נכללת גם השאלה המופיעה בסוף המטלה.</a:t>
            </a:r>
          </a:p>
          <a:p>
            <a:pPr marL="457200" lvl="0" indent="-317500" algn="r" rtl="1">
              <a:lnSpc>
                <a:spcPct val="115000"/>
              </a:lnSpc>
              <a:spcBef>
                <a:spcPts val="0"/>
              </a:spcBef>
              <a:spcAft>
                <a:spcPts val="0"/>
              </a:spcAft>
              <a:buClr>
                <a:schemeClr val="dk1"/>
              </a:buClr>
              <a:buSzPts val="1400"/>
              <a:buFont typeface="Calibri"/>
              <a:buAutoNum type="arabicParenR"/>
            </a:pPr>
            <a:r>
              <a:rPr lang="he-IL" b="1">
                <a:solidFill>
                  <a:schemeClr val="dk1"/>
                </a:solidFill>
                <a:latin typeface="Calibri"/>
                <a:ea typeface="Calibri"/>
                <a:cs typeface="Calibri"/>
                <a:sym typeface="Calibri"/>
              </a:rPr>
              <a:t>הבנת הסיטואציה הלשונית</a:t>
            </a:r>
            <a:r>
              <a:rPr lang="he-IL">
                <a:solidFill>
                  <a:schemeClr val="dk1"/>
                </a:solidFill>
                <a:latin typeface="Calibri"/>
                <a:ea typeface="Calibri"/>
                <a:cs typeface="Calibri"/>
                <a:sym typeface="Calibri"/>
              </a:rPr>
              <a:t> - קוראים שוב את הבעיה ושואלים כמה שאלות, למשל: </a:t>
            </a:r>
            <a:r>
              <a:rPr lang="he-IL" i="1">
                <a:solidFill>
                  <a:schemeClr val="dk1"/>
                </a:solidFill>
                <a:latin typeface="Calibri"/>
                <a:ea typeface="Calibri"/>
                <a:cs typeface="Calibri"/>
                <a:sym typeface="Calibri"/>
              </a:rPr>
              <a:t>מה הן מילות המפתח? האם אוכל לתאר במילים שלי את הבעיה?</a:t>
            </a:r>
            <a:r>
              <a:rPr lang="he-IL">
                <a:solidFill>
                  <a:schemeClr val="dk1"/>
                </a:solidFill>
                <a:latin typeface="Calibri"/>
                <a:ea typeface="Calibri"/>
                <a:cs typeface="Calibri"/>
                <a:sym typeface="Calibri"/>
              </a:rPr>
              <a:t> מסמנים מילים שנראות קשות או חשובות להבנה, כמו: </a:t>
            </a:r>
            <a:r>
              <a:rPr lang="he-IL" err="1">
                <a:solidFill>
                  <a:schemeClr val="dk1"/>
                </a:solidFill>
                <a:latin typeface="Calibri"/>
                <a:ea typeface="Calibri"/>
                <a:cs typeface="Calibri"/>
                <a:sym typeface="Calibri"/>
              </a:rPr>
              <a:t>קוט"ש</a:t>
            </a:r>
            <a:r>
              <a:rPr lang="he-IL">
                <a:solidFill>
                  <a:schemeClr val="dk1"/>
                </a:solidFill>
                <a:latin typeface="Calibri"/>
                <a:ea typeface="Calibri"/>
                <a:cs typeface="Calibri"/>
                <a:sym typeface="Calibri"/>
              </a:rPr>
              <a:t>, מהו תשלום קבוע? (כיצד אבין את המילה: האם להתבונן במילון או לשאול מורה או אדם אחר).</a:t>
            </a:r>
          </a:p>
          <a:p>
            <a:pPr marL="457200" lvl="0" indent="-317500" algn="r" rtl="1">
              <a:lnSpc>
                <a:spcPct val="115000"/>
              </a:lnSpc>
              <a:spcBef>
                <a:spcPts val="0"/>
              </a:spcBef>
              <a:spcAft>
                <a:spcPts val="0"/>
              </a:spcAft>
              <a:buClr>
                <a:schemeClr val="dk1"/>
              </a:buClr>
              <a:buSzPts val="1400"/>
              <a:buFont typeface="Calibri"/>
              <a:buAutoNum type="arabicParenR"/>
            </a:pPr>
            <a:r>
              <a:rPr lang="he-IL" b="1">
                <a:solidFill>
                  <a:schemeClr val="dk1"/>
                </a:solidFill>
                <a:latin typeface="Calibri"/>
                <a:ea typeface="Calibri"/>
                <a:cs typeface="Calibri"/>
                <a:sym typeface="Calibri"/>
              </a:rPr>
              <a:t>הבנת הסיטואציה המתמטית </a:t>
            </a:r>
            <a:r>
              <a:rPr lang="he-IL">
                <a:solidFill>
                  <a:schemeClr val="dk1"/>
                </a:solidFill>
                <a:latin typeface="Calibri"/>
                <a:ea typeface="Calibri"/>
                <a:cs typeface="Calibri"/>
                <a:sym typeface="Calibri"/>
              </a:rPr>
              <a:t>- צריך להתייחס לשני סוגים של מידע: הנתונים (גלויים וסמויים); והשאלה - לצורך זה ניתן להיעזר בפירוק הבעיה: מנסים לפענח מושגים שלא מבינים (</a:t>
            </a:r>
            <a:r>
              <a:rPr lang="he-IL" err="1">
                <a:solidFill>
                  <a:schemeClr val="dk1"/>
                </a:solidFill>
                <a:latin typeface="Calibri"/>
                <a:ea typeface="Calibri"/>
                <a:cs typeface="Calibri"/>
                <a:sym typeface="Calibri"/>
              </a:rPr>
              <a:t>קוט"ש</a:t>
            </a:r>
            <a:r>
              <a:rPr lang="he-IL">
                <a:solidFill>
                  <a:schemeClr val="dk1"/>
                </a:solidFill>
                <a:latin typeface="Calibri"/>
                <a:ea typeface="Calibri"/>
                <a:cs typeface="Calibri"/>
                <a:sym typeface="Calibri"/>
              </a:rPr>
              <a:t>), שואלים את עצמנו האם אנחנו מבינים את הקשר שבין הנתונים לשאלה; מנסים לגלות את הקשרים בין שמות עצם </a:t>
            </a:r>
            <a:r>
              <a:rPr lang="he-IL" err="1">
                <a:solidFill>
                  <a:schemeClr val="dk1"/>
                </a:solidFill>
                <a:latin typeface="Calibri"/>
                <a:ea typeface="Calibri"/>
                <a:cs typeface="Calibri"/>
                <a:sym typeface="Calibri"/>
              </a:rPr>
              <a:t>לכמתים</a:t>
            </a:r>
            <a:r>
              <a:rPr lang="he-IL">
                <a:solidFill>
                  <a:schemeClr val="dk1"/>
                </a:solidFill>
                <a:latin typeface="Calibri"/>
                <a:ea typeface="Calibri"/>
                <a:cs typeface="Calibri"/>
                <a:sym typeface="Calibri"/>
              </a:rPr>
              <a:t> המספריים; מזהים את הנתונים המפורשים בטקסט ואת הנתונים הסמויים </a:t>
            </a:r>
            <a:r>
              <a:rPr lang="he-IL" sz="1100">
                <a:solidFill>
                  <a:schemeClr val="dk1"/>
                </a:solidFill>
                <a:latin typeface="Calibri"/>
                <a:ea typeface="Calibri"/>
                <a:cs typeface="Calibri"/>
                <a:sym typeface="Calibri"/>
              </a:rPr>
              <a:t>(</a:t>
            </a:r>
            <a:r>
              <a:rPr lang="he-IL">
                <a:solidFill>
                  <a:schemeClr val="dk1"/>
                </a:solidFill>
                <a:latin typeface="Calibri"/>
                <a:ea typeface="Calibri"/>
                <a:cs typeface="Calibri"/>
                <a:sym typeface="Calibri"/>
              </a:rPr>
              <a:t>למשל, הסכום הקבוע בחשבון החשמל) - אם נדע מהו הסכום הקבוע, נוכל לדעת מהו הסכום המשתנה על-ידי פעולת חיסור. </a:t>
            </a:r>
          </a:p>
          <a:p>
            <a:pPr marL="457200" lvl="0" indent="0" algn="r" rtl="1">
              <a:lnSpc>
                <a:spcPct val="115000"/>
              </a:lnSpc>
              <a:spcBef>
                <a:spcPts val="0"/>
              </a:spcBef>
              <a:spcAft>
                <a:spcPts val="0"/>
              </a:spcAft>
              <a:buNone/>
            </a:pPr>
            <a:r>
              <a:rPr lang="he-IL">
                <a:solidFill>
                  <a:schemeClr val="dk1"/>
                </a:solidFill>
                <a:latin typeface="Calibri"/>
                <a:ea typeface="Calibri"/>
                <a:cs typeface="Calibri"/>
                <a:sym typeface="Calibri"/>
              </a:rPr>
              <a:t>בשלב הזה מנסים לברר מה הן פעולות החשבון הנדרשות לפתרון הבעיה.</a:t>
            </a:r>
          </a:p>
        </p:txBody>
      </p:sp>
      <p:sp>
        <p:nvSpPr>
          <p:cNvPr id="203" name="Google Shape;203;p30"/>
          <p:cNvSpPr txBox="1"/>
          <p:nvPr/>
        </p:nvSpPr>
        <p:spPr>
          <a:xfrm>
            <a:off x="1983457" y="1686379"/>
            <a:ext cx="6837815" cy="692467"/>
          </a:xfrm>
          <a:prstGeom prst="rect">
            <a:avLst/>
          </a:prstGeom>
          <a:noFill/>
          <a:ln w="9525" cap="flat" cmpd="sng">
            <a:solidFill>
              <a:srgbClr val="0074FF"/>
            </a:solidFill>
            <a:prstDash val="solid"/>
            <a:round/>
            <a:headEnd type="none" w="sm" len="sm"/>
            <a:tailEnd type="none" w="sm" len="sm"/>
          </a:ln>
        </p:spPr>
        <p:txBody>
          <a:bodyPr spcFirstLastPara="1" wrap="square" lIns="91425" tIns="91425" rIns="91425" bIns="91425" anchor="t" anchorCtr="0">
            <a:spAutoFit/>
          </a:bodyPr>
          <a:lstStyle/>
          <a:p>
            <a:pPr algn="r" rtl="1">
              <a:buClr>
                <a:schemeClr val="dk1"/>
              </a:buClr>
              <a:buSzPts val="1100"/>
            </a:pPr>
            <a:r>
              <a:rPr lang="he-IL" sz="1100" b="1" dirty="0">
                <a:solidFill>
                  <a:srgbClr val="333333"/>
                </a:solidFill>
                <a:latin typeface="Segoe UI"/>
                <a:ea typeface="Segoe UI"/>
                <a:cs typeface="Segoe UI"/>
              </a:rPr>
              <a:t>לעומת המודל שנשען על מדדים מתחום האוריינות הלשונית (ניתוח א), המוקד במודל זה הוא הקשר בין הסיטואציה הלשונית לבין המבנים המתמטיים המופשטים ולפיכך יש התייחסות ספציפית יותר להיבטים מתמטיים ולגישור בין שני תחומי הדעת.</a:t>
            </a:r>
            <a:endParaRPr lang="he-IL" sz="1100" b="1" dirty="0">
              <a:solidFill>
                <a:srgbClr val="333333"/>
              </a:solidFill>
              <a:latin typeface="Segoe UI"/>
              <a:ea typeface="Calibri"/>
              <a:cs typeface="Segoe UI"/>
            </a:endParaRPr>
          </a:p>
        </p:txBody>
      </p:sp>
      <p:sp>
        <p:nvSpPr>
          <p:cNvPr id="6" name="Google Shape;187;p28">
            <a:extLst>
              <a:ext uri="{FF2B5EF4-FFF2-40B4-BE49-F238E27FC236}">
                <a16:creationId xmlns:a16="http://schemas.microsoft.com/office/drawing/2014/main" id="{00134522-9422-46FB-B5FC-E37672DC3C9B}"/>
              </a:ext>
            </a:extLst>
          </p:cNvPr>
          <p:cNvSpPr txBox="1"/>
          <p:nvPr/>
        </p:nvSpPr>
        <p:spPr>
          <a:xfrm>
            <a:off x="257050" y="864850"/>
            <a:ext cx="4807800" cy="800189"/>
          </a:xfrm>
          <a:prstGeom prst="rect">
            <a:avLst/>
          </a:prstGeom>
          <a:noFill/>
          <a:ln w="9525" cap="flat" cmpd="sng">
            <a:solidFill>
              <a:srgbClr val="0074FF"/>
            </a:solidFill>
            <a:prstDash val="solid"/>
            <a:round/>
            <a:headEnd type="none" w="sm" len="sm"/>
            <a:tailEnd type="none" w="sm" len="sm"/>
          </a:ln>
        </p:spPr>
        <p:txBody>
          <a:bodyPr spcFirstLastPara="1" wrap="square" lIns="91425" tIns="91425" rIns="91425" bIns="91425" anchor="t" anchorCtr="0">
            <a:spAutoFit/>
          </a:bodyPr>
          <a:lstStyle/>
          <a:p>
            <a:pPr marL="0" lvl="0" indent="0" algn="r" rtl="1">
              <a:spcBef>
                <a:spcPts val="0"/>
              </a:spcBef>
              <a:spcAft>
                <a:spcPts val="0"/>
              </a:spcAft>
              <a:buClr>
                <a:schemeClr val="dk1"/>
              </a:buClr>
              <a:buSzPts val="1100"/>
              <a:buFont typeface="Arial"/>
              <a:buNone/>
            </a:pPr>
            <a:r>
              <a:rPr lang="he-IL" sz="800">
                <a:solidFill>
                  <a:schemeClr val="tx1"/>
                </a:solidFill>
                <a:latin typeface="Calibri"/>
                <a:ea typeface="Calibri"/>
                <a:cs typeface="Calibri"/>
                <a:sym typeface="Calibri"/>
              </a:rPr>
              <a:t>הבעיה</a:t>
            </a:r>
          </a:p>
          <a:p>
            <a:pPr marL="0" lvl="0" indent="0" algn="r" rtl="1">
              <a:spcBef>
                <a:spcPts val="0"/>
              </a:spcBef>
              <a:spcAft>
                <a:spcPts val="0"/>
              </a:spcAft>
              <a:buClr>
                <a:schemeClr val="dk1"/>
              </a:buClr>
              <a:buSzPts val="1100"/>
              <a:buFont typeface="Arial"/>
              <a:buNone/>
            </a:pPr>
            <a:r>
              <a:rPr lang="he-IL" sz="800">
                <a:solidFill>
                  <a:schemeClr val="tx1"/>
                </a:solidFill>
                <a:latin typeface="Calibri"/>
                <a:ea typeface="Calibri"/>
                <a:cs typeface="Calibri"/>
                <a:sym typeface="Calibri"/>
              </a:rPr>
              <a:t>חשבון חשמל חודשי מורכב מסכום קבוע ומתשלום של 2.05 שקלים לכל </a:t>
            </a:r>
            <a:r>
              <a:rPr lang="he-IL" sz="800" err="1">
                <a:solidFill>
                  <a:schemeClr val="tx1"/>
                </a:solidFill>
                <a:latin typeface="Calibri"/>
                <a:ea typeface="Calibri"/>
                <a:cs typeface="Calibri"/>
                <a:sym typeface="Calibri"/>
              </a:rPr>
              <a:t>קוט”ש</a:t>
            </a:r>
            <a:r>
              <a:rPr lang="he-IL" sz="800">
                <a:solidFill>
                  <a:schemeClr val="tx1"/>
                </a:solidFill>
                <a:latin typeface="Calibri"/>
                <a:ea typeface="Calibri"/>
                <a:cs typeface="Calibri"/>
                <a:sym typeface="Calibri"/>
              </a:rPr>
              <a:t> שנצרך. </a:t>
            </a:r>
          </a:p>
          <a:p>
            <a:pPr marL="0" lvl="0" indent="0" algn="r" rtl="1">
              <a:spcBef>
                <a:spcPts val="0"/>
              </a:spcBef>
              <a:spcAft>
                <a:spcPts val="0"/>
              </a:spcAft>
              <a:buClr>
                <a:schemeClr val="dk1"/>
              </a:buClr>
              <a:buSzPts val="1100"/>
              <a:buFont typeface="Arial"/>
              <a:buNone/>
            </a:pPr>
            <a:r>
              <a:rPr lang="he-IL" sz="800">
                <a:solidFill>
                  <a:schemeClr val="tx1"/>
                </a:solidFill>
                <a:latin typeface="Calibri"/>
                <a:ea typeface="Calibri"/>
                <a:cs typeface="Calibri"/>
                <a:sym typeface="Calibri"/>
              </a:rPr>
              <a:t>משפחה צורכת אותו מספר </a:t>
            </a:r>
            <a:r>
              <a:rPr lang="he-IL" sz="800" err="1">
                <a:solidFill>
                  <a:schemeClr val="tx1"/>
                </a:solidFill>
                <a:latin typeface="Calibri"/>
                <a:ea typeface="Calibri"/>
                <a:cs typeface="Calibri"/>
                <a:sym typeface="Calibri"/>
              </a:rPr>
              <a:t>הקוט”ש</a:t>
            </a:r>
            <a:r>
              <a:rPr lang="he-IL" sz="800">
                <a:solidFill>
                  <a:schemeClr val="tx1"/>
                </a:solidFill>
                <a:latin typeface="Calibri"/>
                <a:ea typeface="Calibri"/>
                <a:cs typeface="Calibri"/>
                <a:sym typeface="Calibri"/>
              </a:rPr>
              <a:t> בכל חודש. בחודש הראשון היא שילמה 403 שקלים. </a:t>
            </a:r>
          </a:p>
          <a:p>
            <a:pPr marL="0" lvl="0" indent="0" algn="r" rtl="1">
              <a:spcBef>
                <a:spcPts val="0"/>
              </a:spcBef>
              <a:spcAft>
                <a:spcPts val="0"/>
              </a:spcAft>
              <a:buClr>
                <a:schemeClr val="dk1"/>
              </a:buClr>
              <a:buSzPts val="1100"/>
              <a:buFont typeface="Arial"/>
              <a:buNone/>
            </a:pPr>
            <a:r>
              <a:rPr lang="he-IL" sz="800">
                <a:solidFill>
                  <a:schemeClr val="tx1"/>
                </a:solidFill>
                <a:latin typeface="Calibri"/>
                <a:ea typeface="Calibri"/>
                <a:cs typeface="Calibri"/>
                <a:sym typeface="Calibri"/>
              </a:rPr>
              <a:t>בחודש שלאחריו הועלה הסכום הקבוע ב–20% והמשפחה שילמה 418 שקלים. כמה </a:t>
            </a:r>
            <a:r>
              <a:rPr lang="he-IL" sz="800" err="1">
                <a:solidFill>
                  <a:schemeClr val="tx1"/>
                </a:solidFill>
                <a:latin typeface="Calibri"/>
                <a:ea typeface="Calibri"/>
                <a:cs typeface="Calibri"/>
                <a:sym typeface="Calibri"/>
              </a:rPr>
              <a:t>קוט”ש</a:t>
            </a:r>
            <a:r>
              <a:rPr lang="he-IL" sz="800">
                <a:solidFill>
                  <a:schemeClr val="tx1"/>
                </a:solidFill>
                <a:latin typeface="Calibri"/>
                <a:ea typeface="Calibri"/>
                <a:cs typeface="Calibri"/>
                <a:sym typeface="Calibri"/>
              </a:rPr>
              <a:t> צורכת המשפחה בחודש?</a:t>
            </a:r>
          </a:p>
          <a:p>
            <a:pPr marL="0" lvl="0" indent="0" algn="r" rtl="1">
              <a:spcBef>
                <a:spcPts val="0"/>
              </a:spcBef>
              <a:spcAft>
                <a:spcPts val="0"/>
              </a:spcAft>
              <a:buClr>
                <a:schemeClr val="dk1"/>
              </a:buClr>
              <a:buSzPts val="1100"/>
              <a:buFont typeface="Arial"/>
              <a:buNone/>
            </a:pPr>
            <a:r>
              <a:rPr lang="he-IL" sz="800">
                <a:solidFill>
                  <a:srgbClr val="999999"/>
                </a:solidFill>
                <a:latin typeface="Calibri"/>
                <a:ea typeface="Calibri"/>
                <a:cs typeface="Calibri"/>
                <a:sym typeface="Calibri"/>
              </a:rPr>
              <a:t>(מתוך קובץ שהוכן על ידי צוות של מנחי מורים להוראת המתמטיקה - הוכן לצורכי השתלמות והוצג בפני מדריכות העברית)</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Shape 207"/>
        <p:cNvGrpSpPr/>
        <p:nvPr/>
      </p:nvGrpSpPr>
      <p:grpSpPr>
        <a:xfrm>
          <a:off x="0" y="0"/>
          <a:ext cx="0" cy="0"/>
          <a:chOff x="0" y="0"/>
          <a:chExt cx="0" cy="0"/>
        </a:xfrm>
      </p:grpSpPr>
      <p:sp>
        <p:nvSpPr>
          <p:cNvPr id="208" name="Google Shape;208;p31"/>
          <p:cNvSpPr txBox="1">
            <a:spLocks noGrp="1"/>
          </p:cNvSpPr>
          <p:nvPr>
            <p:ph type="title"/>
          </p:nvPr>
        </p:nvSpPr>
        <p:spPr>
          <a:xfrm>
            <a:off x="2326300" y="244050"/>
            <a:ext cx="6305700" cy="434400"/>
          </a:xfrm>
          <a:prstGeom prst="rect">
            <a:avLst/>
          </a:prstGeom>
        </p:spPr>
        <p:txBody>
          <a:bodyPr spcFirstLastPara="1" wrap="square" lIns="91425" tIns="91425" rIns="91425" bIns="91425" anchor="t" anchorCtr="0">
            <a:noAutofit/>
          </a:bodyPr>
          <a:lstStyle/>
          <a:p>
            <a:pPr marL="0" lvl="0" indent="0" algn="r" rtl="1">
              <a:lnSpc>
                <a:spcPct val="150000"/>
              </a:lnSpc>
              <a:spcBef>
                <a:spcPts val="0"/>
              </a:spcBef>
              <a:spcAft>
                <a:spcPts val="0"/>
              </a:spcAft>
              <a:buNone/>
            </a:pPr>
            <a:r>
              <a:rPr lang="he-IL" sz="1700">
                <a:solidFill>
                  <a:srgbClr val="0074FF"/>
                </a:solidFill>
                <a:latin typeface="Calibri"/>
                <a:ea typeface="Calibri"/>
                <a:cs typeface="Calibri"/>
                <a:sym typeface="Calibri"/>
              </a:rPr>
              <a:t>ג. ניסיון לפתור את המטלה</a:t>
            </a:r>
            <a:r>
              <a:rPr lang="he-IL" sz="1700">
                <a:solidFill>
                  <a:srgbClr val="9900FF"/>
                </a:solidFill>
                <a:latin typeface="Calibri"/>
                <a:ea typeface="Calibri"/>
                <a:cs typeface="Calibri"/>
                <a:sym typeface="Calibri"/>
              </a:rPr>
              <a:t> </a:t>
            </a:r>
            <a:r>
              <a:rPr lang="he-IL" sz="1700">
                <a:solidFill>
                  <a:srgbClr val="0074FF"/>
                </a:solidFill>
                <a:latin typeface="Calibri"/>
                <a:ea typeface="Calibri"/>
                <a:cs typeface="Calibri"/>
                <a:sym typeface="Calibri"/>
              </a:rPr>
              <a:t>על פי המודל של </a:t>
            </a:r>
            <a:r>
              <a:rPr lang="he-IL" sz="1700" err="1">
                <a:solidFill>
                  <a:srgbClr val="0074FF"/>
                </a:solidFill>
                <a:latin typeface="Calibri"/>
                <a:ea typeface="Calibri"/>
                <a:cs typeface="Calibri"/>
                <a:sym typeface="Calibri"/>
              </a:rPr>
              <a:t>מרגולין</a:t>
            </a:r>
            <a:r>
              <a:rPr lang="he-IL" sz="1700">
                <a:solidFill>
                  <a:srgbClr val="0074FF"/>
                </a:solidFill>
                <a:latin typeface="Calibri"/>
                <a:ea typeface="Calibri"/>
                <a:cs typeface="Calibri"/>
                <a:sym typeface="Calibri"/>
              </a:rPr>
              <a:t> ואילני (2007) - המשך</a:t>
            </a:r>
            <a:endParaRPr lang="he-IL" sz="3000">
              <a:solidFill>
                <a:srgbClr val="285788"/>
              </a:solidFill>
              <a:latin typeface="Calibri"/>
              <a:ea typeface="Calibri"/>
              <a:cs typeface="Calibri"/>
              <a:sym typeface="Calibri"/>
            </a:endParaRPr>
          </a:p>
        </p:txBody>
      </p:sp>
      <p:sp>
        <p:nvSpPr>
          <p:cNvPr id="209" name="Google Shape;209;p31"/>
          <p:cNvSpPr txBox="1"/>
          <p:nvPr/>
        </p:nvSpPr>
        <p:spPr>
          <a:xfrm>
            <a:off x="171450" y="678450"/>
            <a:ext cx="8491800" cy="2825100"/>
          </a:xfrm>
          <a:prstGeom prst="rect">
            <a:avLst/>
          </a:prstGeom>
          <a:noFill/>
          <a:ln>
            <a:noFill/>
          </a:ln>
        </p:spPr>
        <p:txBody>
          <a:bodyPr spcFirstLastPara="1" wrap="square" lIns="91425" tIns="91425" rIns="91425" bIns="91425" anchor="t" anchorCtr="0">
            <a:spAutoFit/>
          </a:bodyPr>
          <a:lstStyle/>
          <a:p>
            <a:pPr marL="0" lvl="0" indent="0" algn="r" rtl="1">
              <a:lnSpc>
                <a:spcPct val="115000"/>
              </a:lnSpc>
              <a:spcBef>
                <a:spcPts val="0"/>
              </a:spcBef>
              <a:spcAft>
                <a:spcPts val="0"/>
              </a:spcAft>
              <a:buNone/>
            </a:pPr>
            <a:r>
              <a:rPr lang="he-IL" sz="1300">
                <a:solidFill>
                  <a:schemeClr val="dk1"/>
                </a:solidFill>
                <a:latin typeface="Calibri"/>
                <a:ea typeface="Calibri"/>
                <a:cs typeface="Calibri"/>
                <a:sym typeface="Calibri"/>
              </a:rPr>
              <a:t>4-5)</a:t>
            </a:r>
            <a:r>
              <a:rPr lang="he-IL" sz="1300" b="1">
                <a:solidFill>
                  <a:schemeClr val="dk1"/>
                </a:solidFill>
                <a:latin typeface="Calibri"/>
                <a:ea typeface="Calibri"/>
                <a:cs typeface="Calibri"/>
                <a:sym typeface="Calibri"/>
              </a:rPr>
              <a:t>    התאמת הסיטואציה המתמטית לסיטואציה המילולית והעלאת רעיונות לפתרון -</a:t>
            </a:r>
            <a:r>
              <a:rPr lang="he-IL" sz="1300">
                <a:solidFill>
                  <a:schemeClr val="dk1"/>
                </a:solidFill>
                <a:latin typeface="Calibri"/>
                <a:ea typeface="Calibri"/>
                <a:cs typeface="Calibri"/>
                <a:sym typeface="Calibri"/>
              </a:rPr>
              <a:t> נזכרים בבעיות קודמות שנתקלנו בהן בעבר, </a:t>
            </a:r>
          </a:p>
          <a:p>
            <a:pPr marL="0" lvl="0" indent="0" algn="r" rtl="1">
              <a:lnSpc>
                <a:spcPct val="115000"/>
              </a:lnSpc>
              <a:spcBef>
                <a:spcPts val="0"/>
              </a:spcBef>
              <a:spcAft>
                <a:spcPts val="0"/>
              </a:spcAft>
              <a:buNone/>
            </a:pPr>
            <a:r>
              <a:rPr lang="he-IL" sz="1300">
                <a:solidFill>
                  <a:schemeClr val="dk1"/>
                </a:solidFill>
                <a:latin typeface="Calibri"/>
                <a:ea typeface="Calibri"/>
                <a:cs typeface="Calibri"/>
                <a:sym typeface="Calibri"/>
              </a:rPr>
              <a:t>           שקשורות בחישוב תשלומים, ובעקבות כך מחילים סכמה מתמטית על הטקסט. בשלב הזה מעבדים את האינפורמציה </a:t>
            </a:r>
          </a:p>
          <a:p>
            <a:pPr marL="0" lvl="0" indent="0" algn="r" rtl="1">
              <a:lnSpc>
                <a:spcPct val="115000"/>
              </a:lnSpc>
              <a:spcBef>
                <a:spcPts val="0"/>
              </a:spcBef>
              <a:spcAft>
                <a:spcPts val="0"/>
              </a:spcAft>
              <a:buNone/>
            </a:pPr>
            <a:r>
              <a:rPr lang="he-IL" sz="1300">
                <a:solidFill>
                  <a:schemeClr val="dk1"/>
                </a:solidFill>
                <a:latin typeface="Calibri"/>
                <a:ea typeface="Calibri"/>
                <a:cs typeface="Calibri"/>
                <a:sym typeface="Calibri"/>
              </a:rPr>
              <a:t>           המילולית לצורך הפיכתה לתרגיל מתמטי או משוואה. אפשר להיעזר בטבלה כדי לארגן את הנתונים, למשל:</a:t>
            </a:r>
          </a:p>
          <a:p>
            <a:pPr marL="0" lvl="0" indent="0" algn="r" rtl="1">
              <a:lnSpc>
                <a:spcPct val="115000"/>
              </a:lnSpc>
              <a:spcBef>
                <a:spcPts val="0"/>
              </a:spcBef>
              <a:spcAft>
                <a:spcPts val="0"/>
              </a:spcAft>
              <a:buNone/>
            </a:pPr>
            <a:endParaRPr lang="he-IL">
              <a:solidFill>
                <a:schemeClr val="dk1"/>
              </a:solidFill>
              <a:latin typeface="Calibri"/>
              <a:ea typeface="Calibri"/>
              <a:cs typeface="Calibri"/>
              <a:sym typeface="Calibri"/>
            </a:endParaRPr>
          </a:p>
          <a:p>
            <a:pPr marL="0" lvl="0" indent="0" algn="r" rtl="1">
              <a:lnSpc>
                <a:spcPct val="115000"/>
              </a:lnSpc>
              <a:spcBef>
                <a:spcPts val="0"/>
              </a:spcBef>
              <a:spcAft>
                <a:spcPts val="0"/>
              </a:spcAft>
              <a:buNone/>
            </a:pPr>
            <a:endParaRPr lang="he-IL">
              <a:solidFill>
                <a:schemeClr val="dk1"/>
              </a:solidFill>
              <a:latin typeface="Calibri"/>
              <a:ea typeface="Calibri"/>
              <a:cs typeface="Calibri"/>
              <a:sym typeface="Calibri"/>
            </a:endParaRPr>
          </a:p>
          <a:p>
            <a:pPr marL="0" lvl="0" indent="0" algn="r" rtl="1">
              <a:lnSpc>
                <a:spcPct val="115000"/>
              </a:lnSpc>
              <a:spcBef>
                <a:spcPts val="0"/>
              </a:spcBef>
              <a:spcAft>
                <a:spcPts val="0"/>
              </a:spcAft>
              <a:buNone/>
            </a:pPr>
            <a:endParaRPr lang="he-IL">
              <a:solidFill>
                <a:schemeClr val="dk1"/>
              </a:solidFill>
              <a:latin typeface="Calibri"/>
              <a:ea typeface="Calibri"/>
              <a:cs typeface="Calibri"/>
              <a:sym typeface="Calibri"/>
            </a:endParaRPr>
          </a:p>
          <a:p>
            <a:pPr marL="0" lvl="0" indent="0" algn="r" rtl="1">
              <a:lnSpc>
                <a:spcPct val="115000"/>
              </a:lnSpc>
              <a:spcBef>
                <a:spcPts val="0"/>
              </a:spcBef>
              <a:spcAft>
                <a:spcPts val="0"/>
              </a:spcAft>
              <a:buNone/>
            </a:pPr>
            <a:endParaRPr lang="he-IL">
              <a:solidFill>
                <a:schemeClr val="dk1"/>
              </a:solidFill>
              <a:latin typeface="Calibri"/>
              <a:ea typeface="Calibri"/>
              <a:cs typeface="Calibri"/>
              <a:sym typeface="Calibri"/>
            </a:endParaRPr>
          </a:p>
          <a:p>
            <a:pPr marL="0" lvl="0" indent="0" algn="r" rtl="1">
              <a:lnSpc>
                <a:spcPct val="115000"/>
              </a:lnSpc>
              <a:spcBef>
                <a:spcPts val="0"/>
              </a:spcBef>
              <a:spcAft>
                <a:spcPts val="0"/>
              </a:spcAft>
              <a:buNone/>
            </a:pPr>
            <a:endParaRPr lang="he-IL">
              <a:solidFill>
                <a:schemeClr val="dk1"/>
              </a:solidFill>
              <a:latin typeface="Calibri"/>
              <a:ea typeface="Calibri"/>
              <a:cs typeface="Calibri"/>
              <a:sym typeface="Calibri"/>
            </a:endParaRPr>
          </a:p>
          <a:p>
            <a:pPr marL="0" lvl="0" indent="0" algn="r" rtl="1">
              <a:lnSpc>
                <a:spcPct val="115000"/>
              </a:lnSpc>
              <a:spcBef>
                <a:spcPts val="0"/>
              </a:spcBef>
              <a:spcAft>
                <a:spcPts val="0"/>
              </a:spcAft>
              <a:buNone/>
            </a:pPr>
            <a:endParaRPr lang="he-IL">
              <a:solidFill>
                <a:schemeClr val="dk1"/>
              </a:solidFill>
              <a:latin typeface="Calibri"/>
              <a:ea typeface="Calibri"/>
              <a:cs typeface="Calibri"/>
              <a:sym typeface="Calibri"/>
            </a:endParaRPr>
          </a:p>
          <a:p>
            <a:pPr marL="0" lvl="0" indent="0" algn="r" rtl="1">
              <a:lnSpc>
                <a:spcPct val="115000"/>
              </a:lnSpc>
              <a:spcBef>
                <a:spcPts val="0"/>
              </a:spcBef>
              <a:spcAft>
                <a:spcPts val="0"/>
              </a:spcAft>
              <a:buNone/>
            </a:pPr>
            <a:r>
              <a:rPr lang="he-IL">
                <a:solidFill>
                  <a:schemeClr val="dk1"/>
                </a:solidFill>
                <a:latin typeface="Calibri"/>
                <a:ea typeface="Calibri"/>
                <a:cs typeface="Calibri"/>
                <a:sym typeface="Calibri"/>
              </a:rPr>
              <a:t>           </a:t>
            </a:r>
          </a:p>
          <a:p>
            <a:pPr marL="0" lvl="0" indent="0" algn="r" rtl="1">
              <a:lnSpc>
                <a:spcPct val="115000"/>
              </a:lnSpc>
              <a:spcBef>
                <a:spcPts val="0"/>
              </a:spcBef>
              <a:spcAft>
                <a:spcPts val="0"/>
              </a:spcAft>
              <a:buNone/>
            </a:pPr>
            <a:endParaRPr lang="he-IL">
              <a:solidFill>
                <a:schemeClr val="dk1"/>
              </a:solidFill>
              <a:latin typeface="Calibri"/>
              <a:ea typeface="Calibri"/>
              <a:cs typeface="Calibri"/>
              <a:sym typeface="Calibri"/>
            </a:endParaRPr>
          </a:p>
        </p:txBody>
      </p:sp>
      <p:graphicFrame>
        <p:nvGraphicFramePr>
          <p:cNvPr id="210" name="Google Shape;210;p31"/>
          <p:cNvGraphicFramePr/>
          <p:nvPr>
            <p:extLst>
              <p:ext uri="{D42A27DB-BD31-4B8C-83A1-F6EECF244321}">
                <p14:modId xmlns:p14="http://schemas.microsoft.com/office/powerpoint/2010/main" val="870516284"/>
              </p:ext>
            </p:extLst>
          </p:nvPr>
        </p:nvGraphicFramePr>
        <p:xfrm>
          <a:off x="246000" y="1521400"/>
          <a:ext cx="8593475" cy="1549475"/>
        </p:xfrm>
        <a:graphic>
          <a:graphicData uri="http://schemas.openxmlformats.org/drawingml/2006/table">
            <a:tbl>
              <a:tblPr>
                <a:noFill/>
                <a:tableStyleId>{0178A11D-6361-41D5-B5CC-BBFE8737BE91}</a:tableStyleId>
              </a:tblPr>
              <a:tblGrid>
                <a:gridCol w="1846875">
                  <a:extLst>
                    <a:ext uri="{9D8B030D-6E8A-4147-A177-3AD203B41FA5}">
                      <a16:colId xmlns:a16="http://schemas.microsoft.com/office/drawing/2014/main" val="20000"/>
                    </a:ext>
                  </a:extLst>
                </a:gridCol>
                <a:gridCol w="3089575">
                  <a:extLst>
                    <a:ext uri="{9D8B030D-6E8A-4147-A177-3AD203B41FA5}">
                      <a16:colId xmlns:a16="http://schemas.microsoft.com/office/drawing/2014/main" val="20001"/>
                    </a:ext>
                  </a:extLst>
                </a:gridCol>
                <a:gridCol w="1632225">
                  <a:extLst>
                    <a:ext uri="{9D8B030D-6E8A-4147-A177-3AD203B41FA5}">
                      <a16:colId xmlns:a16="http://schemas.microsoft.com/office/drawing/2014/main" val="20002"/>
                    </a:ext>
                  </a:extLst>
                </a:gridCol>
                <a:gridCol w="2024800">
                  <a:extLst>
                    <a:ext uri="{9D8B030D-6E8A-4147-A177-3AD203B41FA5}">
                      <a16:colId xmlns:a16="http://schemas.microsoft.com/office/drawing/2014/main" val="20003"/>
                    </a:ext>
                  </a:extLst>
                </a:gridCol>
              </a:tblGrid>
              <a:tr h="325750">
                <a:tc>
                  <a:txBody>
                    <a:bodyPr/>
                    <a:lstStyle/>
                    <a:p>
                      <a:pPr marL="0" lvl="0" indent="0" algn="r" rtl="1">
                        <a:spcBef>
                          <a:spcPts val="0"/>
                        </a:spcBef>
                        <a:spcAft>
                          <a:spcPts val="0"/>
                        </a:spcAft>
                        <a:buNone/>
                      </a:pPr>
                      <a:r>
                        <a:rPr lang="en-GB" sz="1000"/>
                        <a:t>מהי </a:t>
                      </a:r>
                      <a:r>
                        <a:rPr lang="en-GB" sz="1000" err="1"/>
                        <a:t>השאלה</a:t>
                      </a:r>
                      <a:r>
                        <a:rPr lang="en-GB" sz="1000"/>
                        <a:t> </a:t>
                      </a:r>
                      <a:r>
                        <a:rPr lang="en-GB" sz="1000" err="1"/>
                        <a:t>המרכזית</a:t>
                      </a:r>
                      <a:r>
                        <a:rPr lang="en-GB" sz="1000"/>
                        <a:t>?</a:t>
                      </a:r>
                      <a:endParaRPr sz="1000"/>
                    </a:p>
                  </a:txBody>
                  <a:tcPr marL="91425" marR="91425" marT="91425" marB="91425">
                    <a:solidFill>
                      <a:schemeClr val="lt2"/>
                    </a:solidFill>
                  </a:tcPr>
                </a:tc>
                <a:tc>
                  <a:txBody>
                    <a:bodyPr/>
                    <a:lstStyle/>
                    <a:p>
                      <a:pPr marL="0" lvl="0" indent="0" algn="r" rtl="1">
                        <a:spcBef>
                          <a:spcPts val="0"/>
                        </a:spcBef>
                        <a:spcAft>
                          <a:spcPts val="0"/>
                        </a:spcAft>
                        <a:buNone/>
                      </a:pPr>
                      <a:r>
                        <a:rPr lang="en-GB" sz="1000"/>
                        <a:t>מה נתן להסיק?</a:t>
                      </a:r>
                      <a:endParaRPr sz="1000"/>
                    </a:p>
                  </a:txBody>
                  <a:tcPr marL="91425" marR="91425" marT="91425" marB="91425">
                    <a:solidFill>
                      <a:schemeClr val="lt2"/>
                    </a:solidFill>
                  </a:tcPr>
                </a:tc>
                <a:tc>
                  <a:txBody>
                    <a:bodyPr/>
                    <a:lstStyle/>
                    <a:p>
                      <a:pPr marL="0" lvl="0" indent="0" algn="r" rtl="1">
                        <a:spcBef>
                          <a:spcPts val="0"/>
                        </a:spcBef>
                        <a:spcAft>
                          <a:spcPts val="0"/>
                        </a:spcAft>
                        <a:buNone/>
                      </a:pPr>
                      <a:r>
                        <a:rPr lang="en-GB" sz="1000"/>
                        <a:t>מה נסתר?</a:t>
                      </a:r>
                      <a:endParaRPr sz="1000"/>
                    </a:p>
                  </a:txBody>
                  <a:tcPr marL="91425" marR="91425" marT="91425" marB="91425">
                    <a:solidFill>
                      <a:schemeClr val="lt2"/>
                    </a:solidFill>
                  </a:tcPr>
                </a:tc>
                <a:tc>
                  <a:txBody>
                    <a:bodyPr/>
                    <a:lstStyle/>
                    <a:p>
                      <a:pPr marL="0" lvl="0" indent="0" algn="r" rtl="1">
                        <a:spcBef>
                          <a:spcPts val="0"/>
                        </a:spcBef>
                        <a:spcAft>
                          <a:spcPts val="0"/>
                        </a:spcAft>
                        <a:buNone/>
                      </a:pPr>
                      <a:r>
                        <a:rPr lang="en-GB" sz="1000"/>
                        <a:t>מה ידוע?</a:t>
                      </a:r>
                      <a:endParaRPr sz="1000"/>
                    </a:p>
                  </a:txBody>
                  <a:tcPr marL="91425" marR="91425" marT="91425" marB="91425">
                    <a:solidFill>
                      <a:schemeClr val="lt2"/>
                    </a:solidFill>
                  </a:tcPr>
                </a:tc>
                <a:extLst>
                  <a:ext uri="{0D108BD9-81ED-4DB2-BD59-A6C34878D82A}">
                    <a16:rowId xmlns:a16="http://schemas.microsoft.com/office/drawing/2014/main" val="10000"/>
                  </a:ext>
                </a:extLst>
              </a:tr>
              <a:tr h="1214225">
                <a:tc>
                  <a:txBody>
                    <a:bodyPr/>
                    <a:lstStyle/>
                    <a:p>
                      <a:pPr marL="0" lvl="0" indent="0" algn="r" rtl="1">
                        <a:spcBef>
                          <a:spcPts val="0"/>
                        </a:spcBef>
                        <a:spcAft>
                          <a:spcPts val="0"/>
                        </a:spcAft>
                        <a:buClr>
                          <a:schemeClr val="dk1"/>
                        </a:buClr>
                        <a:buSzPts val="1100"/>
                        <a:buFont typeface="Arial"/>
                        <a:buNone/>
                      </a:pPr>
                      <a:r>
                        <a:rPr lang="he-IL" sz="1000">
                          <a:solidFill>
                            <a:schemeClr val="dk1"/>
                          </a:solidFill>
                          <a:latin typeface="Calibri"/>
                          <a:ea typeface="Calibri"/>
                          <a:cs typeface="Calibri"/>
                          <a:sym typeface="Calibri"/>
                        </a:rPr>
                        <a:t>מהי כמות </a:t>
                      </a:r>
                      <a:r>
                        <a:rPr lang="he-IL" sz="1000" err="1">
                          <a:solidFill>
                            <a:schemeClr val="dk1"/>
                          </a:solidFill>
                          <a:latin typeface="Calibri"/>
                          <a:ea typeface="Calibri"/>
                          <a:cs typeface="Calibri"/>
                          <a:sym typeface="Calibri"/>
                        </a:rPr>
                        <a:t>הקוט”ש</a:t>
                      </a:r>
                      <a:r>
                        <a:rPr lang="he-IL" sz="1000">
                          <a:solidFill>
                            <a:schemeClr val="dk1"/>
                          </a:solidFill>
                          <a:latin typeface="Calibri"/>
                          <a:ea typeface="Calibri"/>
                          <a:cs typeface="Calibri"/>
                          <a:sym typeface="Calibri"/>
                        </a:rPr>
                        <a:t> שהמשפחה צורכת בחודש?</a:t>
                      </a:r>
                      <a:endParaRPr lang="he-IL" sz="1000"/>
                    </a:p>
                  </a:txBody>
                  <a:tcPr marL="91425" marR="91425" marT="91425" marB="91425"/>
                </a:tc>
                <a:tc>
                  <a:txBody>
                    <a:bodyPr/>
                    <a:lstStyle/>
                    <a:p>
                      <a:pPr marL="0" lvl="0" indent="0" algn="r" rtl="1">
                        <a:spcBef>
                          <a:spcPts val="0"/>
                        </a:spcBef>
                        <a:spcAft>
                          <a:spcPts val="0"/>
                        </a:spcAft>
                        <a:buClr>
                          <a:schemeClr val="dk1"/>
                        </a:buClr>
                        <a:buSzPts val="1100"/>
                        <a:buFont typeface="Arial"/>
                        <a:buNone/>
                      </a:pPr>
                      <a:r>
                        <a:rPr lang="he-IL" sz="1000">
                          <a:solidFill>
                            <a:schemeClr val="dk1"/>
                          </a:solidFill>
                          <a:latin typeface="Calibri"/>
                          <a:ea typeface="Calibri"/>
                          <a:cs typeface="Calibri"/>
                          <a:sym typeface="Calibri"/>
                        </a:rPr>
                        <a:t>ההפרש בתשלום בין החודש השני לחודש הראשון הוא 15 ש”ח, שהם 20% מהתשלום הקבוע. מכאן ניתן להסיק, שהסכום הקבוע (בחודש הראשון), שהוא 100%, שווה 75 ש”ח.</a:t>
                      </a:r>
                    </a:p>
                    <a:p>
                      <a:pPr marL="0" lvl="0" indent="0" algn="r" rtl="1">
                        <a:spcBef>
                          <a:spcPts val="0"/>
                        </a:spcBef>
                        <a:spcAft>
                          <a:spcPts val="0"/>
                        </a:spcAft>
                        <a:buNone/>
                      </a:pPr>
                      <a:r>
                        <a:rPr lang="he-IL" sz="1000">
                          <a:solidFill>
                            <a:schemeClr val="dk1"/>
                          </a:solidFill>
                          <a:latin typeface="Calibri"/>
                          <a:ea typeface="Calibri"/>
                          <a:cs typeface="Calibri"/>
                          <a:sym typeface="Calibri"/>
                        </a:rPr>
                        <a:t>הנוסחה שעזרה לי בפענוח (</a:t>
                      </a:r>
                      <a:r>
                        <a:rPr lang="en-GB" sz="1000">
                          <a:solidFill>
                            <a:schemeClr val="dk1"/>
                          </a:solidFill>
                          <a:latin typeface="Calibri"/>
                          <a:ea typeface="Calibri"/>
                          <a:cs typeface="Calibri"/>
                          <a:sym typeface="Calibri"/>
                        </a:rPr>
                        <a:t>X </a:t>
                      </a:r>
                      <a:r>
                        <a:rPr lang="he-IL" sz="1000">
                          <a:solidFill>
                            <a:schemeClr val="dk1"/>
                          </a:solidFill>
                          <a:latin typeface="Calibri"/>
                          <a:ea typeface="Calibri"/>
                          <a:cs typeface="Calibri"/>
                          <a:sym typeface="Calibri"/>
                        </a:rPr>
                        <a:t> מייצג את הסכום הקבוע):</a:t>
                      </a:r>
                      <a:endParaRPr lang="he-IL" sz="1000"/>
                    </a:p>
                    <a:p>
                      <a:pPr marL="0" lvl="0" indent="0" algn="l" rtl="0">
                        <a:spcBef>
                          <a:spcPts val="0"/>
                        </a:spcBef>
                        <a:spcAft>
                          <a:spcPts val="0"/>
                        </a:spcAft>
                        <a:buNone/>
                      </a:pPr>
                      <a:r>
                        <a:rPr lang="he-IL" sz="1000"/>
                        <a:t>20·</a:t>
                      </a:r>
                      <a:r>
                        <a:rPr lang="en-GB" sz="1000"/>
                        <a:t>X  = 15   x=100</a:t>
                      </a:r>
                      <a:r>
                        <a:rPr lang="en-GB" sz="1000">
                          <a:solidFill>
                            <a:schemeClr val="dk1"/>
                          </a:solidFill>
                        </a:rPr>
                        <a:t>·15/20 </a:t>
                      </a:r>
                      <a:endParaRPr lang="en-GB" sz="1000"/>
                    </a:p>
                    <a:p>
                      <a:pPr marL="0" lvl="0" indent="0" algn="l" rtl="0">
                        <a:spcBef>
                          <a:spcPts val="0"/>
                        </a:spcBef>
                        <a:spcAft>
                          <a:spcPts val="0"/>
                        </a:spcAft>
                        <a:buNone/>
                      </a:pPr>
                      <a:r>
                        <a:rPr lang="en-GB" sz="1000"/>
                        <a:t>100</a:t>
                      </a:r>
                    </a:p>
                  </a:txBody>
                  <a:tcPr marL="91425" marR="91425" marT="91425" marB="91425"/>
                </a:tc>
                <a:tc>
                  <a:txBody>
                    <a:bodyPr/>
                    <a:lstStyle/>
                    <a:p>
                      <a:pPr marL="208799" lvl="0" indent="-293899" algn="r" rtl="1">
                        <a:spcBef>
                          <a:spcPts val="0"/>
                        </a:spcBef>
                        <a:spcAft>
                          <a:spcPts val="0"/>
                        </a:spcAft>
                        <a:buSzPts val="1000"/>
                        <a:buChar char="-"/>
                      </a:pPr>
                      <a:r>
                        <a:rPr lang="en-GB" sz="1000" err="1">
                          <a:solidFill>
                            <a:schemeClr val="dk1"/>
                          </a:solidFill>
                          <a:latin typeface="Calibri"/>
                          <a:ea typeface="Calibri"/>
                          <a:cs typeface="Calibri"/>
                          <a:sym typeface="Calibri"/>
                        </a:rPr>
                        <a:t>הסכום</a:t>
                      </a:r>
                      <a:r>
                        <a:rPr lang="en-GB" sz="1000">
                          <a:solidFill>
                            <a:schemeClr val="dk1"/>
                          </a:solidFill>
                          <a:latin typeface="Calibri"/>
                          <a:ea typeface="Calibri"/>
                          <a:cs typeface="Calibri"/>
                          <a:sym typeface="Calibri"/>
                        </a:rPr>
                        <a:t> </a:t>
                      </a:r>
                      <a:r>
                        <a:rPr lang="en-GB" sz="1000" err="1">
                          <a:solidFill>
                            <a:schemeClr val="dk1"/>
                          </a:solidFill>
                          <a:latin typeface="Calibri"/>
                          <a:ea typeface="Calibri"/>
                          <a:cs typeface="Calibri"/>
                          <a:sym typeface="Calibri"/>
                        </a:rPr>
                        <a:t>הקבוע</a:t>
                      </a:r>
                      <a:endParaRPr sz="1000">
                        <a:solidFill>
                          <a:schemeClr val="dk1"/>
                        </a:solidFill>
                        <a:latin typeface="Calibri"/>
                        <a:ea typeface="Calibri"/>
                        <a:cs typeface="Calibri"/>
                        <a:sym typeface="Calibri"/>
                      </a:endParaRPr>
                    </a:p>
                    <a:p>
                      <a:pPr marL="208799" lvl="0" indent="-293899" algn="r" rtl="1">
                        <a:spcBef>
                          <a:spcPts val="0"/>
                        </a:spcBef>
                        <a:spcAft>
                          <a:spcPts val="0"/>
                        </a:spcAft>
                        <a:buSzPts val="1000"/>
                        <a:buChar char="-"/>
                      </a:pPr>
                      <a:r>
                        <a:rPr lang="en-GB" sz="1000" err="1">
                          <a:solidFill>
                            <a:schemeClr val="dk1"/>
                          </a:solidFill>
                          <a:latin typeface="Calibri"/>
                          <a:ea typeface="Calibri"/>
                          <a:cs typeface="Calibri"/>
                          <a:sym typeface="Calibri"/>
                        </a:rPr>
                        <a:t>הסכום</a:t>
                      </a:r>
                      <a:r>
                        <a:rPr lang="en-GB" sz="1000">
                          <a:solidFill>
                            <a:schemeClr val="dk1"/>
                          </a:solidFill>
                          <a:latin typeface="Calibri"/>
                          <a:ea typeface="Calibri"/>
                          <a:cs typeface="Calibri"/>
                          <a:sym typeface="Calibri"/>
                        </a:rPr>
                        <a:t> </a:t>
                      </a:r>
                      <a:r>
                        <a:rPr lang="en-GB" sz="1000" err="1">
                          <a:solidFill>
                            <a:schemeClr val="dk1"/>
                          </a:solidFill>
                          <a:latin typeface="Calibri"/>
                          <a:ea typeface="Calibri"/>
                          <a:cs typeface="Calibri"/>
                          <a:sym typeface="Calibri"/>
                        </a:rPr>
                        <a:t>המשתנה</a:t>
                      </a:r>
                      <a:endParaRPr sz="1000">
                        <a:solidFill>
                          <a:schemeClr val="dk1"/>
                        </a:solidFill>
                        <a:latin typeface="Calibri"/>
                        <a:ea typeface="Calibri"/>
                        <a:cs typeface="Calibri"/>
                        <a:sym typeface="Calibri"/>
                      </a:endParaRPr>
                    </a:p>
                    <a:p>
                      <a:pPr marL="208799" lvl="0" indent="-293899" algn="r" rtl="1">
                        <a:spcBef>
                          <a:spcPts val="0"/>
                        </a:spcBef>
                        <a:spcAft>
                          <a:spcPts val="0"/>
                        </a:spcAft>
                        <a:buSzPts val="1000"/>
                        <a:buChar char="-"/>
                      </a:pPr>
                      <a:r>
                        <a:rPr lang="en-GB" sz="1000" err="1">
                          <a:solidFill>
                            <a:schemeClr val="dk1"/>
                          </a:solidFill>
                          <a:latin typeface="Calibri"/>
                          <a:ea typeface="Calibri"/>
                          <a:cs typeface="Calibri"/>
                          <a:sym typeface="Calibri"/>
                        </a:rPr>
                        <a:t>כמות</a:t>
                      </a:r>
                      <a:r>
                        <a:rPr lang="en-GB" sz="1000">
                          <a:solidFill>
                            <a:schemeClr val="dk1"/>
                          </a:solidFill>
                          <a:latin typeface="Calibri"/>
                          <a:ea typeface="Calibri"/>
                          <a:cs typeface="Calibri"/>
                          <a:sym typeface="Calibri"/>
                        </a:rPr>
                        <a:t> </a:t>
                      </a:r>
                      <a:r>
                        <a:rPr lang="en-GB" sz="1000" err="1">
                          <a:solidFill>
                            <a:schemeClr val="dk1"/>
                          </a:solidFill>
                          <a:latin typeface="Calibri"/>
                          <a:ea typeface="Calibri"/>
                          <a:cs typeface="Calibri"/>
                          <a:sym typeface="Calibri"/>
                        </a:rPr>
                        <a:t>הקוט"ש</a:t>
                      </a:r>
                      <a:r>
                        <a:rPr lang="en-GB" sz="1000">
                          <a:solidFill>
                            <a:schemeClr val="dk1"/>
                          </a:solidFill>
                          <a:latin typeface="Calibri"/>
                          <a:ea typeface="Calibri"/>
                          <a:cs typeface="Calibri"/>
                          <a:sym typeface="Calibri"/>
                        </a:rPr>
                        <a:t> </a:t>
                      </a:r>
                      <a:r>
                        <a:rPr lang="en-GB" sz="1000" err="1">
                          <a:solidFill>
                            <a:schemeClr val="dk1"/>
                          </a:solidFill>
                          <a:latin typeface="Calibri"/>
                          <a:ea typeface="Calibri"/>
                          <a:cs typeface="Calibri"/>
                          <a:sym typeface="Calibri"/>
                        </a:rPr>
                        <a:t>לצריכה</a:t>
                      </a:r>
                      <a:r>
                        <a:rPr lang="en-GB" sz="1000">
                          <a:solidFill>
                            <a:schemeClr val="dk1"/>
                          </a:solidFill>
                          <a:latin typeface="Calibri"/>
                          <a:ea typeface="Calibri"/>
                          <a:cs typeface="Calibri"/>
                          <a:sym typeface="Calibri"/>
                        </a:rPr>
                        <a:t> </a:t>
                      </a:r>
                      <a:r>
                        <a:rPr lang="en-GB" sz="1000" err="1">
                          <a:solidFill>
                            <a:schemeClr val="dk1"/>
                          </a:solidFill>
                          <a:latin typeface="Calibri"/>
                          <a:ea typeface="Calibri"/>
                          <a:cs typeface="Calibri"/>
                          <a:sym typeface="Calibri"/>
                        </a:rPr>
                        <a:t>בחודש</a:t>
                      </a:r>
                      <a:endParaRPr sz="1000"/>
                    </a:p>
                  </a:txBody>
                  <a:tcPr marL="91425" marR="91425" marT="91425" marB="91425"/>
                </a:tc>
                <a:tc>
                  <a:txBody>
                    <a:bodyPr/>
                    <a:lstStyle/>
                    <a:p>
                      <a:pPr marL="0" lvl="0" indent="0" algn="r" rtl="1">
                        <a:spcBef>
                          <a:spcPts val="0"/>
                        </a:spcBef>
                        <a:spcAft>
                          <a:spcPts val="0"/>
                        </a:spcAft>
                        <a:buNone/>
                      </a:pPr>
                      <a:r>
                        <a:rPr lang="he-IL" sz="1000">
                          <a:solidFill>
                            <a:schemeClr val="dk1"/>
                          </a:solidFill>
                          <a:latin typeface="Calibri"/>
                          <a:ea typeface="Calibri"/>
                          <a:cs typeface="Calibri"/>
                          <a:sym typeface="Calibri"/>
                        </a:rPr>
                        <a:t>הסכום לתשלום בחודש הראשון; הסכום לתשלום בחודש השני; התשלום לכל </a:t>
                      </a:r>
                      <a:r>
                        <a:rPr lang="he-IL" sz="1000" err="1">
                          <a:solidFill>
                            <a:schemeClr val="dk1"/>
                          </a:solidFill>
                          <a:latin typeface="Calibri"/>
                          <a:ea typeface="Calibri"/>
                          <a:cs typeface="Calibri"/>
                          <a:sym typeface="Calibri"/>
                        </a:rPr>
                        <a:t>קוט"ש</a:t>
                      </a:r>
                      <a:r>
                        <a:rPr lang="he-IL" sz="1000">
                          <a:solidFill>
                            <a:schemeClr val="dk1"/>
                          </a:solidFill>
                          <a:latin typeface="Calibri"/>
                          <a:ea typeface="Calibri"/>
                          <a:cs typeface="Calibri"/>
                          <a:sym typeface="Calibri"/>
                        </a:rPr>
                        <a:t>; הייתה העלאה של הסכום הקבוע ב-20% (זו הסיבה לפער בין שני החודשים); התשלום החודשי מורכב מתשלום קבוע ומתשלום משתנה;</a:t>
                      </a:r>
                      <a:endParaRPr lang="he-IL" sz="1000"/>
                    </a:p>
                  </a:txBody>
                  <a:tcPr marL="91425" marR="91425" marT="91425" marB="91425"/>
                </a:tc>
                <a:extLst>
                  <a:ext uri="{0D108BD9-81ED-4DB2-BD59-A6C34878D82A}">
                    <a16:rowId xmlns:a16="http://schemas.microsoft.com/office/drawing/2014/main" val="10001"/>
                  </a:ext>
                </a:extLst>
              </a:tr>
            </a:tbl>
          </a:graphicData>
        </a:graphic>
      </p:graphicFrame>
      <p:cxnSp>
        <p:nvCxnSpPr>
          <p:cNvPr id="211" name="Google Shape;211;p31"/>
          <p:cNvCxnSpPr/>
          <p:nvPr/>
        </p:nvCxnSpPr>
        <p:spPr>
          <a:xfrm rot="10800000" flipH="1">
            <a:off x="2092875" y="2701150"/>
            <a:ext cx="424800" cy="6300"/>
          </a:xfrm>
          <a:prstGeom prst="straightConnector1">
            <a:avLst/>
          </a:prstGeom>
          <a:noFill/>
          <a:ln w="9525" cap="flat" cmpd="sng">
            <a:solidFill>
              <a:schemeClr val="dk2"/>
            </a:solidFill>
            <a:prstDash val="solid"/>
            <a:round/>
            <a:headEnd type="none" w="med" len="med"/>
            <a:tailEnd type="none" w="med" len="med"/>
          </a:ln>
        </p:spPr>
      </p:cxnSp>
      <p:sp>
        <p:nvSpPr>
          <p:cNvPr id="212" name="Google Shape;212;p31"/>
          <p:cNvSpPr txBox="1"/>
          <p:nvPr/>
        </p:nvSpPr>
        <p:spPr>
          <a:xfrm>
            <a:off x="216475" y="3230125"/>
            <a:ext cx="8491800" cy="1795077"/>
          </a:xfrm>
          <a:prstGeom prst="rect">
            <a:avLst/>
          </a:prstGeom>
          <a:noFill/>
          <a:ln>
            <a:noFill/>
          </a:ln>
        </p:spPr>
        <p:txBody>
          <a:bodyPr spcFirstLastPara="1" wrap="square" lIns="91425" tIns="91425" rIns="91425" bIns="91425" anchor="t" anchorCtr="0">
            <a:spAutoFit/>
          </a:bodyPr>
          <a:lstStyle/>
          <a:p>
            <a:pPr marL="0" lvl="0" indent="0" algn="r" rtl="1">
              <a:lnSpc>
                <a:spcPct val="115000"/>
              </a:lnSpc>
              <a:spcBef>
                <a:spcPts val="0"/>
              </a:spcBef>
              <a:spcAft>
                <a:spcPts val="0"/>
              </a:spcAft>
              <a:buNone/>
            </a:pPr>
            <a:r>
              <a:rPr lang="he-IL" sz="1300" dirty="0">
                <a:solidFill>
                  <a:schemeClr val="dk1"/>
                </a:solidFill>
                <a:latin typeface="Calibri"/>
                <a:ea typeface="Calibri"/>
                <a:cs typeface="Calibri"/>
                <a:sym typeface="Calibri"/>
              </a:rPr>
              <a:t>6+7)</a:t>
            </a:r>
            <a:r>
              <a:rPr lang="he-IL" sz="1300" b="1" dirty="0">
                <a:solidFill>
                  <a:schemeClr val="dk1"/>
                </a:solidFill>
                <a:latin typeface="Calibri"/>
                <a:ea typeface="Calibri"/>
                <a:cs typeface="Calibri"/>
                <a:sym typeface="Calibri"/>
              </a:rPr>
              <a:t>    ניפוי רעיונות ובניית מודל מתמטי -</a:t>
            </a:r>
            <a:r>
              <a:rPr lang="he-IL" sz="1300" dirty="0">
                <a:solidFill>
                  <a:schemeClr val="dk1"/>
                </a:solidFill>
                <a:latin typeface="Calibri"/>
                <a:ea typeface="Calibri"/>
                <a:cs typeface="Calibri"/>
                <a:sym typeface="Calibri"/>
              </a:rPr>
              <a:t> למשל, תחילה מגיעים לנוסחאות עם שני נעלמים (ה-</a:t>
            </a:r>
            <a:r>
              <a:rPr lang="en-GB" sz="1300" dirty="0">
                <a:solidFill>
                  <a:schemeClr val="dk1"/>
                </a:solidFill>
                <a:latin typeface="Calibri"/>
                <a:ea typeface="Calibri"/>
                <a:cs typeface="Calibri"/>
                <a:sym typeface="Calibri"/>
              </a:rPr>
              <a:t>X </a:t>
            </a:r>
            <a:r>
              <a:rPr lang="he-IL" sz="1300" dirty="0">
                <a:solidFill>
                  <a:schemeClr val="dk1"/>
                </a:solidFill>
                <a:latin typeface="Calibri"/>
                <a:ea typeface="Calibri"/>
                <a:cs typeface="Calibri"/>
                <a:sym typeface="Calibri"/>
              </a:rPr>
              <a:t> מייצג את התשלום החודשי </a:t>
            </a:r>
          </a:p>
          <a:p>
            <a:pPr marL="0" lvl="0" indent="0" algn="r" rtl="1">
              <a:lnSpc>
                <a:spcPct val="115000"/>
              </a:lnSpc>
              <a:spcBef>
                <a:spcPts val="0"/>
              </a:spcBef>
              <a:spcAft>
                <a:spcPts val="0"/>
              </a:spcAft>
              <a:buNone/>
            </a:pPr>
            <a:r>
              <a:rPr lang="he-IL" sz="1300" dirty="0">
                <a:solidFill>
                  <a:schemeClr val="dk1"/>
                </a:solidFill>
                <a:latin typeface="Calibri"/>
                <a:ea typeface="Calibri"/>
                <a:cs typeface="Calibri"/>
                <a:sym typeface="Calibri"/>
              </a:rPr>
              <a:t>            הקבוע וה-</a:t>
            </a:r>
            <a:r>
              <a:rPr lang="en-GB" sz="1300" dirty="0">
                <a:solidFill>
                  <a:schemeClr val="dk1"/>
                </a:solidFill>
                <a:latin typeface="Calibri"/>
                <a:ea typeface="Calibri"/>
                <a:cs typeface="Calibri"/>
                <a:sym typeface="Calibri"/>
              </a:rPr>
              <a:t>Y</a:t>
            </a:r>
            <a:r>
              <a:rPr lang="he-IL" sz="1300" dirty="0">
                <a:solidFill>
                  <a:schemeClr val="dk1"/>
                </a:solidFill>
                <a:latin typeface="Calibri"/>
                <a:ea typeface="Calibri"/>
                <a:cs typeface="Calibri"/>
                <a:sym typeface="Calibri"/>
              </a:rPr>
              <a:t> מייצג את כמות </a:t>
            </a:r>
            <a:r>
              <a:rPr lang="he-IL" sz="1300" dirty="0" err="1">
                <a:solidFill>
                  <a:schemeClr val="dk1"/>
                </a:solidFill>
                <a:latin typeface="Calibri"/>
                <a:ea typeface="Calibri"/>
                <a:cs typeface="Calibri"/>
                <a:sym typeface="Calibri"/>
              </a:rPr>
              <a:t>הקוט"ש</a:t>
            </a:r>
            <a:r>
              <a:rPr lang="he-IL" sz="1300" dirty="0">
                <a:solidFill>
                  <a:schemeClr val="dk1"/>
                </a:solidFill>
                <a:latin typeface="Calibri"/>
                <a:ea typeface="Calibri"/>
                <a:cs typeface="Calibri"/>
                <a:sym typeface="Calibri"/>
              </a:rPr>
              <a:t> בחודש). אנחנו מבחינים שהסתבכנו בחישובים עם שני נעלמים ואז מנסים בעזרת </a:t>
            </a:r>
          </a:p>
          <a:p>
            <a:pPr marL="0" lvl="0" indent="0" algn="r" rtl="1">
              <a:lnSpc>
                <a:spcPct val="115000"/>
              </a:lnSpc>
              <a:spcBef>
                <a:spcPts val="0"/>
              </a:spcBef>
              <a:spcAft>
                <a:spcPts val="0"/>
              </a:spcAft>
              <a:buNone/>
            </a:pPr>
            <a:r>
              <a:rPr lang="he-IL" sz="1300" dirty="0">
                <a:solidFill>
                  <a:schemeClr val="dk1"/>
                </a:solidFill>
                <a:latin typeface="Calibri"/>
                <a:ea typeface="Calibri"/>
                <a:cs typeface="Calibri"/>
                <a:sym typeface="Calibri"/>
              </a:rPr>
              <a:t>            הטבלה לפשט את הבעיה (מגלים תחילה את התשלום הקבוע) ומצמצמים את מספר הנעלמים לאחד בכל פעם, ומכאן הדרך למשוואה </a:t>
            </a:r>
          </a:p>
          <a:p>
            <a:pPr marL="0" lvl="0" indent="0" algn="r" rtl="1">
              <a:lnSpc>
                <a:spcPct val="115000"/>
              </a:lnSpc>
              <a:spcBef>
                <a:spcPts val="0"/>
              </a:spcBef>
              <a:spcAft>
                <a:spcPts val="0"/>
              </a:spcAft>
              <a:buNone/>
            </a:pPr>
            <a:r>
              <a:rPr lang="he-IL" sz="1300" dirty="0">
                <a:solidFill>
                  <a:schemeClr val="dk1"/>
                </a:solidFill>
                <a:latin typeface="Calibri"/>
                <a:ea typeface="Calibri"/>
                <a:cs typeface="Calibri"/>
                <a:sym typeface="Calibri"/>
              </a:rPr>
              <a:t>            המוכרת לנו מפתרון בעיות בעבר, סלולה וברורה.</a:t>
            </a:r>
          </a:p>
          <a:p>
            <a:pPr marL="0" lvl="0" indent="0" algn="r" rtl="1">
              <a:lnSpc>
                <a:spcPct val="115000"/>
              </a:lnSpc>
              <a:spcBef>
                <a:spcPts val="0"/>
              </a:spcBef>
              <a:spcAft>
                <a:spcPts val="0"/>
              </a:spcAft>
              <a:buNone/>
            </a:pPr>
            <a:r>
              <a:rPr lang="he-IL" sz="1300" dirty="0">
                <a:solidFill>
                  <a:schemeClr val="dk1"/>
                </a:solidFill>
                <a:latin typeface="Calibri"/>
                <a:ea typeface="Calibri"/>
                <a:cs typeface="Calibri"/>
                <a:sym typeface="Calibri"/>
              </a:rPr>
              <a:t>8)       </a:t>
            </a:r>
            <a:r>
              <a:rPr lang="he-IL" sz="1300" b="1" dirty="0">
                <a:solidFill>
                  <a:schemeClr val="dk1"/>
                </a:solidFill>
                <a:latin typeface="Calibri"/>
                <a:ea typeface="Calibri"/>
                <a:cs typeface="Calibri"/>
                <a:sym typeface="Calibri"/>
              </a:rPr>
              <a:t>האם זה הפתרון היחיד? </a:t>
            </a:r>
            <a:r>
              <a:rPr lang="he-IL" sz="1300" dirty="0">
                <a:solidFill>
                  <a:schemeClr val="dk1"/>
                </a:solidFill>
                <a:latin typeface="Calibri"/>
                <a:ea typeface="Calibri"/>
                <a:cs typeface="Calibri"/>
                <a:sym typeface="Calibri"/>
              </a:rPr>
              <a:t>לא חייבים להשתמש במשוואה אלגברית כדי להגיע לפתרון הסופי. אפשר בעזרת פעולת חיסור וחילוק </a:t>
            </a:r>
          </a:p>
          <a:p>
            <a:pPr marL="0" lvl="0" indent="0" algn="r" rtl="1">
              <a:lnSpc>
                <a:spcPct val="115000"/>
              </a:lnSpc>
              <a:spcBef>
                <a:spcPts val="0"/>
              </a:spcBef>
              <a:spcAft>
                <a:spcPts val="0"/>
              </a:spcAft>
              <a:buNone/>
            </a:pPr>
            <a:r>
              <a:rPr lang="he-IL" sz="1300" dirty="0">
                <a:solidFill>
                  <a:schemeClr val="dk1"/>
                </a:solidFill>
                <a:latin typeface="Calibri"/>
                <a:ea typeface="Calibri"/>
                <a:cs typeface="Calibri"/>
                <a:sym typeface="Calibri"/>
              </a:rPr>
              <a:t>           (328/2.05, 328=403-75) להגיע לתוצאה זהה.</a:t>
            </a:r>
            <a:r>
              <a:rPr lang="he-IL" sz="1300" b="1" dirty="0">
                <a:solidFill>
                  <a:schemeClr val="dk1"/>
                </a:solidFill>
                <a:latin typeface="Calibri"/>
                <a:ea typeface="Calibri"/>
                <a:cs typeface="Calibri"/>
                <a:sym typeface="Calibri"/>
              </a:rPr>
              <a:t> </a:t>
            </a:r>
          </a:p>
          <a:p>
            <a:pPr marL="0" lvl="0" indent="0" algn="r" rtl="1">
              <a:lnSpc>
                <a:spcPct val="115000"/>
              </a:lnSpc>
              <a:spcBef>
                <a:spcPts val="0"/>
              </a:spcBef>
              <a:spcAft>
                <a:spcPts val="0"/>
              </a:spcAft>
              <a:buNone/>
            </a:pPr>
            <a:r>
              <a:rPr lang="he-IL" sz="1300" dirty="0">
                <a:solidFill>
                  <a:schemeClr val="dk1"/>
                </a:solidFill>
                <a:latin typeface="Calibri"/>
                <a:ea typeface="Calibri"/>
                <a:cs typeface="Calibri"/>
                <a:sym typeface="Calibri"/>
              </a:rPr>
              <a:t>9)</a:t>
            </a:r>
            <a:r>
              <a:rPr lang="he-IL" sz="1300" b="1" dirty="0">
                <a:solidFill>
                  <a:schemeClr val="dk1"/>
                </a:solidFill>
                <a:latin typeface="Calibri"/>
                <a:ea typeface="Calibri"/>
                <a:cs typeface="Calibri"/>
                <a:sym typeface="Calibri"/>
              </a:rPr>
              <a:t>       בקרה - </a:t>
            </a:r>
            <a:r>
              <a:rPr lang="he-IL" sz="1300" dirty="0">
                <a:solidFill>
                  <a:schemeClr val="dk1"/>
                </a:solidFill>
                <a:latin typeface="Calibri"/>
                <a:ea typeface="Calibri"/>
                <a:cs typeface="Calibri"/>
                <a:sym typeface="Calibri"/>
              </a:rPr>
              <a:t>הפתרון הגיוני הן מבחינת הסיטואציה הלשונית והן מבחינת המציאות.</a:t>
            </a:r>
          </a:p>
        </p:txBody>
      </p:sp>
      <p:sp>
        <p:nvSpPr>
          <p:cNvPr id="9" name="Google Shape;188;p28">
            <a:hlinkClick r:id="rId3" action="ppaction://hlinksldjump"/>
            <a:extLst>
              <a:ext uri="{FF2B5EF4-FFF2-40B4-BE49-F238E27FC236}">
                <a16:creationId xmlns:a16="http://schemas.microsoft.com/office/drawing/2014/main" id="{EB2A6E21-7668-467D-ACEB-C93DEA95921F}"/>
              </a:ext>
            </a:extLst>
          </p:cNvPr>
          <p:cNvSpPr/>
          <p:nvPr/>
        </p:nvSpPr>
        <p:spPr>
          <a:xfrm>
            <a:off x="257050" y="4601273"/>
            <a:ext cx="1224498" cy="250800"/>
          </a:xfrm>
          <a:prstGeom prst="bevel">
            <a:avLst>
              <a:gd name="adj" fmla="val 12500"/>
            </a:avLst>
          </a:prstGeom>
          <a:solidFill>
            <a:schemeClr val="l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r" rtl="1">
              <a:spcBef>
                <a:spcPts val="0"/>
              </a:spcBef>
              <a:spcAft>
                <a:spcPts val="0"/>
              </a:spcAft>
              <a:buNone/>
            </a:pPr>
            <a:r>
              <a:rPr lang="he-IL" sz="800" dirty="0"/>
              <a:t>לשקופית סוגי הניתוחים</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1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p32"/>
          <p:cNvSpPr txBox="1">
            <a:spLocks noGrp="1"/>
          </p:cNvSpPr>
          <p:nvPr>
            <p:ph type="title"/>
          </p:nvPr>
        </p:nvSpPr>
        <p:spPr>
          <a:xfrm>
            <a:off x="2580400" y="357657"/>
            <a:ext cx="5825700" cy="5727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en-GB" sz="3000">
                <a:solidFill>
                  <a:srgbClr val="285788"/>
                </a:solidFill>
                <a:latin typeface="Calibri"/>
                <a:ea typeface="Calibri"/>
                <a:cs typeface="Calibri"/>
                <a:sym typeface="Calibri"/>
              </a:rPr>
              <a:t>סיכום</a:t>
            </a:r>
            <a:endParaRPr sz="3000">
              <a:solidFill>
                <a:srgbClr val="285788"/>
              </a:solidFill>
            </a:endParaRPr>
          </a:p>
        </p:txBody>
      </p:sp>
      <p:sp>
        <p:nvSpPr>
          <p:cNvPr id="219" name="Google Shape;219;p32"/>
          <p:cNvSpPr txBox="1"/>
          <p:nvPr/>
        </p:nvSpPr>
        <p:spPr>
          <a:xfrm>
            <a:off x="259201" y="1043700"/>
            <a:ext cx="8418612" cy="3508623"/>
          </a:xfrm>
          <a:prstGeom prst="rect">
            <a:avLst/>
          </a:prstGeom>
          <a:noFill/>
          <a:ln>
            <a:noFill/>
          </a:ln>
        </p:spPr>
        <p:txBody>
          <a:bodyPr spcFirstLastPara="1" wrap="square" lIns="91425" tIns="91425" rIns="91425" bIns="91425" anchor="t" anchorCtr="0">
            <a:spAutoFit/>
          </a:bodyPr>
          <a:lstStyle/>
          <a:p>
            <a:pPr marL="457200" lvl="0" indent="-330200" algn="r" rtl="1">
              <a:lnSpc>
                <a:spcPct val="150000"/>
              </a:lnSpc>
              <a:spcBef>
                <a:spcPts val="0"/>
              </a:spcBef>
              <a:spcAft>
                <a:spcPts val="0"/>
              </a:spcAft>
              <a:buClr>
                <a:schemeClr val="dk1"/>
              </a:buClr>
              <a:buSzPts val="1600"/>
              <a:buFont typeface="Calibri"/>
              <a:buChar char="●"/>
            </a:pPr>
            <a:r>
              <a:rPr lang="he-IL" sz="1600">
                <a:solidFill>
                  <a:schemeClr val="dk1"/>
                </a:solidFill>
                <a:latin typeface="Calibri"/>
                <a:ea typeface="Calibri"/>
                <a:cs typeface="Calibri"/>
                <a:sym typeface="Calibri"/>
              </a:rPr>
              <a:t>ניתן </a:t>
            </a:r>
            <a:r>
              <a:rPr lang="he-IL" sz="1600" b="1">
                <a:solidFill>
                  <a:schemeClr val="dk1"/>
                </a:solidFill>
                <a:latin typeface="Calibri"/>
                <a:ea typeface="Calibri"/>
                <a:cs typeface="Calibri"/>
                <a:sym typeface="Calibri"/>
              </a:rPr>
              <a:t>להשתמש בכלים אורייניים ובאסטרטגיות של הבנת הנקרא</a:t>
            </a:r>
            <a:r>
              <a:rPr lang="he-IL" sz="1600">
                <a:solidFill>
                  <a:schemeClr val="dk1"/>
                </a:solidFill>
                <a:latin typeface="Calibri"/>
                <a:ea typeface="Calibri"/>
                <a:cs typeface="Calibri"/>
                <a:sym typeface="Calibri"/>
              </a:rPr>
              <a:t> לפיצוח של בעיות מילוליות במתמטיקה.</a:t>
            </a:r>
          </a:p>
          <a:p>
            <a:pPr marL="457200" lvl="0" indent="-330200" algn="r" rtl="1">
              <a:lnSpc>
                <a:spcPct val="150000"/>
              </a:lnSpc>
              <a:spcBef>
                <a:spcPts val="0"/>
              </a:spcBef>
              <a:spcAft>
                <a:spcPts val="0"/>
              </a:spcAft>
              <a:buClr>
                <a:schemeClr val="dk1"/>
              </a:buClr>
              <a:buSzPts val="1600"/>
              <a:buFont typeface="Calibri"/>
              <a:buChar char="●"/>
            </a:pPr>
            <a:r>
              <a:rPr lang="he-IL" sz="1600">
                <a:solidFill>
                  <a:schemeClr val="dk1"/>
                </a:solidFill>
                <a:latin typeface="Calibri"/>
                <a:ea typeface="Calibri"/>
                <a:cs typeface="Calibri"/>
                <a:sym typeface="Calibri"/>
              </a:rPr>
              <a:t>כדי לפענח טקסט מתמטי וכדי לחנך לאוריינות לשונית מתמטית יש להעניק </a:t>
            </a:r>
            <a:r>
              <a:rPr lang="he-IL" sz="1600" b="1">
                <a:solidFill>
                  <a:schemeClr val="dk1"/>
                </a:solidFill>
                <a:latin typeface="Calibri"/>
                <a:ea typeface="Calibri"/>
                <a:cs typeface="Calibri"/>
                <a:sym typeface="Calibri"/>
              </a:rPr>
              <a:t>תשומת לב לתהליכים הקוגניטיביים והמטה-קוגניטיביים</a:t>
            </a:r>
            <a:r>
              <a:rPr lang="he-IL" sz="1600">
                <a:solidFill>
                  <a:schemeClr val="dk1"/>
                </a:solidFill>
                <a:latin typeface="Calibri"/>
                <a:ea typeface="Calibri"/>
                <a:cs typeface="Calibri"/>
                <a:sym typeface="Calibri"/>
              </a:rPr>
              <a:t> (ולא רק לתהליכים אינטואיטיביים).</a:t>
            </a:r>
          </a:p>
          <a:p>
            <a:pPr marL="457200" lvl="0" indent="-330200" algn="r" rtl="1">
              <a:lnSpc>
                <a:spcPct val="150000"/>
              </a:lnSpc>
              <a:spcBef>
                <a:spcPts val="0"/>
              </a:spcBef>
              <a:spcAft>
                <a:spcPts val="0"/>
              </a:spcAft>
              <a:buClr>
                <a:schemeClr val="dk1"/>
              </a:buClr>
              <a:buSzPts val="1600"/>
              <a:buFont typeface="Calibri"/>
              <a:buChar char="●"/>
            </a:pPr>
            <a:r>
              <a:rPr lang="he-IL" sz="1600" b="1">
                <a:solidFill>
                  <a:schemeClr val="dk1"/>
                </a:solidFill>
                <a:latin typeface="Calibri"/>
                <a:ea typeface="Calibri"/>
                <a:cs typeface="Calibri"/>
                <a:sym typeface="Calibri"/>
              </a:rPr>
              <a:t>רב שלביות</a:t>
            </a:r>
            <a:r>
              <a:rPr lang="he-IL" sz="1600">
                <a:solidFill>
                  <a:schemeClr val="dk1"/>
                </a:solidFill>
                <a:latin typeface="Calibri"/>
                <a:ea typeface="Calibri"/>
                <a:cs typeface="Calibri"/>
                <a:sym typeface="Calibri"/>
              </a:rPr>
              <a:t> מאפיינת את תהליך עיבוד הטקסט המילולי של בעיה מתמטית: פיענוח סמלים גרפיים, הבנת התוכן הגלוי, הבנת הסיטואציה הלשונית, מציאת מודל מתמטי והתאמה בין הסיטואציה הלשונית למודל המתמטי המתאים.</a:t>
            </a:r>
          </a:p>
          <a:p>
            <a:pPr marL="457200" lvl="0" indent="-330200" algn="r" rtl="1">
              <a:lnSpc>
                <a:spcPct val="150000"/>
              </a:lnSpc>
              <a:spcBef>
                <a:spcPts val="0"/>
              </a:spcBef>
              <a:spcAft>
                <a:spcPts val="0"/>
              </a:spcAft>
              <a:buClr>
                <a:schemeClr val="dk1"/>
              </a:buClr>
              <a:buSzPts val="1600"/>
              <a:buFont typeface="Calibri"/>
              <a:buChar char="●"/>
            </a:pPr>
            <a:r>
              <a:rPr lang="he-IL" sz="1600" b="1">
                <a:solidFill>
                  <a:schemeClr val="dk1"/>
                </a:solidFill>
                <a:latin typeface="Calibri"/>
                <a:ea typeface="Calibri"/>
                <a:cs typeface="Calibri"/>
                <a:sym typeface="Calibri"/>
              </a:rPr>
              <a:t>למידה מתוך הבנה</a:t>
            </a:r>
            <a:r>
              <a:rPr lang="he-IL" sz="1600">
                <a:solidFill>
                  <a:schemeClr val="dk1"/>
                </a:solidFill>
                <a:latin typeface="Calibri"/>
                <a:ea typeface="Calibri"/>
                <a:cs typeface="Calibri"/>
                <a:sym typeface="Calibri"/>
              </a:rPr>
              <a:t> - הבנת המשמעות קודמת לשלב החישובים.</a:t>
            </a:r>
          </a:p>
          <a:p>
            <a:pPr marL="914400" lvl="1" indent="-330200" algn="r" rtl="1">
              <a:lnSpc>
                <a:spcPct val="150000"/>
              </a:lnSpc>
              <a:spcBef>
                <a:spcPts val="0"/>
              </a:spcBef>
              <a:spcAft>
                <a:spcPts val="0"/>
              </a:spcAft>
              <a:buClr>
                <a:schemeClr val="dk1"/>
              </a:buClr>
              <a:buSzPts val="1600"/>
              <a:buFont typeface="Calibri"/>
              <a:buChar char="○"/>
            </a:pPr>
            <a:r>
              <a:rPr lang="he-IL" sz="1600">
                <a:solidFill>
                  <a:schemeClr val="dk1"/>
                </a:solidFill>
                <a:latin typeface="Calibri"/>
                <a:ea typeface="Calibri"/>
                <a:cs typeface="Calibri"/>
                <a:sym typeface="Calibri"/>
              </a:rPr>
              <a:t>קיים קשר בין הבנה לבין שיפור הזיכרון והגדלת היכולת ליישום עתידי של הנלמד בעת פתרון בעיות חדשות.</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6"/>
          <p:cNvSpPr txBox="1">
            <a:spLocks noGrp="1"/>
          </p:cNvSpPr>
          <p:nvPr>
            <p:ph type="title"/>
          </p:nvPr>
        </p:nvSpPr>
        <p:spPr>
          <a:xfrm>
            <a:off x="2580400" y="357657"/>
            <a:ext cx="5825700" cy="5727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en-GB" sz="3000">
                <a:solidFill>
                  <a:srgbClr val="285788"/>
                </a:solidFill>
                <a:latin typeface="Calibri"/>
                <a:ea typeface="Calibri"/>
                <a:cs typeface="Calibri"/>
                <a:sym typeface="Calibri"/>
              </a:rPr>
              <a:t>מטרות המאמר</a:t>
            </a:r>
            <a:endParaRPr sz="3000">
              <a:solidFill>
                <a:srgbClr val="285788"/>
              </a:solidFill>
            </a:endParaRPr>
          </a:p>
        </p:txBody>
      </p:sp>
      <p:sp>
        <p:nvSpPr>
          <p:cNvPr id="76" name="Google Shape;76;p16"/>
          <p:cNvSpPr txBox="1"/>
          <p:nvPr/>
        </p:nvSpPr>
        <p:spPr>
          <a:xfrm>
            <a:off x="406625" y="1277850"/>
            <a:ext cx="7999500" cy="2769959"/>
          </a:xfrm>
          <a:prstGeom prst="rect">
            <a:avLst/>
          </a:prstGeom>
          <a:noFill/>
          <a:ln>
            <a:noFill/>
          </a:ln>
        </p:spPr>
        <p:txBody>
          <a:bodyPr spcFirstLastPara="1" wrap="square" lIns="91425" tIns="91425" rIns="91425" bIns="91425" anchor="t" anchorCtr="0">
            <a:spAutoFit/>
          </a:bodyPr>
          <a:lstStyle/>
          <a:p>
            <a:pPr marL="457200" lvl="0" indent="-330200" algn="r" rtl="1">
              <a:lnSpc>
                <a:spcPct val="150000"/>
              </a:lnSpc>
              <a:spcBef>
                <a:spcPts val="0"/>
              </a:spcBef>
              <a:spcAft>
                <a:spcPts val="0"/>
              </a:spcAft>
              <a:buClr>
                <a:schemeClr val="dk1"/>
              </a:buClr>
              <a:buSzPts val="1600"/>
              <a:buFont typeface="Calibri"/>
              <a:buChar char="●"/>
            </a:pPr>
            <a:r>
              <a:rPr lang="he-IL" sz="1600">
                <a:solidFill>
                  <a:schemeClr val="dk1"/>
                </a:solidFill>
                <a:latin typeface="Calibri"/>
                <a:ea typeface="Calibri"/>
                <a:cs typeface="Calibri"/>
                <a:sym typeface="Calibri"/>
              </a:rPr>
              <a:t>העלאת המודעות לקשיים במעבר מהשפה הטבעית לשפה המתמטית בעת התמודדות עם בעיות מילוליות. </a:t>
            </a:r>
          </a:p>
          <a:p>
            <a:pPr marL="457200" lvl="0" indent="-330200" algn="r" rtl="1">
              <a:lnSpc>
                <a:spcPct val="150000"/>
              </a:lnSpc>
              <a:spcBef>
                <a:spcPts val="0"/>
              </a:spcBef>
              <a:spcAft>
                <a:spcPts val="0"/>
              </a:spcAft>
              <a:buClr>
                <a:schemeClr val="dk1"/>
              </a:buClr>
              <a:buSzPts val="1600"/>
              <a:buFont typeface="Calibri"/>
              <a:buChar char="●"/>
            </a:pPr>
            <a:r>
              <a:rPr lang="he-IL" sz="1600">
                <a:solidFill>
                  <a:schemeClr val="dk1"/>
                </a:solidFill>
                <a:latin typeface="Calibri"/>
                <a:ea typeface="Calibri"/>
                <a:cs typeface="Calibri"/>
                <a:sym typeface="Calibri"/>
              </a:rPr>
              <a:t>לכוון זרקור על היכולת של האוריינות הלשונית לסייע לאוריינות המתמטית על-ידי:</a:t>
            </a:r>
          </a:p>
          <a:p>
            <a:pPr marL="914400" lvl="1" indent="-330200" algn="r" rtl="1">
              <a:lnSpc>
                <a:spcPct val="150000"/>
              </a:lnSpc>
              <a:spcBef>
                <a:spcPts val="0"/>
              </a:spcBef>
              <a:spcAft>
                <a:spcPts val="0"/>
              </a:spcAft>
              <a:buClr>
                <a:schemeClr val="dk1"/>
              </a:buClr>
              <a:buSzPts val="1600"/>
              <a:buFont typeface="Calibri"/>
              <a:buChar char="○"/>
            </a:pPr>
            <a:r>
              <a:rPr lang="he-IL" sz="1600">
                <a:solidFill>
                  <a:schemeClr val="dk1"/>
                </a:solidFill>
                <a:latin typeface="Calibri"/>
                <a:ea typeface="Calibri"/>
                <a:cs typeface="Calibri"/>
                <a:sym typeface="Calibri"/>
              </a:rPr>
              <a:t>איתור כלים אשר יסייעו להבנת הקשיים בתחום זה.</a:t>
            </a:r>
          </a:p>
          <a:p>
            <a:pPr marL="914400" lvl="1" indent="-330200" algn="r" rtl="1">
              <a:lnSpc>
                <a:spcPct val="150000"/>
              </a:lnSpc>
              <a:spcBef>
                <a:spcPts val="0"/>
              </a:spcBef>
              <a:spcAft>
                <a:spcPts val="0"/>
              </a:spcAft>
              <a:buClr>
                <a:schemeClr val="dk1"/>
              </a:buClr>
              <a:buSzPts val="1600"/>
              <a:buFont typeface="Calibri"/>
              <a:buChar char="○"/>
            </a:pPr>
            <a:r>
              <a:rPr lang="he-IL" sz="1600">
                <a:solidFill>
                  <a:schemeClr val="dk1"/>
                </a:solidFill>
                <a:latin typeface="Calibri"/>
                <a:ea typeface="Calibri"/>
                <a:cs typeface="Calibri"/>
                <a:sym typeface="Calibri"/>
              </a:rPr>
              <a:t>שילוב אסטרטגיות מתחום האוריינות המילולית בעת פיצוח בעיות מילוליות במתמטיקה.</a:t>
            </a:r>
            <a:endParaRPr lang="he-IL" sz="1600">
              <a:solidFill>
                <a:srgbClr val="FF0000"/>
              </a:solidFill>
              <a:latin typeface="Calibri"/>
              <a:ea typeface="Calibri"/>
              <a:cs typeface="Calibri"/>
              <a:sym typeface="Calibri"/>
            </a:endParaRPr>
          </a:p>
          <a:p>
            <a:pPr marL="457200" lvl="0" indent="-330200" algn="r" rtl="1">
              <a:lnSpc>
                <a:spcPct val="150000"/>
              </a:lnSpc>
              <a:spcBef>
                <a:spcPts val="0"/>
              </a:spcBef>
              <a:spcAft>
                <a:spcPts val="0"/>
              </a:spcAft>
              <a:buClr>
                <a:schemeClr val="dk1"/>
              </a:buClr>
              <a:buSzPts val="1600"/>
              <a:buFont typeface="Calibri"/>
              <a:buChar char="●"/>
            </a:pPr>
            <a:r>
              <a:rPr lang="he-IL" sz="1600">
                <a:solidFill>
                  <a:schemeClr val="dk1"/>
                </a:solidFill>
                <a:latin typeface="Calibri"/>
                <a:ea typeface="Calibri"/>
                <a:cs typeface="Calibri"/>
                <a:sym typeface="Calibri"/>
              </a:rPr>
              <a:t>הדגשת החשיבות של עיסוק בתהליכים קוגניטיביים ומטה-קוגניטיביים התורמים להבנה של בעיות מילוליות ולפתרונן (בהקשר לפתרון בעיות בכלל ובמתמטיקה בפרט).</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7"/>
          <p:cNvSpPr txBox="1">
            <a:spLocks noGrp="1"/>
          </p:cNvSpPr>
          <p:nvPr>
            <p:ph type="title"/>
          </p:nvPr>
        </p:nvSpPr>
        <p:spPr>
          <a:xfrm>
            <a:off x="2580400" y="357657"/>
            <a:ext cx="5825700" cy="5727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en-GB" sz="3000">
                <a:solidFill>
                  <a:srgbClr val="285788"/>
                </a:solidFill>
                <a:latin typeface="Calibri"/>
                <a:ea typeface="Calibri"/>
                <a:cs typeface="Calibri"/>
                <a:sym typeface="Calibri"/>
              </a:rPr>
              <a:t>מבוא </a:t>
            </a:r>
            <a:r>
              <a:rPr lang="en-GB" sz="3000" err="1">
                <a:solidFill>
                  <a:srgbClr val="285788"/>
                </a:solidFill>
                <a:latin typeface="Calibri"/>
                <a:ea typeface="Calibri"/>
                <a:cs typeface="Calibri"/>
                <a:sym typeface="Calibri"/>
              </a:rPr>
              <a:t>תיאורטי</a:t>
            </a:r>
            <a:endParaRPr sz="3000">
              <a:solidFill>
                <a:srgbClr val="285788"/>
              </a:solidFill>
            </a:endParaRPr>
          </a:p>
        </p:txBody>
      </p:sp>
      <p:sp>
        <p:nvSpPr>
          <p:cNvPr id="82" name="Google Shape;82;p17"/>
          <p:cNvSpPr txBox="1"/>
          <p:nvPr/>
        </p:nvSpPr>
        <p:spPr>
          <a:xfrm>
            <a:off x="406625" y="1277850"/>
            <a:ext cx="7999500" cy="2400627"/>
          </a:xfrm>
          <a:prstGeom prst="rect">
            <a:avLst/>
          </a:prstGeom>
          <a:noFill/>
          <a:ln>
            <a:noFill/>
          </a:ln>
        </p:spPr>
        <p:txBody>
          <a:bodyPr spcFirstLastPara="1" wrap="square" lIns="91425" tIns="91425" rIns="91425" bIns="91425" anchor="t" anchorCtr="0">
            <a:spAutoFit/>
          </a:bodyPr>
          <a:lstStyle/>
          <a:p>
            <a:pPr marL="0" lvl="0" indent="0" algn="r" rtl="1">
              <a:lnSpc>
                <a:spcPct val="150000"/>
              </a:lnSpc>
              <a:spcBef>
                <a:spcPts val="0"/>
              </a:spcBef>
              <a:spcAft>
                <a:spcPts val="0"/>
              </a:spcAft>
              <a:buNone/>
            </a:pPr>
            <a:r>
              <a:rPr lang="he-IL" sz="1600">
                <a:solidFill>
                  <a:srgbClr val="0074FF"/>
                </a:solidFill>
                <a:latin typeface="Calibri"/>
                <a:ea typeface="Calibri"/>
                <a:cs typeface="Calibri"/>
                <a:sym typeface="Calibri"/>
              </a:rPr>
              <a:t>מהי אוריינות מתמטית?</a:t>
            </a:r>
            <a:endParaRPr lang="he-IL" sz="1600">
              <a:solidFill>
                <a:schemeClr val="dk1"/>
              </a:solidFill>
              <a:latin typeface="Calibri"/>
              <a:ea typeface="Calibri"/>
              <a:cs typeface="Calibri"/>
              <a:sym typeface="Calibri"/>
            </a:endParaRPr>
          </a:p>
          <a:p>
            <a:pPr marL="457200" lvl="0" indent="-330200" algn="r" rtl="1">
              <a:lnSpc>
                <a:spcPct val="150000"/>
              </a:lnSpc>
              <a:spcBef>
                <a:spcPts val="0"/>
              </a:spcBef>
              <a:spcAft>
                <a:spcPts val="0"/>
              </a:spcAft>
              <a:buClr>
                <a:schemeClr val="dk1"/>
              </a:buClr>
              <a:buSzPts val="1600"/>
              <a:buFont typeface="Calibri"/>
              <a:buChar char="●"/>
            </a:pPr>
            <a:r>
              <a:rPr lang="he-IL" sz="1600">
                <a:solidFill>
                  <a:schemeClr val="dk1"/>
                </a:solidFill>
                <a:latin typeface="Calibri"/>
                <a:ea typeface="Calibri"/>
                <a:cs typeface="Calibri"/>
                <a:sym typeface="Calibri"/>
              </a:rPr>
              <a:t>היכולת ליישם את הידע והמיומנויות המתמטיים בחיי היומיום, במגוון רחב של מצבים (ולא רק ביצוע חישובים באופן טכני).</a:t>
            </a:r>
            <a:endParaRPr lang="he-IL" sz="1600">
              <a:solidFill>
                <a:schemeClr val="dk1"/>
              </a:solidFill>
              <a:latin typeface="Calibri"/>
              <a:ea typeface="Calibri"/>
              <a:cs typeface="Calibri"/>
            </a:endParaRPr>
          </a:p>
          <a:p>
            <a:pPr marL="457200" lvl="0" indent="-330200" algn="r" rtl="1">
              <a:lnSpc>
                <a:spcPct val="150000"/>
              </a:lnSpc>
              <a:spcBef>
                <a:spcPts val="0"/>
              </a:spcBef>
              <a:spcAft>
                <a:spcPts val="0"/>
              </a:spcAft>
              <a:buClr>
                <a:schemeClr val="dk1"/>
              </a:buClr>
              <a:buSzPts val="1600"/>
              <a:buFont typeface="Calibri"/>
              <a:buChar char="●"/>
            </a:pPr>
            <a:r>
              <a:rPr lang="he-IL" sz="1600">
                <a:solidFill>
                  <a:schemeClr val="dk1"/>
                </a:solidFill>
                <a:latin typeface="Calibri"/>
                <a:ea typeface="Calibri"/>
                <a:cs typeface="Calibri"/>
                <a:sym typeface="Calibri"/>
              </a:rPr>
              <a:t>היכולת להשתמש בשפה המתמטית בהקשרים מתמטיים.</a:t>
            </a:r>
            <a:endParaRPr lang="he-IL" sz="1600">
              <a:solidFill>
                <a:schemeClr val="dk1"/>
              </a:solidFill>
              <a:latin typeface="Calibri"/>
              <a:ea typeface="Calibri"/>
              <a:cs typeface="Calibri"/>
            </a:endParaRPr>
          </a:p>
          <a:p>
            <a:pPr marL="457200" indent="-330200" algn="r" rtl="1">
              <a:lnSpc>
                <a:spcPct val="150000"/>
              </a:lnSpc>
              <a:buClr>
                <a:schemeClr val="dk1"/>
              </a:buClr>
              <a:buSzPts val="1600"/>
              <a:buFont typeface="Calibri"/>
              <a:buChar char="●"/>
            </a:pPr>
            <a:r>
              <a:rPr lang="he-IL" sz="1600">
                <a:solidFill>
                  <a:schemeClr val="dk1"/>
                </a:solidFill>
                <a:latin typeface="Calibri"/>
                <a:ea typeface="Calibri"/>
                <a:cs typeface="Calibri"/>
                <a:sym typeface="Calibri"/>
              </a:rPr>
              <a:t>היכולת להפעיל תהליכים מטה-קוגניטיביים בהקשרים מתמטיים: להיות מודעים לתהליך הקוגניטיבי ולהיות מסוגלים להפעיל בקרה על תהליך זה.</a:t>
            </a:r>
            <a:endParaRPr lang="he-IL">
              <a:solidFill>
                <a:schemeClr val="dk1"/>
              </a:solidFill>
              <a:ea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8"/>
          <p:cNvSpPr txBox="1">
            <a:spLocks noGrp="1"/>
          </p:cNvSpPr>
          <p:nvPr>
            <p:ph type="title"/>
          </p:nvPr>
        </p:nvSpPr>
        <p:spPr>
          <a:xfrm>
            <a:off x="2580400" y="357657"/>
            <a:ext cx="5825700" cy="5727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he-IL" sz="3000">
                <a:solidFill>
                  <a:srgbClr val="285788"/>
                </a:solidFill>
              </a:rPr>
              <a:t>מבוא תיאורטי (המשך)</a:t>
            </a:r>
            <a:endParaRPr sz="3000">
              <a:solidFill>
                <a:srgbClr val="285788"/>
              </a:solidFill>
            </a:endParaRPr>
          </a:p>
        </p:txBody>
      </p:sp>
      <p:sp>
        <p:nvSpPr>
          <p:cNvPr id="88" name="Google Shape;88;p18"/>
          <p:cNvSpPr txBox="1"/>
          <p:nvPr/>
        </p:nvSpPr>
        <p:spPr>
          <a:xfrm>
            <a:off x="406625" y="1277850"/>
            <a:ext cx="7999500" cy="3462456"/>
          </a:xfrm>
          <a:prstGeom prst="rect">
            <a:avLst/>
          </a:prstGeom>
          <a:noFill/>
          <a:ln>
            <a:noFill/>
          </a:ln>
        </p:spPr>
        <p:txBody>
          <a:bodyPr spcFirstLastPara="1" wrap="square" lIns="91425" tIns="91425" rIns="91425" bIns="91425" anchor="t" anchorCtr="0">
            <a:spAutoFit/>
          </a:bodyPr>
          <a:lstStyle/>
          <a:p>
            <a:pPr algn="r" rtl="1">
              <a:lnSpc>
                <a:spcPct val="150000"/>
              </a:lnSpc>
            </a:pPr>
            <a:r>
              <a:rPr lang="he-IL" sz="1600" dirty="0">
                <a:solidFill>
                  <a:srgbClr val="0074FF"/>
                </a:solidFill>
                <a:latin typeface="Calibri"/>
                <a:ea typeface="Calibri"/>
                <a:cs typeface="Calibri"/>
                <a:sym typeface="Calibri"/>
              </a:rPr>
              <a:t>מטה-קוגניציה</a:t>
            </a:r>
            <a:r>
              <a:rPr lang="he-IL" dirty="0">
                <a:solidFill>
                  <a:srgbClr val="0074FF"/>
                </a:solidFill>
                <a:latin typeface="Calibri"/>
                <a:ea typeface="Calibri"/>
                <a:cs typeface="Calibri"/>
                <a:sym typeface="Calibri"/>
              </a:rPr>
              <a:t> </a:t>
            </a:r>
            <a:r>
              <a:rPr lang="he-IL" dirty="0">
                <a:solidFill>
                  <a:schemeClr val="accent4">
                    <a:lumMod val="75000"/>
                  </a:schemeClr>
                </a:solidFill>
                <a:latin typeface="Calibri"/>
                <a:ea typeface="Calibri"/>
                <a:cs typeface="Calibri"/>
                <a:sym typeface="Calibri"/>
              </a:rPr>
              <a:t>["חשיבה על החשיבה": מודעות לתהליך החשיבה שעוברים (בין אם זה ידע על עצמנו או ידע על האסטרטגיות שאפשר להפעיל בהקשר מסוים) ובקרה עליו (וויסות ושליטה)]</a:t>
            </a:r>
          </a:p>
          <a:p>
            <a:pPr marL="457200" lvl="0" indent="-330200" algn="r" rtl="1">
              <a:lnSpc>
                <a:spcPct val="150000"/>
              </a:lnSpc>
              <a:spcBef>
                <a:spcPts val="0"/>
              </a:spcBef>
              <a:spcAft>
                <a:spcPts val="0"/>
              </a:spcAft>
              <a:buClr>
                <a:schemeClr val="dk1"/>
              </a:buClr>
              <a:buSzPts val="1600"/>
              <a:buFont typeface="Calibri"/>
              <a:buChar char="●"/>
            </a:pPr>
            <a:r>
              <a:rPr lang="he-IL" sz="1600" dirty="0">
                <a:solidFill>
                  <a:schemeClr val="dk1"/>
                </a:solidFill>
                <a:latin typeface="Calibri"/>
                <a:ea typeface="Calibri"/>
                <a:cs typeface="Calibri"/>
                <a:sym typeface="Calibri"/>
              </a:rPr>
              <a:t>מחקרים מראים שלומדים מיומנים מודעים לתהליכים הקוגניטיביים שהם מפעילים במהלך פתרון בעיות, הם מתכננים את אופן הפתרון.</a:t>
            </a:r>
          </a:p>
          <a:p>
            <a:pPr marL="457200" lvl="0" indent="-330200" algn="r" rtl="1">
              <a:lnSpc>
                <a:spcPct val="150000"/>
              </a:lnSpc>
              <a:spcBef>
                <a:spcPts val="0"/>
              </a:spcBef>
              <a:spcAft>
                <a:spcPts val="0"/>
              </a:spcAft>
              <a:buClr>
                <a:schemeClr val="dk1"/>
              </a:buClr>
              <a:buSzPts val="1600"/>
              <a:buFont typeface="Calibri"/>
              <a:buChar char="●"/>
            </a:pPr>
            <a:r>
              <a:rPr lang="he-IL" sz="1600" dirty="0">
                <a:solidFill>
                  <a:schemeClr val="dk1"/>
                </a:solidFill>
                <a:latin typeface="Calibri"/>
                <a:ea typeface="Calibri"/>
                <a:cs typeface="Calibri"/>
                <a:sym typeface="Calibri"/>
              </a:rPr>
              <a:t>שיטות הוראה אשר מדגישות את חשיבות השיח המתמטי והרפלקציה נמצאו כמועילות.</a:t>
            </a:r>
          </a:p>
          <a:p>
            <a:pPr marL="457200" lvl="0" indent="-330200" algn="r" rtl="1">
              <a:lnSpc>
                <a:spcPct val="150000"/>
              </a:lnSpc>
              <a:spcBef>
                <a:spcPts val="0"/>
              </a:spcBef>
              <a:spcAft>
                <a:spcPts val="0"/>
              </a:spcAft>
              <a:buClr>
                <a:schemeClr val="dk1"/>
              </a:buClr>
              <a:buSzPts val="1600"/>
              <a:buFont typeface="Calibri"/>
              <a:buChar char="●"/>
            </a:pPr>
            <a:r>
              <a:rPr lang="he-IL" sz="1600" dirty="0">
                <a:solidFill>
                  <a:schemeClr val="dk1"/>
                </a:solidFill>
                <a:latin typeface="Calibri"/>
                <a:ea typeface="Calibri"/>
                <a:cs typeface="Calibri"/>
                <a:sym typeface="Calibri"/>
              </a:rPr>
              <a:t>כלומר, מודעות לתהליכים מטה-קוגניטיביים ושימוש בהם מסייעים ללומדים בהבנה של בעיות מילוליות ובפתרונן (בהקשר לפתרון בעיות בכלל ובמתמטיקה בפרט).</a:t>
            </a:r>
          </a:p>
          <a:p>
            <a:pPr marL="914400" lvl="1" indent="-330200" algn="r" rtl="1">
              <a:lnSpc>
                <a:spcPct val="150000"/>
              </a:lnSpc>
              <a:spcBef>
                <a:spcPts val="0"/>
              </a:spcBef>
              <a:spcAft>
                <a:spcPts val="0"/>
              </a:spcAft>
              <a:buClr>
                <a:schemeClr val="dk1"/>
              </a:buClr>
              <a:buSzPts val="1600"/>
              <a:buFont typeface="Calibri"/>
              <a:buChar char="○"/>
            </a:pPr>
            <a:r>
              <a:rPr lang="he-IL" sz="1600" dirty="0">
                <a:solidFill>
                  <a:schemeClr val="dk1"/>
                </a:solidFill>
                <a:latin typeface="Calibri"/>
                <a:ea typeface="Calibri"/>
                <a:cs typeface="Calibri"/>
                <a:sym typeface="Calibri"/>
              </a:rPr>
              <a:t>למשל, שאילת שאלות מטה-קוגניטיביות בעת פתרון בעיות: </a:t>
            </a:r>
            <a:r>
              <a:rPr lang="he-IL" sz="1600" i="1" dirty="0">
                <a:solidFill>
                  <a:schemeClr val="dk1"/>
                </a:solidFill>
                <a:latin typeface="Calibri"/>
                <a:ea typeface="Calibri"/>
                <a:cs typeface="Calibri"/>
                <a:sym typeface="Calibri"/>
              </a:rPr>
              <a:t>איזו אסטרטגיה מתאימה לפתרון הבעיה ומדוע? האם הבעיה דומה לבעיות אחרות שפתרתי בעבר?</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9"/>
          <p:cNvSpPr txBox="1">
            <a:spLocks noGrp="1"/>
          </p:cNvSpPr>
          <p:nvPr>
            <p:ph type="title"/>
          </p:nvPr>
        </p:nvSpPr>
        <p:spPr>
          <a:xfrm>
            <a:off x="2823025" y="260732"/>
            <a:ext cx="5825700" cy="5727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he-IL" sz="3000">
                <a:solidFill>
                  <a:srgbClr val="285788"/>
                </a:solidFill>
              </a:rPr>
              <a:t>מבוא תיאורטי (המשך)</a:t>
            </a:r>
            <a:endParaRPr sz="3000">
              <a:solidFill>
                <a:srgbClr val="285788"/>
              </a:solidFill>
            </a:endParaRPr>
          </a:p>
        </p:txBody>
      </p:sp>
      <p:sp>
        <p:nvSpPr>
          <p:cNvPr id="94" name="Google Shape;94;p19"/>
          <p:cNvSpPr/>
          <p:nvPr/>
        </p:nvSpPr>
        <p:spPr>
          <a:xfrm>
            <a:off x="2425829" y="1151865"/>
            <a:ext cx="3528300" cy="3460800"/>
          </a:xfrm>
          <a:prstGeom prst="ellipse">
            <a:avLst/>
          </a:prstGeom>
          <a:noFill/>
          <a:ln w="19050" cap="flat" cmpd="sng">
            <a:solidFill>
              <a:srgbClr val="0D5DDF"/>
            </a:solidFill>
            <a:prstDash val="dash"/>
            <a:round/>
            <a:headEnd type="none" w="sm" len="sm"/>
            <a:tailEnd type="none" w="sm" len="sm"/>
          </a:ln>
        </p:spPr>
        <p:txBody>
          <a:bodyPr spcFirstLastPara="1" wrap="square" lIns="91425" tIns="91425" rIns="91425" bIns="91425" anchor="ctr" anchorCtr="0">
            <a:noAutofit/>
          </a:bodyPr>
          <a:lstStyle/>
          <a:p>
            <a:pPr marL="0" lvl="0" indent="0" algn="r" rtl="1">
              <a:lnSpc>
                <a:spcPct val="150000"/>
              </a:lnSpc>
              <a:spcBef>
                <a:spcPts val="0"/>
              </a:spcBef>
              <a:spcAft>
                <a:spcPts val="0"/>
              </a:spcAft>
              <a:buClr>
                <a:schemeClr val="dk1"/>
              </a:buClr>
              <a:buSzPts val="1100"/>
              <a:buFont typeface="Arial"/>
              <a:buNone/>
            </a:pPr>
            <a:endParaRPr sz="1800" dirty="0">
              <a:solidFill>
                <a:schemeClr val="dk1"/>
              </a:solidFill>
              <a:latin typeface="Calibri"/>
              <a:ea typeface="Calibri"/>
              <a:cs typeface="Calibri"/>
              <a:sym typeface="Calibri"/>
            </a:endParaRPr>
          </a:p>
        </p:txBody>
      </p:sp>
      <p:grpSp>
        <p:nvGrpSpPr>
          <p:cNvPr id="95" name="Google Shape;95;p19"/>
          <p:cNvGrpSpPr/>
          <p:nvPr/>
        </p:nvGrpSpPr>
        <p:grpSpPr>
          <a:xfrm>
            <a:off x="3230555" y="1941116"/>
            <a:ext cx="1919043" cy="1882180"/>
            <a:chOff x="3664038" y="1663782"/>
            <a:chExt cx="1815900" cy="1815900"/>
          </a:xfrm>
        </p:grpSpPr>
        <p:sp>
          <p:nvSpPr>
            <p:cNvPr id="96" name="Google Shape;96;p19"/>
            <p:cNvSpPr/>
            <p:nvPr/>
          </p:nvSpPr>
          <p:spPr>
            <a:xfrm>
              <a:off x="3664038" y="1663782"/>
              <a:ext cx="1815900" cy="1815900"/>
            </a:xfrm>
            <a:prstGeom prst="ellipse">
              <a:avLst/>
            </a:prstGeom>
            <a:solidFill>
              <a:srgbClr val="0C58D3"/>
            </a:solidFill>
            <a:ln>
              <a:noFill/>
            </a:ln>
            <a:effectLst>
              <a:outerShdw blurRad="228600" dist="50800" dir="5400000" algn="tl" rotWithShape="0">
                <a:srgbClr val="000000">
                  <a:alpha val="54900"/>
                </a:srgbClr>
              </a:outerShdw>
            </a:effectLst>
          </p:spPr>
          <p:txBody>
            <a:bodyPr spcFirstLastPara="1" wrap="square" lIns="91425" tIns="91425" rIns="91425" bIns="91425" anchor="ctr" anchorCtr="0">
              <a:noAutofit/>
            </a:bodyPr>
            <a:lstStyle/>
            <a:p>
              <a:pPr marL="0" lvl="0" indent="0" algn="r" rtl="1">
                <a:spcBef>
                  <a:spcPts val="0"/>
                </a:spcBef>
                <a:spcAft>
                  <a:spcPts val="0"/>
                </a:spcAft>
                <a:buNone/>
              </a:pPr>
              <a:endParaRPr sz="1600">
                <a:latin typeface="Calibri"/>
                <a:ea typeface="Calibri"/>
                <a:cs typeface="Calibri"/>
                <a:sym typeface="Calibri"/>
              </a:endParaRPr>
            </a:p>
          </p:txBody>
        </p:sp>
        <p:sp>
          <p:nvSpPr>
            <p:cNvPr id="97" name="Google Shape;97;p19"/>
            <p:cNvSpPr txBox="1"/>
            <p:nvPr/>
          </p:nvSpPr>
          <p:spPr>
            <a:xfrm>
              <a:off x="3899988" y="2158482"/>
              <a:ext cx="1344000" cy="826500"/>
            </a:xfrm>
            <a:prstGeom prst="rect">
              <a:avLst/>
            </a:prstGeom>
            <a:noFill/>
            <a:ln>
              <a:noFill/>
            </a:ln>
          </p:spPr>
          <p:txBody>
            <a:bodyPr spcFirstLastPara="1" wrap="square" lIns="91425" tIns="91425" rIns="91425" bIns="91425" anchor="ctr" anchorCtr="0">
              <a:noAutofit/>
            </a:bodyPr>
            <a:lstStyle/>
            <a:p>
              <a:pPr marL="0" lvl="0" indent="0" algn="ctr" rtl="1">
                <a:lnSpc>
                  <a:spcPct val="115000"/>
                </a:lnSpc>
                <a:spcBef>
                  <a:spcPts val="0"/>
                </a:spcBef>
                <a:spcAft>
                  <a:spcPts val="0"/>
                </a:spcAft>
                <a:buNone/>
              </a:pPr>
              <a:r>
                <a:rPr lang="en-GB" sz="1600" b="1">
                  <a:solidFill>
                    <a:srgbClr val="FFFFFF"/>
                  </a:solidFill>
                  <a:latin typeface="Calibri"/>
                  <a:ea typeface="Calibri"/>
                  <a:cs typeface="Calibri"/>
                  <a:sym typeface="Calibri"/>
                </a:rPr>
                <a:t>הייחודיות של השיח המתמטי</a:t>
              </a:r>
              <a:endParaRPr sz="1600">
                <a:solidFill>
                  <a:srgbClr val="FFFFFF"/>
                </a:solidFill>
                <a:latin typeface="Calibri"/>
                <a:ea typeface="Calibri"/>
                <a:cs typeface="Calibri"/>
                <a:sym typeface="Calibri"/>
              </a:endParaRPr>
            </a:p>
          </p:txBody>
        </p:sp>
      </p:grpSp>
      <p:grpSp>
        <p:nvGrpSpPr>
          <p:cNvPr id="98" name="Google Shape;98;p19"/>
          <p:cNvGrpSpPr/>
          <p:nvPr/>
        </p:nvGrpSpPr>
        <p:grpSpPr>
          <a:xfrm>
            <a:off x="4963920" y="3546387"/>
            <a:ext cx="1129296" cy="1107604"/>
            <a:chOff x="5214448" y="3234278"/>
            <a:chExt cx="1068600" cy="1068600"/>
          </a:xfrm>
        </p:grpSpPr>
        <p:sp>
          <p:nvSpPr>
            <p:cNvPr id="99" name="Google Shape;99;p19"/>
            <p:cNvSpPr/>
            <p:nvPr/>
          </p:nvSpPr>
          <p:spPr>
            <a:xfrm>
              <a:off x="5214448" y="3234278"/>
              <a:ext cx="1068600" cy="1068600"/>
            </a:xfrm>
            <a:prstGeom prst="ellipse">
              <a:avLst/>
            </a:prstGeom>
            <a:solidFill>
              <a:srgbClr val="0944A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sz="1600">
                <a:latin typeface="Calibri"/>
                <a:ea typeface="Calibri"/>
                <a:cs typeface="Calibri"/>
                <a:sym typeface="Calibri"/>
              </a:endParaRPr>
            </a:p>
          </p:txBody>
        </p:sp>
        <p:sp>
          <p:nvSpPr>
            <p:cNvPr id="100" name="Google Shape;100;p19"/>
            <p:cNvSpPr txBox="1"/>
            <p:nvPr/>
          </p:nvSpPr>
          <p:spPr>
            <a:xfrm>
              <a:off x="5367375" y="3402503"/>
              <a:ext cx="762600" cy="732300"/>
            </a:xfrm>
            <a:prstGeom prst="rect">
              <a:avLst/>
            </a:prstGeom>
            <a:noFill/>
            <a:ln>
              <a:noFill/>
            </a:ln>
          </p:spPr>
          <p:txBody>
            <a:bodyPr spcFirstLastPara="1" wrap="square" lIns="91425" tIns="91425" rIns="91425" bIns="91425" anchor="ctr" anchorCtr="0">
              <a:noAutofit/>
            </a:bodyPr>
            <a:lstStyle/>
            <a:p>
              <a:pPr marL="0" lvl="0" indent="0" algn="ctr" rtl="1">
                <a:lnSpc>
                  <a:spcPct val="115000"/>
                </a:lnSpc>
                <a:spcBef>
                  <a:spcPts val="0"/>
                </a:spcBef>
                <a:spcAft>
                  <a:spcPts val="0"/>
                </a:spcAft>
                <a:buNone/>
              </a:pPr>
              <a:r>
                <a:rPr lang="en-GB" sz="1000">
                  <a:solidFill>
                    <a:srgbClr val="FFFFFF"/>
                  </a:solidFill>
                  <a:latin typeface="Calibri"/>
                  <a:ea typeface="Calibri"/>
                  <a:cs typeface="Calibri"/>
                  <a:sym typeface="Calibri"/>
                </a:rPr>
                <a:t>כללי תחביר מפורשים</a:t>
              </a:r>
              <a:endParaRPr sz="1000">
                <a:solidFill>
                  <a:srgbClr val="FFFFFF"/>
                </a:solidFill>
                <a:latin typeface="Calibri"/>
                <a:ea typeface="Calibri"/>
                <a:cs typeface="Calibri"/>
                <a:sym typeface="Calibri"/>
              </a:endParaRPr>
            </a:p>
          </p:txBody>
        </p:sp>
      </p:grpSp>
      <p:grpSp>
        <p:nvGrpSpPr>
          <p:cNvPr id="101" name="Google Shape;101;p19"/>
          <p:cNvGrpSpPr/>
          <p:nvPr/>
        </p:nvGrpSpPr>
        <p:grpSpPr>
          <a:xfrm>
            <a:off x="5366800" y="2300097"/>
            <a:ext cx="1129296" cy="1107604"/>
            <a:chOff x="5214448" y="3234278"/>
            <a:chExt cx="1068600" cy="1068600"/>
          </a:xfrm>
        </p:grpSpPr>
        <p:sp>
          <p:nvSpPr>
            <p:cNvPr id="102" name="Google Shape;102;p19"/>
            <p:cNvSpPr/>
            <p:nvPr/>
          </p:nvSpPr>
          <p:spPr>
            <a:xfrm>
              <a:off x="5214448" y="3234278"/>
              <a:ext cx="1068600" cy="1068600"/>
            </a:xfrm>
            <a:prstGeom prst="ellipse">
              <a:avLst/>
            </a:prstGeom>
            <a:solidFill>
              <a:srgbClr val="0944A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sz="1600">
                <a:latin typeface="Calibri"/>
                <a:ea typeface="Calibri"/>
                <a:cs typeface="Calibri"/>
                <a:sym typeface="Calibri"/>
              </a:endParaRPr>
            </a:p>
          </p:txBody>
        </p:sp>
        <p:sp>
          <p:nvSpPr>
            <p:cNvPr id="103" name="Google Shape;103;p19"/>
            <p:cNvSpPr txBox="1"/>
            <p:nvPr/>
          </p:nvSpPr>
          <p:spPr>
            <a:xfrm>
              <a:off x="5367375" y="3402503"/>
              <a:ext cx="762600" cy="732300"/>
            </a:xfrm>
            <a:prstGeom prst="rect">
              <a:avLst/>
            </a:prstGeom>
            <a:noFill/>
            <a:ln>
              <a:noFill/>
            </a:ln>
          </p:spPr>
          <p:txBody>
            <a:bodyPr spcFirstLastPara="1" wrap="square" lIns="91425" tIns="91425" rIns="91425" bIns="91425" anchor="ctr" anchorCtr="0">
              <a:noAutofit/>
            </a:bodyPr>
            <a:lstStyle/>
            <a:p>
              <a:pPr marL="0" lvl="0" indent="0" algn="ctr" rtl="1">
                <a:lnSpc>
                  <a:spcPct val="115000"/>
                </a:lnSpc>
                <a:spcBef>
                  <a:spcPts val="0"/>
                </a:spcBef>
                <a:spcAft>
                  <a:spcPts val="0"/>
                </a:spcAft>
                <a:buNone/>
              </a:pPr>
              <a:r>
                <a:rPr lang="en-GB" sz="1000">
                  <a:solidFill>
                    <a:srgbClr val="FFFFFF"/>
                  </a:solidFill>
                  <a:latin typeface="Calibri"/>
                  <a:ea typeface="Calibri"/>
                  <a:cs typeface="Calibri"/>
                  <a:sym typeface="Calibri"/>
                </a:rPr>
                <a:t>ייחודי במטרות ובאמצעים</a:t>
              </a:r>
              <a:endParaRPr sz="1000">
                <a:solidFill>
                  <a:srgbClr val="FFFFFF"/>
                </a:solidFill>
                <a:latin typeface="Calibri"/>
                <a:ea typeface="Calibri"/>
                <a:cs typeface="Calibri"/>
                <a:sym typeface="Calibri"/>
              </a:endParaRPr>
            </a:p>
          </p:txBody>
        </p:sp>
      </p:grpSp>
      <p:grpSp>
        <p:nvGrpSpPr>
          <p:cNvPr id="104" name="Google Shape;104;p19"/>
          <p:cNvGrpSpPr/>
          <p:nvPr/>
        </p:nvGrpSpPr>
        <p:grpSpPr>
          <a:xfrm>
            <a:off x="4894377" y="1147443"/>
            <a:ext cx="1129296" cy="1107604"/>
            <a:chOff x="5214448" y="3234278"/>
            <a:chExt cx="1068600" cy="1068600"/>
          </a:xfrm>
        </p:grpSpPr>
        <p:sp>
          <p:nvSpPr>
            <p:cNvPr id="105" name="Google Shape;105;p19"/>
            <p:cNvSpPr/>
            <p:nvPr/>
          </p:nvSpPr>
          <p:spPr>
            <a:xfrm>
              <a:off x="5214448" y="3234278"/>
              <a:ext cx="1068600" cy="1068600"/>
            </a:xfrm>
            <a:prstGeom prst="ellipse">
              <a:avLst/>
            </a:prstGeom>
            <a:solidFill>
              <a:srgbClr val="0944A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sz="1600">
                <a:latin typeface="Calibri"/>
                <a:ea typeface="Calibri"/>
                <a:cs typeface="Calibri"/>
                <a:sym typeface="Calibri"/>
              </a:endParaRPr>
            </a:p>
          </p:txBody>
        </p:sp>
        <p:sp>
          <p:nvSpPr>
            <p:cNvPr id="106" name="Google Shape;106;p19"/>
            <p:cNvSpPr txBox="1"/>
            <p:nvPr/>
          </p:nvSpPr>
          <p:spPr>
            <a:xfrm>
              <a:off x="5367376" y="3402503"/>
              <a:ext cx="762600" cy="732300"/>
            </a:xfrm>
            <a:prstGeom prst="rect">
              <a:avLst/>
            </a:prstGeom>
            <a:noFill/>
            <a:ln>
              <a:noFill/>
            </a:ln>
          </p:spPr>
          <p:txBody>
            <a:bodyPr spcFirstLastPara="1" wrap="square" lIns="91425" tIns="91425" rIns="91425" bIns="91425" anchor="ctr" anchorCtr="0">
              <a:noAutofit/>
            </a:bodyPr>
            <a:lstStyle/>
            <a:p>
              <a:pPr marL="0" lvl="0" indent="0" algn="ctr" rtl="1">
                <a:lnSpc>
                  <a:spcPct val="115000"/>
                </a:lnSpc>
                <a:spcBef>
                  <a:spcPts val="0"/>
                </a:spcBef>
                <a:spcAft>
                  <a:spcPts val="0"/>
                </a:spcAft>
                <a:buNone/>
              </a:pPr>
              <a:r>
                <a:rPr lang="en-GB" sz="1000" dirty="0" err="1">
                  <a:solidFill>
                    <a:srgbClr val="FFFFFF"/>
                  </a:solidFill>
                  <a:latin typeface="Calibri"/>
                  <a:ea typeface="Calibri"/>
                  <a:cs typeface="Calibri"/>
                  <a:sym typeface="Calibri"/>
                </a:rPr>
                <a:t>אוניברסלי</a:t>
              </a:r>
              <a:endParaRPr sz="1000" dirty="0">
                <a:solidFill>
                  <a:srgbClr val="FFFFFF"/>
                </a:solidFill>
                <a:latin typeface="Calibri"/>
                <a:ea typeface="Calibri"/>
                <a:cs typeface="Calibri"/>
                <a:sym typeface="Calibri"/>
              </a:endParaRPr>
            </a:p>
          </p:txBody>
        </p:sp>
      </p:grpSp>
      <p:grpSp>
        <p:nvGrpSpPr>
          <p:cNvPr id="107" name="Google Shape;107;p19"/>
          <p:cNvGrpSpPr/>
          <p:nvPr/>
        </p:nvGrpSpPr>
        <p:grpSpPr>
          <a:xfrm>
            <a:off x="3655789" y="4017817"/>
            <a:ext cx="1129296" cy="1107604"/>
            <a:chOff x="5214448" y="3234278"/>
            <a:chExt cx="1068600" cy="1068600"/>
          </a:xfrm>
        </p:grpSpPr>
        <p:sp>
          <p:nvSpPr>
            <p:cNvPr id="108" name="Google Shape;108;p19"/>
            <p:cNvSpPr/>
            <p:nvPr/>
          </p:nvSpPr>
          <p:spPr>
            <a:xfrm>
              <a:off x="5214448" y="3234278"/>
              <a:ext cx="1068600" cy="1068600"/>
            </a:xfrm>
            <a:prstGeom prst="ellipse">
              <a:avLst/>
            </a:prstGeom>
            <a:solidFill>
              <a:srgbClr val="0944A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sz="1600">
                <a:latin typeface="Calibri"/>
                <a:ea typeface="Calibri"/>
                <a:cs typeface="Calibri"/>
                <a:sym typeface="Calibri"/>
              </a:endParaRPr>
            </a:p>
          </p:txBody>
        </p:sp>
        <p:sp>
          <p:nvSpPr>
            <p:cNvPr id="109" name="Google Shape;109;p19"/>
            <p:cNvSpPr txBox="1"/>
            <p:nvPr/>
          </p:nvSpPr>
          <p:spPr>
            <a:xfrm>
              <a:off x="5367375" y="3402503"/>
              <a:ext cx="762600" cy="732300"/>
            </a:xfrm>
            <a:prstGeom prst="rect">
              <a:avLst/>
            </a:prstGeom>
            <a:noFill/>
            <a:ln>
              <a:noFill/>
            </a:ln>
          </p:spPr>
          <p:txBody>
            <a:bodyPr spcFirstLastPara="1" wrap="square" lIns="91425" tIns="91425" rIns="91425" bIns="91425" anchor="ctr" anchorCtr="0">
              <a:noAutofit/>
            </a:bodyPr>
            <a:lstStyle/>
            <a:p>
              <a:pPr marL="0" lvl="0" indent="0" algn="ctr" rtl="1">
                <a:lnSpc>
                  <a:spcPct val="115000"/>
                </a:lnSpc>
                <a:spcBef>
                  <a:spcPts val="0"/>
                </a:spcBef>
                <a:spcAft>
                  <a:spcPts val="0"/>
                </a:spcAft>
                <a:buNone/>
              </a:pPr>
              <a:endParaRPr sz="1000">
                <a:solidFill>
                  <a:srgbClr val="FFFFFF"/>
                </a:solidFill>
                <a:latin typeface="Calibri"/>
                <a:ea typeface="Calibri"/>
                <a:cs typeface="Calibri"/>
                <a:sym typeface="Calibri"/>
              </a:endParaRPr>
            </a:p>
          </p:txBody>
        </p:sp>
      </p:grpSp>
      <p:grpSp>
        <p:nvGrpSpPr>
          <p:cNvPr id="110" name="Google Shape;110;p19"/>
          <p:cNvGrpSpPr/>
          <p:nvPr/>
        </p:nvGrpSpPr>
        <p:grpSpPr>
          <a:xfrm>
            <a:off x="2313151" y="3509321"/>
            <a:ext cx="1129296" cy="1107604"/>
            <a:chOff x="5214448" y="3234278"/>
            <a:chExt cx="1068600" cy="1068600"/>
          </a:xfrm>
        </p:grpSpPr>
        <p:sp>
          <p:nvSpPr>
            <p:cNvPr id="111" name="Google Shape;111;p19"/>
            <p:cNvSpPr/>
            <p:nvPr/>
          </p:nvSpPr>
          <p:spPr>
            <a:xfrm>
              <a:off x="5214448" y="3234278"/>
              <a:ext cx="1068600" cy="1068600"/>
            </a:xfrm>
            <a:prstGeom prst="ellipse">
              <a:avLst/>
            </a:prstGeom>
            <a:solidFill>
              <a:srgbClr val="0944A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sz="1600">
                <a:latin typeface="Calibri"/>
                <a:ea typeface="Calibri"/>
                <a:cs typeface="Calibri"/>
                <a:sym typeface="Calibri"/>
              </a:endParaRPr>
            </a:p>
          </p:txBody>
        </p:sp>
        <p:sp>
          <p:nvSpPr>
            <p:cNvPr id="112" name="Google Shape;112;p19"/>
            <p:cNvSpPr txBox="1"/>
            <p:nvPr/>
          </p:nvSpPr>
          <p:spPr>
            <a:xfrm>
              <a:off x="5367375" y="3402503"/>
              <a:ext cx="762600" cy="732300"/>
            </a:xfrm>
            <a:prstGeom prst="rect">
              <a:avLst/>
            </a:prstGeom>
            <a:noFill/>
            <a:ln>
              <a:noFill/>
            </a:ln>
          </p:spPr>
          <p:txBody>
            <a:bodyPr spcFirstLastPara="1" wrap="square" lIns="91425" tIns="91425" rIns="91425" bIns="91425" anchor="ctr" anchorCtr="0">
              <a:noAutofit/>
            </a:bodyPr>
            <a:lstStyle/>
            <a:p>
              <a:pPr marL="0" lvl="0" indent="0" algn="ctr" rtl="1">
                <a:lnSpc>
                  <a:spcPct val="115000"/>
                </a:lnSpc>
                <a:spcBef>
                  <a:spcPts val="0"/>
                </a:spcBef>
                <a:spcAft>
                  <a:spcPts val="0"/>
                </a:spcAft>
                <a:buNone/>
              </a:pPr>
              <a:r>
                <a:rPr lang="en-GB" sz="1000" err="1">
                  <a:solidFill>
                    <a:srgbClr val="FFFFFF"/>
                  </a:solidFill>
                  <a:latin typeface="Calibri"/>
                  <a:ea typeface="Calibri"/>
                  <a:cs typeface="Calibri"/>
                  <a:sym typeface="Calibri"/>
                </a:rPr>
                <a:t>אופי</a:t>
              </a:r>
              <a:r>
                <a:rPr lang="en-GB" sz="1000">
                  <a:solidFill>
                    <a:srgbClr val="FFFFFF"/>
                  </a:solidFill>
                  <a:latin typeface="Calibri"/>
                  <a:ea typeface="Calibri"/>
                  <a:cs typeface="Calibri"/>
                  <a:sym typeface="Calibri"/>
                </a:rPr>
                <a:t> </a:t>
              </a:r>
              <a:r>
                <a:rPr lang="en-GB" sz="1000" err="1">
                  <a:solidFill>
                    <a:srgbClr val="FFFFFF"/>
                  </a:solidFill>
                  <a:latin typeface="Calibri"/>
                  <a:ea typeface="Calibri"/>
                  <a:cs typeface="Calibri"/>
                  <a:sym typeface="Calibri"/>
                </a:rPr>
                <a:t>הגדרת</a:t>
              </a:r>
              <a:r>
                <a:rPr lang="en-GB" sz="1000">
                  <a:solidFill>
                    <a:srgbClr val="FFFFFF"/>
                  </a:solidFill>
                  <a:latin typeface="Calibri"/>
                  <a:ea typeface="Calibri"/>
                  <a:cs typeface="Calibri"/>
                  <a:sym typeface="Calibri"/>
                </a:rPr>
                <a:t> </a:t>
              </a:r>
              <a:r>
                <a:rPr lang="en-GB" sz="1000" err="1">
                  <a:solidFill>
                    <a:srgbClr val="FFFFFF"/>
                  </a:solidFill>
                  <a:latin typeface="Calibri"/>
                  <a:ea typeface="Calibri"/>
                  <a:cs typeface="Calibri"/>
                  <a:sym typeface="Calibri"/>
                </a:rPr>
                <a:t>המונחים</a:t>
              </a:r>
              <a:r>
                <a:rPr lang="en-GB" sz="1000">
                  <a:solidFill>
                    <a:srgbClr val="FFFFFF"/>
                  </a:solidFill>
                  <a:latin typeface="Calibri"/>
                  <a:ea typeface="Calibri"/>
                  <a:cs typeface="Calibri"/>
                  <a:sym typeface="Calibri"/>
                </a:rPr>
                <a:t> </a:t>
              </a:r>
              <a:endParaRPr sz="1000">
                <a:solidFill>
                  <a:srgbClr val="FFFFFF"/>
                </a:solidFill>
                <a:latin typeface="Calibri"/>
                <a:ea typeface="Calibri"/>
                <a:cs typeface="Calibri"/>
                <a:sym typeface="Calibri"/>
              </a:endParaRPr>
            </a:p>
          </p:txBody>
        </p:sp>
      </p:grpSp>
      <p:grpSp>
        <p:nvGrpSpPr>
          <p:cNvPr id="113" name="Google Shape;113;p19"/>
          <p:cNvGrpSpPr/>
          <p:nvPr/>
        </p:nvGrpSpPr>
        <p:grpSpPr>
          <a:xfrm>
            <a:off x="1861181" y="2125732"/>
            <a:ext cx="1129296" cy="1107604"/>
            <a:chOff x="5214448" y="3234278"/>
            <a:chExt cx="1068600" cy="1068600"/>
          </a:xfrm>
        </p:grpSpPr>
        <p:sp>
          <p:nvSpPr>
            <p:cNvPr id="114" name="Google Shape;114;p19"/>
            <p:cNvSpPr/>
            <p:nvPr/>
          </p:nvSpPr>
          <p:spPr>
            <a:xfrm>
              <a:off x="5214448" y="3234278"/>
              <a:ext cx="1068600" cy="1068600"/>
            </a:xfrm>
            <a:prstGeom prst="ellipse">
              <a:avLst/>
            </a:prstGeom>
            <a:solidFill>
              <a:srgbClr val="0944A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sz="1600">
                <a:latin typeface="Calibri"/>
                <a:ea typeface="Calibri"/>
                <a:cs typeface="Calibri"/>
                <a:sym typeface="Calibri"/>
              </a:endParaRPr>
            </a:p>
          </p:txBody>
        </p:sp>
        <p:sp>
          <p:nvSpPr>
            <p:cNvPr id="115" name="Google Shape;115;p19"/>
            <p:cNvSpPr txBox="1"/>
            <p:nvPr/>
          </p:nvSpPr>
          <p:spPr>
            <a:xfrm>
              <a:off x="5367375" y="3402503"/>
              <a:ext cx="762600" cy="732300"/>
            </a:xfrm>
            <a:prstGeom prst="rect">
              <a:avLst/>
            </a:prstGeom>
            <a:noFill/>
            <a:ln>
              <a:noFill/>
            </a:ln>
          </p:spPr>
          <p:txBody>
            <a:bodyPr spcFirstLastPara="1" wrap="square" lIns="91425" tIns="91425" rIns="91425" bIns="91425" anchor="ctr" anchorCtr="0">
              <a:noAutofit/>
            </a:bodyPr>
            <a:lstStyle/>
            <a:p>
              <a:pPr marL="0" lvl="0" indent="0" algn="ctr" rtl="1">
                <a:lnSpc>
                  <a:spcPct val="115000"/>
                </a:lnSpc>
                <a:spcBef>
                  <a:spcPts val="0"/>
                </a:spcBef>
                <a:spcAft>
                  <a:spcPts val="0"/>
                </a:spcAft>
                <a:buNone/>
              </a:pPr>
              <a:endParaRPr sz="1000">
                <a:solidFill>
                  <a:srgbClr val="FFFFFF"/>
                </a:solidFill>
                <a:latin typeface="Calibri"/>
                <a:ea typeface="Calibri"/>
                <a:cs typeface="Calibri"/>
                <a:sym typeface="Calibri"/>
              </a:endParaRPr>
            </a:p>
          </p:txBody>
        </p:sp>
      </p:grpSp>
      <p:grpSp>
        <p:nvGrpSpPr>
          <p:cNvPr id="116" name="Google Shape;116;p19"/>
          <p:cNvGrpSpPr/>
          <p:nvPr/>
        </p:nvGrpSpPr>
        <p:grpSpPr>
          <a:xfrm>
            <a:off x="2526493" y="973078"/>
            <a:ext cx="1129296" cy="1107604"/>
            <a:chOff x="5214448" y="3234278"/>
            <a:chExt cx="1068600" cy="1068600"/>
          </a:xfrm>
        </p:grpSpPr>
        <p:sp>
          <p:nvSpPr>
            <p:cNvPr id="117" name="Google Shape;117;p19"/>
            <p:cNvSpPr/>
            <p:nvPr/>
          </p:nvSpPr>
          <p:spPr>
            <a:xfrm>
              <a:off x="5214448" y="3234278"/>
              <a:ext cx="1068600" cy="1068600"/>
            </a:xfrm>
            <a:prstGeom prst="ellipse">
              <a:avLst/>
            </a:prstGeom>
            <a:solidFill>
              <a:srgbClr val="0944A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sz="1600">
                <a:latin typeface="Calibri"/>
                <a:ea typeface="Calibri"/>
                <a:cs typeface="Calibri"/>
                <a:sym typeface="Calibri"/>
              </a:endParaRPr>
            </a:p>
          </p:txBody>
        </p:sp>
        <p:sp>
          <p:nvSpPr>
            <p:cNvPr id="118" name="Google Shape;118;p19"/>
            <p:cNvSpPr txBox="1"/>
            <p:nvPr/>
          </p:nvSpPr>
          <p:spPr>
            <a:xfrm>
              <a:off x="5367375" y="3402503"/>
              <a:ext cx="762600" cy="732300"/>
            </a:xfrm>
            <a:prstGeom prst="rect">
              <a:avLst/>
            </a:prstGeom>
            <a:noFill/>
            <a:ln>
              <a:noFill/>
            </a:ln>
          </p:spPr>
          <p:txBody>
            <a:bodyPr spcFirstLastPara="1" wrap="square" lIns="91425" tIns="91425" rIns="91425" bIns="91425" anchor="ctr" anchorCtr="0">
              <a:noAutofit/>
            </a:bodyPr>
            <a:lstStyle/>
            <a:p>
              <a:pPr marL="0" lvl="0" indent="0" algn="ctr" rtl="1">
                <a:lnSpc>
                  <a:spcPct val="115000"/>
                </a:lnSpc>
                <a:spcBef>
                  <a:spcPts val="0"/>
                </a:spcBef>
                <a:spcAft>
                  <a:spcPts val="0"/>
                </a:spcAft>
                <a:buNone/>
              </a:pPr>
              <a:r>
                <a:rPr lang="en-GB" sz="1000" err="1">
                  <a:solidFill>
                    <a:srgbClr val="FFFFFF"/>
                  </a:solidFill>
                  <a:latin typeface="Calibri"/>
                  <a:ea typeface="Calibri"/>
                  <a:cs typeface="Calibri"/>
                  <a:sym typeface="Calibri"/>
                </a:rPr>
                <a:t>חסכוניות</a:t>
              </a:r>
              <a:r>
                <a:rPr lang="en-GB" sz="1000">
                  <a:solidFill>
                    <a:srgbClr val="FFFFFF"/>
                  </a:solidFill>
                  <a:latin typeface="Calibri"/>
                  <a:ea typeface="Calibri"/>
                  <a:cs typeface="Calibri"/>
                  <a:sym typeface="Calibri"/>
                </a:rPr>
                <a:t> </a:t>
              </a:r>
              <a:r>
                <a:rPr lang="en-GB" sz="1000" err="1">
                  <a:solidFill>
                    <a:srgbClr val="FFFFFF"/>
                  </a:solidFill>
                  <a:latin typeface="Calibri"/>
                  <a:ea typeface="Calibri"/>
                  <a:cs typeface="Calibri"/>
                  <a:sym typeface="Calibri"/>
                </a:rPr>
                <a:t>ודחיסות</a:t>
              </a:r>
              <a:r>
                <a:rPr lang="en-GB" sz="1000">
                  <a:solidFill>
                    <a:srgbClr val="FFFFFF"/>
                  </a:solidFill>
                  <a:latin typeface="Calibri"/>
                  <a:ea typeface="Calibri"/>
                  <a:cs typeface="Calibri"/>
                  <a:sym typeface="Calibri"/>
                </a:rPr>
                <a:t> </a:t>
              </a:r>
              <a:r>
                <a:rPr lang="en-GB" sz="1000" err="1">
                  <a:solidFill>
                    <a:srgbClr val="FFFFFF"/>
                  </a:solidFill>
                  <a:latin typeface="Calibri"/>
                  <a:ea typeface="Calibri"/>
                  <a:cs typeface="Calibri"/>
                  <a:sym typeface="Calibri"/>
                </a:rPr>
                <a:t>לשונית</a:t>
              </a:r>
              <a:endParaRPr sz="1000">
                <a:solidFill>
                  <a:srgbClr val="FFFFFF"/>
                </a:solidFill>
                <a:latin typeface="Calibri"/>
                <a:ea typeface="Calibri"/>
                <a:cs typeface="Calibri"/>
                <a:sym typeface="Calibri"/>
              </a:endParaRPr>
            </a:p>
          </p:txBody>
        </p:sp>
      </p:grpSp>
      <p:sp>
        <p:nvSpPr>
          <p:cNvPr id="29" name="TextBox 28">
            <a:extLst>
              <a:ext uri="{FF2B5EF4-FFF2-40B4-BE49-F238E27FC236}">
                <a16:creationId xmlns:a16="http://schemas.microsoft.com/office/drawing/2014/main" id="{8B645BD3-3C47-4A1A-8011-24E91F068F20}"/>
              </a:ext>
            </a:extLst>
          </p:cNvPr>
          <p:cNvSpPr txBox="1"/>
          <p:nvPr/>
        </p:nvSpPr>
        <p:spPr>
          <a:xfrm>
            <a:off x="1993247" y="2146299"/>
            <a:ext cx="755301" cy="966803"/>
          </a:xfrm>
          <a:prstGeom prst="rect">
            <a:avLst/>
          </a:prstGeom>
          <a:noFill/>
        </p:spPr>
        <p:txBody>
          <a:bodyPr wrap="square">
            <a:spAutoFit/>
          </a:bodyPr>
          <a:lstStyle/>
          <a:p>
            <a:pPr marL="0" lvl="0" indent="0" algn="ctr" rtl="1">
              <a:lnSpc>
                <a:spcPct val="115000"/>
              </a:lnSpc>
              <a:spcBef>
                <a:spcPts val="0"/>
              </a:spcBef>
              <a:spcAft>
                <a:spcPts val="0"/>
              </a:spcAft>
              <a:buNone/>
            </a:pPr>
            <a:r>
              <a:rPr lang="he-IL" sz="1000" dirty="0">
                <a:solidFill>
                  <a:srgbClr val="FFFFFF"/>
                </a:solidFill>
                <a:latin typeface="Calibri"/>
                <a:ea typeface="Calibri"/>
                <a:cs typeface="Calibri"/>
                <a:sym typeface="Calibri"/>
              </a:rPr>
              <a:t>המתווכים והשימוש בהם: סמלים ונוסחאות</a:t>
            </a:r>
          </a:p>
        </p:txBody>
      </p:sp>
      <p:sp>
        <p:nvSpPr>
          <p:cNvPr id="31" name="TextBox 30">
            <a:extLst>
              <a:ext uri="{FF2B5EF4-FFF2-40B4-BE49-F238E27FC236}">
                <a16:creationId xmlns:a16="http://schemas.microsoft.com/office/drawing/2014/main" id="{4AA2BA4A-405F-41ED-8F8A-C76A581D0F5C}"/>
              </a:ext>
            </a:extLst>
          </p:cNvPr>
          <p:cNvSpPr txBox="1"/>
          <p:nvPr/>
        </p:nvSpPr>
        <p:spPr>
          <a:xfrm>
            <a:off x="3817401" y="4096212"/>
            <a:ext cx="805916" cy="966803"/>
          </a:xfrm>
          <a:prstGeom prst="rect">
            <a:avLst/>
          </a:prstGeom>
          <a:noFill/>
        </p:spPr>
        <p:txBody>
          <a:bodyPr wrap="square">
            <a:spAutoFit/>
          </a:bodyPr>
          <a:lstStyle/>
          <a:p>
            <a:pPr marL="0" lvl="0" indent="0" algn="ctr" rtl="1">
              <a:lnSpc>
                <a:spcPct val="115000"/>
              </a:lnSpc>
              <a:spcBef>
                <a:spcPts val="0"/>
              </a:spcBef>
              <a:spcAft>
                <a:spcPts val="0"/>
              </a:spcAft>
              <a:buNone/>
            </a:pPr>
            <a:r>
              <a:rPr lang="he-IL" sz="1000" dirty="0">
                <a:solidFill>
                  <a:srgbClr val="FFFFFF"/>
                </a:solidFill>
                <a:latin typeface="Calibri"/>
                <a:ea typeface="Calibri"/>
                <a:cs typeface="Calibri"/>
                <a:sym typeface="Calibri"/>
              </a:rPr>
              <a:t>אוצר מילים והשימוש בו (שטח, מספר, פונקציה)</a:t>
            </a:r>
          </a:p>
        </p:txBody>
      </p:sp>
      <p:grpSp>
        <p:nvGrpSpPr>
          <p:cNvPr id="30" name="Google Shape;104;p19">
            <a:extLst>
              <a:ext uri="{FF2B5EF4-FFF2-40B4-BE49-F238E27FC236}">
                <a16:creationId xmlns:a16="http://schemas.microsoft.com/office/drawing/2014/main" id="{176CFD01-C5AC-4750-8410-FB1B1EFF468F}"/>
              </a:ext>
            </a:extLst>
          </p:cNvPr>
          <p:cNvGrpSpPr/>
          <p:nvPr/>
        </p:nvGrpSpPr>
        <p:grpSpPr>
          <a:xfrm>
            <a:off x="3752835" y="615644"/>
            <a:ext cx="1129296" cy="1107604"/>
            <a:chOff x="5214448" y="3234278"/>
            <a:chExt cx="1068600" cy="1068600"/>
          </a:xfrm>
        </p:grpSpPr>
        <p:sp>
          <p:nvSpPr>
            <p:cNvPr id="32" name="Google Shape;105;p19">
              <a:extLst>
                <a:ext uri="{FF2B5EF4-FFF2-40B4-BE49-F238E27FC236}">
                  <a16:creationId xmlns:a16="http://schemas.microsoft.com/office/drawing/2014/main" id="{9F921D10-2D60-4B67-B07A-E99415BF87A6}"/>
                </a:ext>
              </a:extLst>
            </p:cNvPr>
            <p:cNvSpPr/>
            <p:nvPr/>
          </p:nvSpPr>
          <p:spPr>
            <a:xfrm>
              <a:off x="5214448" y="3234278"/>
              <a:ext cx="1068600" cy="1068600"/>
            </a:xfrm>
            <a:prstGeom prst="ellipse">
              <a:avLst/>
            </a:prstGeom>
            <a:solidFill>
              <a:srgbClr val="0944A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sz="1600">
                <a:latin typeface="Calibri"/>
                <a:ea typeface="Calibri"/>
                <a:cs typeface="Calibri"/>
                <a:sym typeface="Calibri"/>
              </a:endParaRPr>
            </a:p>
          </p:txBody>
        </p:sp>
        <p:sp>
          <p:nvSpPr>
            <p:cNvPr id="33" name="Google Shape;106;p19">
              <a:extLst>
                <a:ext uri="{FF2B5EF4-FFF2-40B4-BE49-F238E27FC236}">
                  <a16:creationId xmlns:a16="http://schemas.microsoft.com/office/drawing/2014/main" id="{6EDBA3A1-830F-49A6-9FE5-8C85802F7D5D}"/>
                </a:ext>
              </a:extLst>
            </p:cNvPr>
            <p:cNvSpPr txBox="1"/>
            <p:nvPr/>
          </p:nvSpPr>
          <p:spPr>
            <a:xfrm>
              <a:off x="5367376" y="3402503"/>
              <a:ext cx="762600" cy="732300"/>
            </a:xfrm>
            <a:prstGeom prst="rect">
              <a:avLst/>
            </a:prstGeom>
            <a:noFill/>
            <a:ln>
              <a:noFill/>
            </a:ln>
          </p:spPr>
          <p:txBody>
            <a:bodyPr spcFirstLastPara="1" wrap="square" lIns="91425" tIns="91425" rIns="91425" bIns="91425" anchor="ctr" anchorCtr="0">
              <a:noAutofit/>
            </a:bodyPr>
            <a:lstStyle/>
            <a:p>
              <a:pPr marL="0" lvl="0" indent="0" algn="ctr" rtl="1">
                <a:lnSpc>
                  <a:spcPct val="115000"/>
                </a:lnSpc>
                <a:spcBef>
                  <a:spcPts val="0"/>
                </a:spcBef>
                <a:spcAft>
                  <a:spcPts val="0"/>
                </a:spcAft>
                <a:buNone/>
              </a:pPr>
              <a:r>
                <a:rPr lang="en-GB" sz="1000" dirty="0" err="1">
                  <a:solidFill>
                    <a:srgbClr val="FFFFFF"/>
                  </a:solidFill>
                  <a:latin typeface="Calibri"/>
                  <a:ea typeface="Calibri"/>
                  <a:cs typeface="Calibri"/>
                  <a:sym typeface="Calibri"/>
                </a:rPr>
                <a:t>חד</a:t>
              </a:r>
              <a:r>
                <a:rPr lang="en-GB" sz="1000" dirty="0">
                  <a:solidFill>
                    <a:srgbClr val="FFFFFF"/>
                  </a:solidFill>
                  <a:latin typeface="Calibri"/>
                  <a:ea typeface="Calibri"/>
                  <a:cs typeface="Calibri"/>
                  <a:sym typeface="Calibri"/>
                </a:rPr>
                <a:t> </a:t>
              </a:r>
              <a:r>
                <a:rPr lang="en-GB" sz="1000" dirty="0" err="1">
                  <a:solidFill>
                    <a:srgbClr val="FFFFFF"/>
                  </a:solidFill>
                  <a:latin typeface="Calibri"/>
                  <a:ea typeface="Calibri"/>
                  <a:cs typeface="Calibri"/>
                  <a:sym typeface="Calibri"/>
                </a:rPr>
                <a:t>משמעי</a:t>
              </a:r>
              <a:endParaRPr sz="1000" dirty="0">
                <a:solidFill>
                  <a:srgbClr val="FFFFFF"/>
                </a:solidFill>
                <a:latin typeface="Calibri"/>
                <a:ea typeface="Calibri"/>
                <a:cs typeface="Calibri"/>
                <a:sym typeface="Calibri"/>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20"/>
          <p:cNvSpPr txBox="1">
            <a:spLocks noGrp="1"/>
          </p:cNvSpPr>
          <p:nvPr>
            <p:ph type="title"/>
          </p:nvPr>
        </p:nvSpPr>
        <p:spPr>
          <a:xfrm>
            <a:off x="2580400" y="357657"/>
            <a:ext cx="5825700" cy="5727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he-IL" sz="3000">
                <a:solidFill>
                  <a:srgbClr val="285788"/>
                </a:solidFill>
              </a:rPr>
              <a:t>מבוא תיאורטי (המשך)</a:t>
            </a:r>
            <a:endParaRPr sz="3000">
              <a:solidFill>
                <a:srgbClr val="285788"/>
              </a:solidFill>
            </a:endParaRPr>
          </a:p>
        </p:txBody>
      </p:sp>
      <p:sp>
        <p:nvSpPr>
          <p:cNvPr id="124" name="Google Shape;124;p20"/>
          <p:cNvSpPr txBox="1"/>
          <p:nvPr/>
        </p:nvSpPr>
        <p:spPr>
          <a:xfrm>
            <a:off x="406600" y="930357"/>
            <a:ext cx="7999500" cy="3877954"/>
          </a:xfrm>
          <a:prstGeom prst="rect">
            <a:avLst/>
          </a:prstGeom>
          <a:noFill/>
          <a:ln>
            <a:noFill/>
          </a:ln>
        </p:spPr>
        <p:txBody>
          <a:bodyPr spcFirstLastPara="1" wrap="square" lIns="91425" tIns="91425" rIns="91425" bIns="91425" anchor="t" anchorCtr="0">
            <a:spAutoFit/>
          </a:bodyPr>
          <a:lstStyle/>
          <a:p>
            <a:pPr marL="0" lvl="0" indent="0" algn="r" rtl="1">
              <a:lnSpc>
                <a:spcPct val="150000"/>
              </a:lnSpc>
              <a:spcBef>
                <a:spcPts val="0"/>
              </a:spcBef>
              <a:spcAft>
                <a:spcPts val="0"/>
              </a:spcAft>
              <a:buNone/>
            </a:pPr>
            <a:r>
              <a:rPr lang="he-IL" sz="1600">
                <a:solidFill>
                  <a:srgbClr val="0074FF"/>
                </a:solidFill>
                <a:latin typeface="Calibri"/>
                <a:ea typeface="Calibri"/>
                <a:cs typeface="Calibri"/>
                <a:sym typeface="Calibri"/>
              </a:rPr>
              <a:t>המעבר מהשפה הטבעית לשפת המתמטיקה (בעת התמודדות עם בעיות מילוליות)</a:t>
            </a:r>
            <a:endParaRPr lang="he-IL" sz="1600">
              <a:solidFill>
                <a:schemeClr val="dk1"/>
              </a:solidFill>
              <a:latin typeface="Calibri"/>
              <a:ea typeface="Calibri"/>
              <a:cs typeface="Calibri"/>
              <a:sym typeface="Calibri"/>
            </a:endParaRPr>
          </a:p>
          <a:p>
            <a:pPr marL="457200" lvl="0" indent="-330200" algn="r" rtl="1">
              <a:lnSpc>
                <a:spcPct val="150000"/>
              </a:lnSpc>
              <a:spcBef>
                <a:spcPts val="0"/>
              </a:spcBef>
              <a:spcAft>
                <a:spcPts val="0"/>
              </a:spcAft>
              <a:buClr>
                <a:schemeClr val="dk1"/>
              </a:buClr>
              <a:buSzPts val="1600"/>
              <a:buFont typeface="Calibri"/>
              <a:buChar char="●"/>
            </a:pPr>
            <a:r>
              <a:rPr lang="he-IL" sz="1600">
                <a:solidFill>
                  <a:schemeClr val="dk1"/>
                </a:solidFill>
                <a:latin typeface="Calibri"/>
                <a:ea typeface="Calibri"/>
                <a:cs typeface="Calibri"/>
                <a:sym typeface="Calibri"/>
              </a:rPr>
              <a:t>המעבר בין שתי השפות הינו קשה.</a:t>
            </a:r>
          </a:p>
          <a:p>
            <a:pPr marL="457200" lvl="0" indent="-330200" algn="r" rtl="1">
              <a:lnSpc>
                <a:spcPct val="150000"/>
              </a:lnSpc>
              <a:spcBef>
                <a:spcPts val="0"/>
              </a:spcBef>
              <a:spcAft>
                <a:spcPts val="0"/>
              </a:spcAft>
              <a:buClr>
                <a:schemeClr val="dk1"/>
              </a:buClr>
              <a:buSzPts val="1600"/>
              <a:buFont typeface="Calibri"/>
              <a:buChar char="●"/>
            </a:pPr>
            <a:r>
              <a:rPr lang="he-IL" sz="1600">
                <a:solidFill>
                  <a:schemeClr val="dk1"/>
                </a:solidFill>
                <a:latin typeface="Calibri"/>
                <a:ea typeface="Calibri"/>
                <a:cs typeface="Calibri"/>
                <a:sym typeface="Calibri"/>
              </a:rPr>
              <a:t>יש מאפיינים זהים אך ישנם גם הבדלים בין שתי השפות.</a:t>
            </a:r>
          </a:p>
          <a:p>
            <a:pPr marL="457200" lvl="0" indent="-330200" algn="r" rtl="1">
              <a:lnSpc>
                <a:spcPct val="150000"/>
              </a:lnSpc>
              <a:spcBef>
                <a:spcPts val="0"/>
              </a:spcBef>
              <a:spcAft>
                <a:spcPts val="0"/>
              </a:spcAft>
              <a:buClr>
                <a:schemeClr val="dk1"/>
              </a:buClr>
              <a:buSzPts val="1600"/>
              <a:buFont typeface="Calibri"/>
              <a:buChar char="●"/>
            </a:pPr>
            <a:r>
              <a:rPr lang="he-IL" sz="1600">
                <a:solidFill>
                  <a:schemeClr val="dk1"/>
                </a:solidFill>
                <a:latin typeface="Calibri"/>
                <a:ea typeface="Calibri"/>
                <a:cs typeface="Calibri"/>
                <a:sym typeface="Calibri"/>
              </a:rPr>
              <a:t>יש להתייחס אל הבעיות המילוליות במתמטיקה כאל טקסט.</a:t>
            </a:r>
            <a:endParaRPr lang="he-IL" sz="1600">
              <a:solidFill>
                <a:schemeClr val="dk1"/>
              </a:solidFill>
              <a:latin typeface="Calibri"/>
              <a:ea typeface="Calibri"/>
              <a:cs typeface="Calibri"/>
            </a:endParaRPr>
          </a:p>
          <a:p>
            <a:pPr marL="457200" lvl="0" indent="-330200" algn="r" rtl="1">
              <a:lnSpc>
                <a:spcPct val="150000"/>
              </a:lnSpc>
              <a:spcBef>
                <a:spcPts val="0"/>
              </a:spcBef>
              <a:spcAft>
                <a:spcPts val="0"/>
              </a:spcAft>
              <a:buClr>
                <a:schemeClr val="dk1"/>
              </a:buClr>
              <a:buSzPts val="1600"/>
              <a:buFont typeface="Calibri"/>
              <a:buChar char="●"/>
            </a:pPr>
            <a:r>
              <a:rPr lang="he-IL" sz="1600">
                <a:solidFill>
                  <a:schemeClr val="dk1"/>
                </a:solidFill>
                <a:latin typeface="Calibri"/>
                <a:ea typeface="Calibri"/>
                <a:cs typeface="Calibri"/>
                <a:sym typeface="Calibri"/>
              </a:rPr>
              <a:t>הקושי בפתרון בעיות במתמטיקה נובע מ: 1) הצורך לתרגם את המתואר בשפה הטבעית לפעילות חשבונית המנוסחת בשפה מתמטית. המעבר הזה מחייב: הבנה תחבירית, הבנה סמנטית, הבנה פרגמטית; 2) פערי מידע בין השפה המתמטית לשפה הטבעית - לא כל המידע נמצא במפורש בטקסט.</a:t>
            </a:r>
          </a:p>
          <a:p>
            <a:pPr marL="457200" indent="-330200" algn="r" rtl="1">
              <a:lnSpc>
                <a:spcPct val="150000"/>
              </a:lnSpc>
              <a:buClr>
                <a:schemeClr val="dk1"/>
              </a:buClr>
              <a:buSzPts val="1600"/>
              <a:buFont typeface="Calibri"/>
              <a:buChar char="●"/>
            </a:pPr>
            <a:r>
              <a:rPr lang="he-IL" sz="1600">
                <a:solidFill>
                  <a:schemeClr val="dk1"/>
                </a:solidFill>
                <a:latin typeface="Calibri"/>
                <a:ea typeface="Calibri"/>
                <a:cs typeface="Calibri"/>
              </a:rPr>
              <a:t>האוריינות הלשונית משמעותה שליטה בשיח גנרי. היא מהווה בסיס משותף לכל סוגי השיח בתחומי הדעת השונים. מכאן שהיא יכולה לסייע גם לאוריינות המתמטית, גם אם המתמטיקה מהווה סוג של שיח ייחודי.</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1"/>
          <p:cNvSpPr txBox="1">
            <a:spLocks noGrp="1"/>
          </p:cNvSpPr>
          <p:nvPr>
            <p:ph type="title"/>
          </p:nvPr>
        </p:nvSpPr>
        <p:spPr>
          <a:xfrm>
            <a:off x="2580400" y="357657"/>
            <a:ext cx="5825700" cy="5727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he-IL" sz="3000">
                <a:solidFill>
                  <a:srgbClr val="285788"/>
                </a:solidFill>
              </a:rPr>
              <a:t>מבוא תיאורטי (המשך)</a:t>
            </a:r>
            <a:endParaRPr sz="3000">
              <a:solidFill>
                <a:srgbClr val="285788"/>
              </a:solidFill>
            </a:endParaRPr>
          </a:p>
        </p:txBody>
      </p:sp>
      <p:sp>
        <p:nvSpPr>
          <p:cNvPr id="130" name="Google Shape;130;p21"/>
          <p:cNvSpPr txBox="1"/>
          <p:nvPr/>
        </p:nvSpPr>
        <p:spPr>
          <a:xfrm>
            <a:off x="2808139" y="1802293"/>
            <a:ext cx="5825700" cy="1154132"/>
          </a:xfrm>
          <a:prstGeom prst="rect">
            <a:avLst/>
          </a:prstGeom>
          <a:noFill/>
          <a:ln w="9525" cap="flat" cmpd="sng">
            <a:solidFill>
              <a:schemeClr val="accent1"/>
            </a:solidFill>
            <a:prstDash val="solid"/>
            <a:round/>
            <a:headEnd type="none" w="sm" len="sm"/>
            <a:tailEnd type="none" w="sm" len="sm"/>
          </a:ln>
        </p:spPr>
        <p:txBody>
          <a:bodyPr spcFirstLastPara="1" wrap="square" lIns="91425" tIns="91425" rIns="91425" bIns="91425" anchor="t" anchorCtr="0">
            <a:spAutoFit/>
          </a:bodyPr>
          <a:lstStyle/>
          <a:p>
            <a:pPr marL="457200" lvl="0" indent="0" algn="r" rtl="1">
              <a:lnSpc>
                <a:spcPct val="150000"/>
              </a:lnSpc>
              <a:spcBef>
                <a:spcPts val="0"/>
              </a:spcBef>
              <a:spcAft>
                <a:spcPts val="0"/>
              </a:spcAft>
              <a:buNone/>
            </a:pPr>
            <a:r>
              <a:rPr lang="he-IL" sz="1700" b="1">
                <a:solidFill>
                  <a:srgbClr val="0074FF"/>
                </a:solidFill>
                <a:latin typeface="Calibri"/>
                <a:ea typeface="Calibri"/>
                <a:cs typeface="Calibri"/>
                <a:sym typeface="Calibri"/>
              </a:rPr>
              <a:t>דיוק </a:t>
            </a:r>
            <a:r>
              <a:rPr lang="he-IL" sz="1700">
                <a:solidFill>
                  <a:srgbClr val="0074FF"/>
                </a:solidFill>
                <a:latin typeface="Calibri"/>
                <a:ea typeface="Calibri"/>
                <a:cs typeface="Calibri"/>
                <a:sym typeface="Calibri"/>
              </a:rPr>
              <a:t>: </a:t>
            </a:r>
            <a:r>
              <a:rPr lang="he-IL" sz="1700">
                <a:solidFill>
                  <a:schemeClr val="dk1"/>
                </a:solidFill>
                <a:latin typeface="Calibri"/>
                <a:ea typeface="Calibri"/>
                <a:cs typeface="Calibri"/>
                <a:sym typeface="Calibri"/>
              </a:rPr>
              <a:t>מבנה השפה המתמטית </a:t>
            </a:r>
            <a:r>
              <a:rPr lang="he-IL" sz="2100" b="1">
                <a:solidFill>
                  <a:schemeClr val="accent1"/>
                </a:solidFill>
                <a:latin typeface="Calibri"/>
                <a:ea typeface="Calibri"/>
                <a:cs typeface="Calibri"/>
                <a:sym typeface="Calibri"/>
              </a:rPr>
              <a:t>&gt;</a:t>
            </a:r>
            <a:r>
              <a:rPr lang="he-IL" sz="1700">
                <a:solidFill>
                  <a:schemeClr val="dk1"/>
                </a:solidFill>
                <a:latin typeface="Calibri"/>
                <a:ea typeface="Calibri"/>
                <a:cs typeface="Calibri"/>
                <a:sym typeface="Calibri"/>
              </a:rPr>
              <a:t> מבנה השפה הטבעית</a:t>
            </a:r>
          </a:p>
          <a:p>
            <a:pPr marL="457200" lvl="0" indent="0" algn="r" rtl="1">
              <a:lnSpc>
                <a:spcPct val="150000"/>
              </a:lnSpc>
              <a:spcBef>
                <a:spcPts val="0"/>
              </a:spcBef>
              <a:spcAft>
                <a:spcPts val="0"/>
              </a:spcAft>
              <a:buNone/>
            </a:pPr>
            <a:r>
              <a:rPr lang="he-IL" sz="1700" b="1">
                <a:solidFill>
                  <a:srgbClr val="0074FF"/>
                </a:solidFill>
                <a:latin typeface="Calibri"/>
                <a:ea typeface="Calibri"/>
                <a:cs typeface="Calibri"/>
                <a:sym typeface="Calibri"/>
              </a:rPr>
              <a:t>גמישות </a:t>
            </a:r>
            <a:r>
              <a:rPr lang="he-IL" sz="1700">
                <a:solidFill>
                  <a:srgbClr val="0074FF"/>
                </a:solidFill>
                <a:latin typeface="Calibri"/>
                <a:ea typeface="Calibri"/>
                <a:cs typeface="Calibri"/>
                <a:sym typeface="Calibri"/>
              </a:rPr>
              <a:t>: </a:t>
            </a:r>
            <a:r>
              <a:rPr lang="he-IL" sz="1700">
                <a:solidFill>
                  <a:schemeClr val="dk1"/>
                </a:solidFill>
                <a:latin typeface="Calibri"/>
                <a:ea typeface="Calibri"/>
                <a:cs typeface="Calibri"/>
                <a:sym typeface="Calibri"/>
              </a:rPr>
              <a:t>מבנה השפה המתמטית </a:t>
            </a:r>
            <a:r>
              <a:rPr lang="he-IL" sz="2100" b="1">
                <a:solidFill>
                  <a:schemeClr val="accent1"/>
                </a:solidFill>
                <a:latin typeface="Calibri"/>
                <a:ea typeface="Calibri"/>
                <a:cs typeface="Calibri"/>
                <a:sym typeface="Calibri"/>
              </a:rPr>
              <a:t>&lt;</a:t>
            </a:r>
            <a:r>
              <a:rPr lang="he-IL" sz="1700">
                <a:solidFill>
                  <a:schemeClr val="dk1"/>
                </a:solidFill>
                <a:latin typeface="Calibri"/>
                <a:ea typeface="Calibri"/>
                <a:cs typeface="Calibri"/>
                <a:sym typeface="Calibri"/>
              </a:rPr>
              <a:t> מבנה השפה הטבעית</a:t>
            </a:r>
          </a:p>
        </p:txBody>
      </p:sp>
      <p:sp>
        <p:nvSpPr>
          <p:cNvPr id="131" name="Google Shape;131;p21"/>
          <p:cNvSpPr/>
          <p:nvPr/>
        </p:nvSpPr>
        <p:spPr>
          <a:xfrm rot="5400000">
            <a:off x="5506214" y="875918"/>
            <a:ext cx="534600" cy="4915500"/>
          </a:xfrm>
          <a:prstGeom prst="rightBrace">
            <a:avLst>
              <a:gd name="adj1" fmla="val 50000"/>
              <a:gd name="adj2" fmla="val 50000"/>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21"/>
          <p:cNvSpPr txBox="1"/>
          <p:nvPr/>
        </p:nvSpPr>
        <p:spPr>
          <a:xfrm>
            <a:off x="3239114" y="3600968"/>
            <a:ext cx="5068800" cy="446400"/>
          </a:xfrm>
          <a:prstGeom prst="rect">
            <a:avLst/>
          </a:prstGeom>
          <a:noFill/>
          <a:ln>
            <a:noFill/>
          </a:ln>
        </p:spPr>
        <p:txBody>
          <a:bodyPr spcFirstLastPara="1" wrap="square" lIns="91425" tIns="91425" rIns="91425" bIns="91425" anchor="t" anchorCtr="0">
            <a:spAutoFit/>
          </a:bodyPr>
          <a:lstStyle/>
          <a:p>
            <a:pPr marL="0" lvl="0" indent="0" algn="ctr" rtl="1">
              <a:spcBef>
                <a:spcPts val="0"/>
              </a:spcBef>
              <a:spcAft>
                <a:spcPts val="0"/>
              </a:spcAft>
              <a:buNone/>
            </a:pPr>
            <a:r>
              <a:rPr lang="he-IL" sz="1700">
                <a:latin typeface="Calibri"/>
                <a:ea typeface="Calibri"/>
                <a:cs typeface="Calibri"/>
                <a:sym typeface="Calibri"/>
              </a:rPr>
              <a:t>נוצר מתח בעקבות השימוש בשפה הטבעית בבעיות מתמטיות</a:t>
            </a:r>
          </a:p>
        </p:txBody>
      </p:sp>
      <p:sp>
        <p:nvSpPr>
          <p:cNvPr id="133" name="Google Shape;133;p21"/>
          <p:cNvSpPr txBox="1"/>
          <p:nvPr/>
        </p:nvSpPr>
        <p:spPr>
          <a:xfrm>
            <a:off x="572250" y="1150775"/>
            <a:ext cx="7835700" cy="431100"/>
          </a:xfrm>
          <a:prstGeom prst="rect">
            <a:avLst/>
          </a:prstGeom>
          <a:noFill/>
          <a:ln>
            <a:noFill/>
          </a:ln>
        </p:spPr>
        <p:txBody>
          <a:bodyPr spcFirstLastPara="1" wrap="square" lIns="91425" tIns="91425" rIns="91425" bIns="91425" anchor="t" anchorCtr="0">
            <a:spAutoFit/>
          </a:bodyPr>
          <a:lstStyle/>
          <a:p>
            <a:pPr marL="0" lvl="0" indent="0" algn="r" rtl="1">
              <a:spcBef>
                <a:spcPts val="0"/>
              </a:spcBef>
              <a:spcAft>
                <a:spcPts val="0"/>
              </a:spcAft>
              <a:buNone/>
            </a:pPr>
            <a:r>
              <a:rPr lang="en-GB" sz="1600">
                <a:latin typeface="Calibri"/>
                <a:ea typeface="Calibri"/>
                <a:cs typeface="Calibri"/>
                <a:sym typeface="Calibri"/>
              </a:rPr>
              <a:t>בבעיות מילוליות במתמטיקה נתקלים התלמידים בשתי שפות שונות זו מזו המופיעות יחד בערבוביה.</a:t>
            </a:r>
            <a:endParaRPr sz="1600">
              <a:latin typeface="Calibri"/>
              <a:ea typeface="Calibri"/>
              <a:cs typeface="Calibri"/>
              <a:sym typeface="Calibri"/>
            </a:endParaRPr>
          </a:p>
        </p:txBody>
      </p:sp>
      <p:sp>
        <p:nvSpPr>
          <p:cNvPr id="2" name="תיבת טקסט 1">
            <a:extLst>
              <a:ext uri="{FF2B5EF4-FFF2-40B4-BE49-F238E27FC236}">
                <a16:creationId xmlns:a16="http://schemas.microsoft.com/office/drawing/2014/main" id="{F2220F0B-41A8-46BB-9AD7-70358FB4D0B0}"/>
              </a:ext>
            </a:extLst>
          </p:cNvPr>
          <p:cNvSpPr txBox="1"/>
          <p:nvPr/>
        </p:nvSpPr>
        <p:spPr>
          <a:xfrm>
            <a:off x="283964" y="3639375"/>
            <a:ext cx="2851121" cy="1146468"/>
          </a:xfrm>
          <a:prstGeom prst="rect">
            <a:avLst/>
          </a:prstGeom>
          <a:noFill/>
          <a:ln>
            <a:solidFill>
              <a:schemeClr val="accent1"/>
            </a:solidFill>
          </a:ln>
        </p:spPr>
        <p:txBody>
          <a:bodyPr wrap="square" rtlCol="1">
            <a:spAutoFit/>
          </a:bodyPr>
          <a:lstStyle/>
          <a:p>
            <a:pPr algn="r" rtl="1"/>
            <a:r>
              <a:rPr lang="he-IL" sz="1050">
                <a:latin typeface="Calibri" panose="020F0502020204030204" pitchFamily="34" charset="0"/>
                <a:cs typeface="Calibri" panose="020F0502020204030204" pitchFamily="34" charset="0"/>
              </a:rPr>
              <a:t>"הצגת הבעיות בטקסט המילולי מחייבת אותנו להתמודד עם הקשר שבין השפה הטבעית לשפה המתמטית הפורמאלית. בעוד שבשפה הטבעית נוכל לתאר סיטואציה נתונה במגוון דרכים כעושר השפה, במתמטיקה השפה פורמאלית, קצרה וחד-משמעית".</a:t>
            </a:r>
          </a:p>
          <a:p>
            <a:pPr algn="r" rtl="1"/>
            <a:r>
              <a:rPr lang="he-IL" sz="800">
                <a:latin typeface="Calibri" panose="020F0502020204030204" pitchFamily="34" charset="0"/>
                <a:cs typeface="Calibri" panose="020F0502020204030204" pitchFamily="34" charset="0"/>
              </a:rPr>
              <a:t>(מתוך: "האם זו בעיה? – בעיות מילוליות במספרים טבעיים בבית-הספר היסודי", שרה הרשקוביץ, המרכז לטכנולוגיה חינוכית, 2014).</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2"/>
          <p:cNvSpPr txBox="1">
            <a:spLocks noGrp="1"/>
          </p:cNvSpPr>
          <p:nvPr>
            <p:ph type="title"/>
          </p:nvPr>
        </p:nvSpPr>
        <p:spPr>
          <a:xfrm>
            <a:off x="2580400" y="357657"/>
            <a:ext cx="5825700" cy="5727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he-IL" sz="3000">
                <a:solidFill>
                  <a:srgbClr val="285788"/>
                </a:solidFill>
              </a:rPr>
              <a:t>מבוא תיאורטי (המשך)</a:t>
            </a:r>
            <a:endParaRPr sz="3000">
              <a:solidFill>
                <a:srgbClr val="285788"/>
              </a:solidFill>
            </a:endParaRPr>
          </a:p>
        </p:txBody>
      </p:sp>
      <p:sp>
        <p:nvSpPr>
          <p:cNvPr id="139" name="Google Shape;139;p22"/>
          <p:cNvSpPr txBox="1"/>
          <p:nvPr/>
        </p:nvSpPr>
        <p:spPr>
          <a:xfrm>
            <a:off x="182175" y="1171750"/>
            <a:ext cx="8400300" cy="1661963"/>
          </a:xfrm>
          <a:prstGeom prst="rect">
            <a:avLst/>
          </a:prstGeom>
          <a:noFill/>
          <a:ln>
            <a:noFill/>
          </a:ln>
        </p:spPr>
        <p:txBody>
          <a:bodyPr spcFirstLastPara="1" wrap="square" lIns="91425" tIns="91425" rIns="91425" bIns="91425" anchor="t" anchorCtr="0">
            <a:spAutoFit/>
          </a:bodyPr>
          <a:lstStyle/>
          <a:p>
            <a:pPr marL="0" lvl="0" indent="0" algn="r" rtl="1">
              <a:lnSpc>
                <a:spcPct val="150000"/>
              </a:lnSpc>
              <a:spcBef>
                <a:spcPts val="0"/>
              </a:spcBef>
              <a:spcAft>
                <a:spcPts val="0"/>
              </a:spcAft>
              <a:buNone/>
            </a:pPr>
            <a:r>
              <a:rPr lang="he-IL" sz="1600">
                <a:solidFill>
                  <a:srgbClr val="0074FF"/>
                </a:solidFill>
                <a:latin typeface="Calibri"/>
                <a:ea typeface="Calibri"/>
                <a:cs typeface="Calibri"/>
                <a:sym typeface="Calibri"/>
              </a:rPr>
              <a:t>כיצד ניתן לגשר על פערי המידע שבין השפה הטבעית לשפה המתמטית בבעיות מילוליות במתמטיקה?</a:t>
            </a:r>
            <a:endParaRPr lang="he-IL" sz="1600">
              <a:solidFill>
                <a:schemeClr val="dk1"/>
              </a:solidFill>
              <a:latin typeface="Calibri"/>
              <a:ea typeface="Calibri"/>
              <a:cs typeface="Calibri"/>
              <a:sym typeface="Calibri"/>
            </a:endParaRPr>
          </a:p>
          <a:p>
            <a:pPr marL="457200" lvl="0" indent="-330200" algn="r" rtl="1">
              <a:lnSpc>
                <a:spcPct val="150000"/>
              </a:lnSpc>
              <a:spcBef>
                <a:spcPts val="0"/>
              </a:spcBef>
              <a:spcAft>
                <a:spcPts val="0"/>
              </a:spcAft>
              <a:buClr>
                <a:schemeClr val="dk1"/>
              </a:buClr>
              <a:buSzPts val="1600"/>
              <a:buFont typeface="Calibri"/>
              <a:buChar char="●"/>
            </a:pPr>
            <a:r>
              <a:rPr lang="he-IL" sz="1600">
                <a:solidFill>
                  <a:schemeClr val="dk1"/>
                </a:solidFill>
                <a:latin typeface="Calibri"/>
                <a:ea typeface="Calibri"/>
                <a:cs typeface="Calibri"/>
                <a:sym typeface="Calibri"/>
              </a:rPr>
              <a:t>פיתוח מודעות לפער זה, בין היתר בעזרת פעולות אותנטיות שמציגות סיטואציות מהמציאות </a:t>
            </a:r>
          </a:p>
          <a:p>
            <a:pPr marL="457200" lvl="0" indent="0" algn="r" rtl="1">
              <a:lnSpc>
                <a:spcPct val="150000"/>
              </a:lnSpc>
              <a:spcBef>
                <a:spcPts val="0"/>
              </a:spcBef>
              <a:spcAft>
                <a:spcPts val="0"/>
              </a:spcAft>
              <a:buNone/>
            </a:pPr>
            <a:r>
              <a:rPr lang="he-IL" sz="1600">
                <a:solidFill>
                  <a:schemeClr val="dk1"/>
                </a:solidFill>
                <a:latin typeface="Calibri"/>
                <a:ea typeface="Calibri"/>
                <a:cs typeface="Calibri"/>
                <a:sym typeface="Calibri"/>
              </a:rPr>
              <a:t>הקרובה לעולמם של התלמידים.</a:t>
            </a:r>
          </a:p>
          <a:p>
            <a:pPr marL="457200" lvl="0" indent="-330200" algn="r" rtl="1">
              <a:lnSpc>
                <a:spcPct val="150000"/>
              </a:lnSpc>
              <a:spcBef>
                <a:spcPts val="0"/>
              </a:spcBef>
              <a:spcAft>
                <a:spcPts val="0"/>
              </a:spcAft>
              <a:buClr>
                <a:schemeClr val="dk1"/>
              </a:buClr>
              <a:buSzPts val="1600"/>
              <a:buFont typeface="Calibri"/>
              <a:buChar char="●"/>
            </a:pPr>
            <a:r>
              <a:rPr lang="he-IL" sz="1600">
                <a:solidFill>
                  <a:schemeClr val="dk1"/>
                </a:solidFill>
                <a:latin typeface="Calibri"/>
                <a:ea typeface="Calibri"/>
                <a:cs typeface="Calibri"/>
                <a:sym typeface="Calibri"/>
              </a:rPr>
              <a:t>שימוש באסטרטגיות מתחום האוריינות הלשונית בעת פיצוח בעיות מילוליות במתמטיקה.</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3"/>
          <p:cNvSpPr txBox="1">
            <a:spLocks noGrp="1"/>
          </p:cNvSpPr>
          <p:nvPr>
            <p:ph type="title"/>
          </p:nvPr>
        </p:nvSpPr>
        <p:spPr>
          <a:xfrm>
            <a:off x="1103725" y="196900"/>
            <a:ext cx="7334400" cy="10032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he-IL" sz="3000">
                <a:solidFill>
                  <a:srgbClr val="285788"/>
                </a:solidFill>
                <a:latin typeface="Calibri"/>
                <a:ea typeface="Calibri"/>
                <a:cs typeface="Calibri"/>
                <a:sym typeface="Calibri"/>
              </a:rPr>
              <a:t>מבוא תיאורטי (המשך)</a:t>
            </a:r>
          </a:p>
          <a:p>
            <a:pPr marL="0" lvl="0" indent="0" algn="r" rtl="1">
              <a:lnSpc>
                <a:spcPct val="150000"/>
              </a:lnSpc>
              <a:spcBef>
                <a:spcPts val="0"/>
              </a:spcBef>
              <a:spcAft>
                <a:spcPts val="0"/>
              </a:spcAft>
              <a:buClr>
                <a:schemeClr val="dk1"/>
              </a:buClr>
              <a:buSzPts val="1100"/>
              <a:buFont typeface="Arial"/>
              <a:buNone/>
            </a:pPr>
            <a:r>
              <a:rPr lang="he-IL" sz="1800">
                <a:solidFill>
                  <a:srgbClr val="0074FF"/>
                </a:solidFill>
                <a:latin typeface="Calibri"/>
                <a:ea typeface="Calibri"/>
                <a:cs typeface="Calibri"/>
                <a:sym typeface="Calibri"/>
              </a:rPr>
              <a:t>פיצוח בעיות מילוליות במתמטיקה - מודלים מסייעים לאיתור הקשיים בבעיות ולפתרונן</a:t>
            </a:r>
            <a:endParaRPr lang="he-IL" sz="3000">
              <a:solidFill>
                <a:srgbClr val="285788"/>
              </a:solidFill>
              <a:latin typeface="Calibri"/>
              <a:ea typeface="Calibri"/>
              <a:cs typeface="Calibri"/>
              <a:sym typeface="Calibri"/>
            </a:endParaRPr>
          </a:p>
          <a:p>
            <a:pPr marL="0" lvl="0" indent="0" algn="r" rtl="1">
              <a:spcBef>
                <a:spcPts val="0"/>
              </a:spcBef>
              <a:spcAft>
                <a:spcPts val="0"/>
              </a:spcAft>
              <a:buNone/>
            </a:pPr>
            <a:r>
              <a:rPr lang="en-GB" sz="1200">
                <a:solidFill>
                  <a:srgbClr val="0074FF"/>
                </a:solidFill>
                <a:latin typeface="Calibri"/>
                <a:ea typeface="Calibri"/>
                <a:cs typeface="Calibri"/>
                <a:sym typeface="Calibri"/>
              </a:rPr>
              <a:t> </a:t>
            </a:r>
          </a:p>
          <a:p>
            <a:pPr marL="0" lvl="0" indent="0" algn="r" rtl="1">
              <a:spcBef>
                <a:spcPts val="0"/>
              </a:spcBef>
              <a:spcAft>
                <a:spcPts val="0"/>
              </a:spcAft>
              <a:buNone/>
            </a:pPr>
            <a:endParaRPr sz="1200">
              <a:solidFill>
                <a:srgbClr val="0074FF"/>
              </a:solidFill>
              <a:latin typeface="Calibri"/>
              <a:ea typeface="Calibri"/>
              <a:cs typeface="Calibri"/>
              <a:sym typeface="Calibri"/>
            </a:endParaRPr>
          </a:p>
          <a:p>
            <a:pPr marL="0" lvl="0" indent="0" algn="r" rtl="1">
              <a:spcBef>
                <a:spcPts val="0"/>
              </a:spcBef>
              <a:spcAft>
                <a:spcPts val="0"/>
              </a:spcAft>
              <a:buNone/>
            </a:pPr>
            <a:r>
              <a:rPr lang="he-IL" sz="1200">
                <a:solidFill>
                  <a:srgbClr val="0074FF"/>
                </a:solidFill>
                <a:latin typeface="Calibri"/>
                <a:ea typeface="Calibri"/>
                <a:cs typeface="Calibri"/>
                <a:sym typeface="Calibri"/>
              </a:rPr>
              <a:t>לחצו על העיגולים כדי לצפות בפירוט על אודות כל מודל.</a:t>
            </a:r>
            <a:endParaRPr lang="he-IL" sz="1400">
              <a:solidFill>
                <a:srgbClr val="000000"/>
              </a:solidFill>
            </a:endParaRPr>
          </a:p>
          <a:p>
            <a:pPr marL="0" lvl="0" indent="0" algn="r" rtl="1">
              <a:lnSpc>
                <a:spcPct val="150000"/>
              </a:lnSpc>
              <a:spcBef>
                <a:spcPts val="0"/>
              </a:spcBef>
              <a:spcAft>
                <a:spcPts val="0"/>
              </a:spcAft>
              <a:buClr>
                <a:schemeClr val="dk1"/>
              </a:buClr>
              <a:buSzPts val="1100"/>
              <a:buFont typeface="Arial"/>
              <a:buNone/>
            </a:pPr>
            <a:endParaRPr sz="1800">
              <a:latin typeface="Calibri"/>
              <a:ea typeface="Calibri"/>
              <a:cs typeface="Calibri"/>
              <a:sym typeface="Calibri"/>
            </a:endParaRPr>
          </a:p>
          <a:p>
            <a:pPr marL="0" lvl="0" indent="0" algn="r" rtl="1">
              <a:spcBef>
                <a:spcPts val="0"/>
              </a:spcBef>
              <a:spcAft>
                <a:spcPts val="0"/>
              </a:spcAft>
              <a:buNone/>
            </a:pPr>
            <a:endParaRPr sz="3000">
              <a:solidFill>
                <a:srgbClr val="285788"/>
              </a:solidFill>
              <a:latin typeface="Calibri"/>
              <a:ea typeface="Calibri"/>
              <a:cs typeface="Calibri"/>
              <a:sym typeface="Calibri"/>
            </a:endParaRPr>
          </a:p>
        </p:txBody>
      </p:sp>
      <p:sp>
        <p:nvSpPr>
          <p:cNvPr id="145" name="Google Shape;145;p23">
            <a:hlinkClick r:id="rId3" action="ppaction://hlinksldjump"/>
          </p:cNvPr>
          <p:cNvSpPr/>
          <p:nvPr/>
        </p:nvSpPr>
        <p:spPr>
          <a:xfrm flipH="1">
            <a:off x="5426317" y="1921811"/>
            <a:ext cx="1919100" cy="1881600"/>
          </a:xfrm>
          <a:prstGeom prst="ellipse">
            <a:avLst/>
          </a:prstGeom>
          <a:solidFill>
            <a:srgbClr val="0C58D3"/>
          </a:solidFill>
          <a:ln>
            <a:noFill/>
          </a:ln>
          <a:effectLst>
            <a:outerShdw blurRad="157163" dist="200025" dir="5820000" algn="tl" rotWithShape="0">
              <a:srgbClr val="000000">
                <a:alpha val="54900"/>
              </a:srgbClr>
            </a:outerShdw>
          </a:effectLst>
        </p:spPr>
        <p:txBody>
          <a:bodyPr spcFirstLastPara="1" wrap="square" lIns="91425" tIns="91425" rIns="91425" bIns="91425" anchor="ctr" anchorCtr="0">
            <a:noAutofit/>
          </a:bodyPr>
          <a:lstStyle/>
          <a:p>
            <a:pPr marL="0" lvl="0" indent="0" algn="ctr" rtl="1">
              <a:spcBef>
                <a:spcPts val="0"/>
              </a:spcBef>
              <a:spcAft>
                <a:spcPts val="0"/>
              </a:spcAft>
              <a:buClr>
                <a:schemeClr val="dk1"/>
              </a:buClr>
              <a:buSzPts val="1100"/>
              <a:buFont typeface="Arial"/>
              <a:buNone/>
            </a:pPr>
            <a:r>
              <a:rPr lang="en-GB" sz="1600" b="1">
                <a:solidFill>
                  <a:schemeClr val="lt1"/>
                </a:solidFill>
                <a:latin typeface="Calibri"/>
                <a:ea typeface="Calibri"/>
                <a:cs typeface="Calibri"/>
                <a:sym typeface="Calibri"/>
              </a:rPr>
              <a:t>מדדים </a:t>
            </a:r>
            <a:r>
              <a:rPr lang="en-GB" sz="1600" b="1" err="1">
                <a:solidFill>
                  <a:schemeClr val="lt1"/>
                </a:solidFill>
                <a:latin typeface="Calibri"/>
                <a:ea typeface="Calibri"/>
                <a:cs typeface="Calibri"/>
                <a:sym typeface="Calibri"/>
              </a:rPr>
              <a:t>למיון</a:t>
            </a:r>
            <a:r>
              <a:rPr lang="en-GB" sz="1600" b="1">
                <a:solidFill>
                  <a:schemeClr val="lt1"/>
                </a:solidFill>
                <a:latin typeface="Calibri"/>
                <a:ea typeface="Calibri"/>
                <a:cs typeface="Calibri"/>
                <a:sym typeface="Calibri"/>
              </a:rPr>
              <a:t> </a:t>
            </a:r>
            <a:r>
              <a:rPr lang="en-GB" sz="1600" b="1" err="1">
                <a:solidFill>
                  <a:schemeClr val="lt1"/>
                </a:solidFill>
                <a:latin typeface="Calibri"/>
                <a:ea typeface="Calibri"/>
                <a:cs typeface="Calibri"/>
                <a:sym typeface="Calibri"/>
              </a:rPr>
              <a:t>שאלות</a:t>
            </a:r>
            <a:r>
              <a:rPr lang="en-GB" sz="1600" b="1">
                <a:solidFill>
                  <a:schemeClr val="lt1"/>
                </a:solidFill>
                <a:latin typeface="Calibri"/>
                <a:ea typeface="Calibri"/>
                <a:cs typeface="Calibri"/>
                <a:sym typeface="Calibri"/>
              </a:rPr>
              <a:t> </a:t>
            </a:r>
            <a:r>
              <a:rPr lang="en-GB" sz="1600" b="1" err="1">
                <a:solidFill>
                  <a:schemeClr val="lt1"/>
                </a:solidFill>
                <a:latin typeface="Calibri"/>
                <a:ea typeface="Calibri"/>
                <a:cs typeface="Calibri"/>
                <a:sym typeface="Calibri"/>
              </a:rPr>
              <a:t>המלוות</a:t>
            </a:r>
            <a:r>
              <a:rPr lang="en-GB" sz="1600" b="1">
                <a:solidFill>
                  <a:schemeClr val="lt1"/>
                </a:solidFill>
                <a:latin typeface="Calibri"/>
                <a:ea typeface="Calibri"/>
                <a:cs typeface="Calibri"/>
                <a:sym typeface="Calibri"/>
              </a:rPr>
              <a:t> </a:t>
            </a:r>
            <a:r>
              <a:rPr lang="en-GB" sz="1600" b="1" err="1">
                <a:solidFill>
                  <a:schemeClr val="lt1"/>
                </a:solidFill>
                <a:latin typeface="Calibri"/>
                <a:ea typeface="Calibri"/>
                <a:cs typeface="Calibri"/>
                <a:sym typeface="Calibri"/>
              </a:rPr>
              <a:t>טקסטים</a:t>
            </a:r>
            <a:r>
              <a:rPr lang="en-GB" sz="1600" b="1">
                <a:solidFill>
                  <a:schemeClr val="lt1"/>
                </a:solidFill>
                <a:latin typeface="Calibri"/>
                <a:ea typeface="Calibri"/>
                <a:cs typeface="Calibri"/>
                <a:sym typeface="Calibri"/>
              </a:rPr>
              <a:t> </a:t>
            </a:r>
            <a:r>
              <a:rPr lang="en-GB" sz="1600" b="1" err="1">
                <a:solidFill>
                  <a:schemeClr val="lt1"/>
                </a:solidFill>
                <a:latin typeface="Calibri"/>
                <a:ea typeface="Calibri"/>
                <a:cs typeface="Calibri"/>
                <a:sym typeface="Calibri"/>
              </a:rPr>
              <a:t>מילוליים</a:t>
            </a:r>
            <a:endParaRPr sz="1600">
              <a:solidFill>
                <a:schemeClr val="lt1"/>
              </a:solidFill>
              <a:latin typeface="Calibri"/>
              <a:ea typeface="Calibri"/>
              <a:cs typeface="Calibri"/>
              <a:sym typeface="Calibri"/>
            </a:endParaRPr>
          </a:p>
        </p:txBody>
      </p:sp>
      <p:sp>
        <p:nvSpPr>
          <p:cNvPr id="146" name="Google Shape;146;p23">
            <a:hlinkClick r:id="rId4" action="ppaction://hlinksldjump"/>
          </p:cNvPr>
          <p:cNvSpPr/>
          <p:nvPr/>
        </p:nvSpPr>
        <p:spPr>
          <a:xfrm>
            <a:off x="2179205" y="1921779"/>
            <a:ext cx="1919100" cy="1882200"/>
          </a:xfrm>
          <a:prstGeom prst="ellipse">
            <a:avLst/>
          </a:prstGeom>
          <a:solidFill>
            <a:srgbClr val="3C78D8"/>
          </a:solidFill>
          <a:ln>
            <a:noFill/>
          </a:ln>
          <a:effectLst>
            <a:outerShdw blurRad="228600" dist="209550" dir="5400000" algn="tl" rotWithShape="0">
              <a:srgbClr val="000000">
                <a:alpha val="54900"/>
              </a:srgbClr>
            </a:outerShdw>
          </a:effectLst>
        </p:spPr>
        <p:txBody>
          <a:bodyPr spcFirstLastPara="1" wrap="square" lIns="91425" tIns="91425" rIns="91425" bIns="91425" anchor="ctr" anchorCtr="0">
            <a:noAutofit/>
          </a:bodyPr>
          <a:lstStyle/>
          <a:p>
            <a:pPr marL="0" lvl="0" indent="0" algn="ctr" rtl="1">
              <a:spcBef>
                <a:spcPts val="0"/>
              </a:spcBef>
              <a:spcAft>
                <a:spcPts val="0"/>
              </a:spcAft>
              <a:buClr>
                <a:schemeClr val="dk1"/>
              </a:buClr>
              <a:buSzPts val="1100"/>
              <a:buFont typeface="Arial"/>
              <a:buNone/>
            </a:pPr>
            <a:r>
              <a:rPr lang="en-GB" sz="1600" b="1">
                <a:solidFill>
                  <a:srgbClr val="FFFFFF"/>
                </a:solidFill>
                <a:latin typeface="Calibri"/>
                <a:ea typeface="Calibri"/>
                <a:cs typeface="Calibri"/>
                <a:sym typeface="Calibri"/>
              </a:rPr>
              <a:t>המודל של מרגולין ואילני (2007) </a:t>
            </a:r>
            <a:endParaRPr sz="1200">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DB02782ECC6F74B9C2C1CC01F2BA25F" ma:contentTypeVersion="10" ma:contentTypeDescription="Create a new document." ma:contentTypeScope="" ma:versionID="e9ce77caec94e83479ebe611ef112055">
  <xsd:schema xmlns:xsd="http://www.w3.org/2001/XMLSchema" xmlns:xs="http://www.w3.org/2001/XMLSchema" xmlns:p="http://schemas.microsoft.com/office/2006/metadata/properties" xmlns:ns2="e80b6979-5646-4e71-8be2-624790abfb1c" xmlns:ns3="3715777f-8981-461c-804d-afa93fd342d3" targetNamespace="http://schemas.microsoft.com/office/2006/metadata/properties" ma:root="true" ma:fieldsID="e15ee57740fe864c16a76e20ea186db6" ns2:_="" ns3:_="">
    <xsd:import namespace="e80b6979-5646-4e71-8be2-624790abfb1c"/>
    <xsd:import namespace="3715777f-8981-461c-804d-afa93fd342d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80b6979-5646-4e71-8be2-624790abfb1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715777f-8981-461c-804d-afa93fd342d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19AB15B-66DC-4A82-9525-0AE431B60943}">
  <ds:schemaRefs>
    <ds:schemaRef ds:uri="http://schemas.microsoft.com/sharepoint/v3/contenttype/forms"/>
  </ds:schemaRefs>
</ds:datastoreItem>
</file>

<file path=customXml/itemProps2.xml><?xml version="1.0" encoding="utf-8"?>
<ds:datastoreItem xmlns:ds="http://schemas.openxmlformats.org/officeDocument/2006/customXml" ds:itemID="{7CE971B3-756C-4171-BCDE-035D6F9B7EF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80b6979-5646-4e71-8be2-624790abfb1c"/>
    <ds:schemaRef ds:uri="3715777f-8981-461c-804d-afa93fd342d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04E8B6A-9922-4A59-9705-1C5F225E52AE}">
  <ds:schemaRefs>
    <ds:schemaRef ds:uri="3715777f-8981-461c-804d-afa93fd342d3"/>
    <ds:schemaRef ds:uri="e80b6979-5646-4e71-8be2-624790abfb1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224</TotalTime>
  <Words>2395</Words>
  <Application>Microsoft Office PowerPoint</Application>
  <PresentationFormat>‫הצגה על המסך (16:9)</PresentationFormat>
  <Paragraphs>189</Paragraphs>
  <Slides>18</Slides>
  <Notes>18</Notes>
  <HiddenSlides>6</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18</vt:i4>
      </vt:variant>
    </vt:vector>
  </HeadingPairs>
  <TitlesOfParts>
    <vt:vector size="23" baseType="lpstr">
      <vt:lpstr>Arial</vt:lpstr>
      <vt:lpstr>Assistant</vt:lpstr>
      <vt:lpstr>Calibri</vt:lpstr>
      <vt:lpstr>Segoe UI</vt:lpstr>
      <vt:lpstr>Simple Light</vt:lpstr>
      <vt:lpstr>מצגת של PowerPoint‏</vt:lpstr>
      <vt:lpstr>מטרות המאמר</vt:lpstr>
      <vt:lpstr>מבוא תיאורטי</vt:lpstr>
      <vt:lpstr>מבוא תיאורטי (המשך)</vt:lpstr>
      <vt:lpstr>מבוא תיאורטי (המשך)</vt:lpstr>
      <vt:lpstr>מבוא תיאורטי (המשך)</vt:lpstr>
      <vt:lpstr>מבוא תיאורטי (המשך)</vt:lpstr>
      <vt:lpstr>מבוא תיאורטי (המשך)</vt:lpstr>
      <vt:lpstr>מבוא תיאורטי (המשך) פיצוח בעיות מילוליות במתמטיקה - מודלים מסייעים לאיתור הקשיים בבעיות ולפתרונן    לחצו על העיגולים כדי לצפות בפירוט על אודות כל מודל.  </vt:lpstr>
      <vt:lpstr>מבוא תיאורטי (המשך)  פיצוח בעיות מילוליות במתמטיקה - מודלים מסייעים לאיתור הקשיים בבעיות ולפתרונן  </vt:lpstr>
      <vt:lpstr>מבוא תיאורטי (המשך) פיצוח בעיות מילוליות במתמטיקה - מודלים מסייעים לאיתור הקשיים בבעיות ולפתרונן  </vt:lpstr>
      <vt:lpstr>מבוא תיאורטי (המשך) ממה עלולים לנבוע הקשיים בפיענוח בעיות מילוליות בכל התחומים וגם במתמטיקה?  </vt:lpstr>
      <vt:lpstr>דוגמאות לניתוח בעיה מילולית במתמטיקה  </vt:lpstr>
      <vt:lpstr>א. ניתוח הבעיה על פי מדדים הנהוגים בהבנת טקסט מילולי </vt:lpstr>
      <vt:lpstr>ב. ניתוח הבעיה על-פי גורמי הקושי</vt:lpstr>
      <vt:lpstr>ג. ניסיון לפתור את המטלה על פי המודל של מרגולין ואילני (2007) </vt:lpstr>
      <vt:lpstr>ג. ניסיון לפתור את המטלה על פי המודל של מרגולין ואילני (2007) - המשך</vt:lpstr>
      <vt:lpstr>סיכום</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Tal Livne</dc:creator>
  <cp:lastModifiedBy>Tal Livne</cp:lastModifiedBy>
  <cp:revision>1</cp:revision>
  <dcterms:modified xsi:type="dcterms:W3CDTF">2021-10-26T05:37:03Z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0x010100CDB02782ECC6F74B9C2C1CC01F2BA25F</vt:lpwstr>
  </property>
</Properties>
</file>