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3E7E-E3D6-4545-9578-855FAF591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FE170-ECBC-B04F-933E-20DD4E3CD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6762-812A-6A48-BEA2-FD062737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9D1F9-45BB-4F42-BDD7-F43AFB5A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D456A-FAD3-F84F-9FD9-0FCD7DB6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2111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6B94-4B2A-EE43-8590-277E2D56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D2A0B-240B-8548-9CFD-25DA171FB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94F6F-A011-1D42-9B60-742A897A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922CF-4FCE-1245-95AE-96F0DFE8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7DF6-A3D0-B947-8256-A44E74FB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567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5D8ED-6F43-984D-ABD0-9E4812489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1016C-DEE5-7648-9985-01C19D096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9109-C2EB-AE42-9F11-00A8D5C9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41072-3438-4B4D-87B5-EE474A03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AC421-89AA-3840-BE65-76E29CE8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115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F62D-D84C-0847-AAD6-DF935650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3ABC-FC96-E241-AFC5-4E2DD26B7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02382-DCF8-A240-B139-143F93F4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4CCF-D809-0E4E-A500-37C0A80B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D0488-9AD5-6445-A6EF-BDE50237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8435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BA40-8358-364A-A850-F7AAF4DB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2EE9-0C68-2847-8DBA-29F916119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58AB-4EE4-9240-8608-F45EF58E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3BE77-5FE5-8A49-BFB0-686CE44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EEEC8-AF4A-C743-89B0-B4A35AD9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8301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BDB3-D433-2A4F-B0C6-58A444D7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564F-902D-6B46-A7AC-E2C2D024A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7E285-FBF1-804A-90AE-B544BCD80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520CC-8B33-7042-99F5-A1015879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76B99-49E4-FD41-8B11-52F2B498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37A14-E791-B745-BBB7-49439498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36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B93C-919F-6546-8F23-D283914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04397-6A1B-FF4F-B0EA-57037E1DC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C8437-8916-2E42-A7D8-B3F85E391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7FB33-B588-F34D-8BCA-E742620F3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6BC85-B424-B543-8B8B-9EB9A72CF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5971B-B2A1-A64F-AD10-51E5531C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CC49D-A5DE-D04F-83C4-B3303118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2E741-BFA7-2A45-8EDF-22B79C85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67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2314-F4C8-7C4A-B030-E091C14B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65378-81A9-714C-9D0B-7686F524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CA03F-6048-2143-B78F-001FEF99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B7D65-B8F5-C94A-AD72-AF88E3C2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4681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04A16-3755-C947-849B-76C6D219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C62D0-59D0-DF42-A9B4-7287B287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FC6D-7E25-3E45-B930-EA0ECD47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1771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E56D-B642-574E-B4C3-F4E3666A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9809-9D08-7A4B-95D1-EC0DEE38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9219E-6F7B-FF44-841A-22D5F4C7C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4894-05F4-844D-B632-0C845CD3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61E66-4DCA-5540-8A29-0911D5F4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0F0BA-9E38-1645-A44B-E2F42D4E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512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2C56-68C6-DC45-A8E8-88F3225A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5C905-901D-F049-9738-1A8876D75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E3CFC-66B1-8241-B477-792624559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1992B-55A9-2F46-8D70-3647B1A5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0AAE2-B009-9242-91E5-9F867DAC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57142-09AD-8A40-BFE4-A8871201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206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7B4B6-9508-394C-9952-31DB49BC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E0258-D329-E545-AB9A-ADDCDC930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FD409-211E-C04E-B36C-4639651CB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944D-C594-C84C-8236-6E8C7D99D019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8BFF3-49B8-7A43-A35F-89301D9DC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C8670-43E4-0C4B-AA52-4FCB9BD99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A047-2E44-4A42-98FC-48E031BFE0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3432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F57423-767F-5B42-ABA1-54B431971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29" t="40417" r="8627" b="29999"/>
          <a:stretch/>
        </p:blipFill>
        <p:spPr>
          <a:xfrm>
            <a:off x="345281" y="1045883"/>
            <a:ext cx="11501438" cy="5812117"/>
          </a:xfrm>
          <a:prstGeom prst="rect">
            <a:avLst/>
          </a:prstGeom>
        </p:spPr>
      </p:pic>
      <p:pic>
        <p:nvPicPr>
          <p:cNvPr id="8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8F5B1B29-7E75-214E-B133-FF0FDB96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9" y="0"/>
            <a:ext cx="2405061" cy="7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קוריאה-הצפונית-פותחת-את-שעריה-לתיירים-עמוד-8.mp3" descr="קוריאה-הצפונית-פותחת-את-שעריה-לתיירים-עמוד-8.mp3">
            <a:hlinkClick r:id="" action="ppaction://media"/>
            <a:extLst>
              <a:ext uri="{FF2B5EF4-FFF2-40B4-BE49-F238E27FC236}">
                <a16:creationId xmlns:a16="http://schemas.microsoft.com/office/drawing/2014/main" id="{3F1B73B1-D991-1642-A0FB-0EC2DC9BE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03913" y="16224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2024-11-19T08:39:41Z</dcterms:created>
  <dcterms:modified xsi:type="dcterms:W3CDTF">2024-11-19T08:56:18Z</dcterms:modified>
</cp:coreProperties>
</file>