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0965-1C0B-7B42-8647-D03C6638C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5F4A9-3978-164E-9B68-71E141619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8B953-75FB-6B4E-BF26-B35435B2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56002-9044-844C-BF1D-63B09FB4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E43C0-B672-4F48-87D7-4CCA6F13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425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F3A5-BCDA-FF45-ADD9-B786F778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0B4EB-2523-4644-808A-9989273EA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95185-B8C1-D04B-8871-43D1A8F4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2D180-0925-554D-9114-CB1CFEF6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FA644-5750-BF4B-B5E0-958C2B1C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4708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1B7E9-C0AB-AD45-8F73-F7A230CA6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F35F5-0692-354A-BEE9-923420BFF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CB4CA-C244-E543-B550-0CE7275B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38B99-1345-0646-9819-9277E53D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570A-44EB-2541-8463-EB017883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1758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FB87-A0FF-F945-B5ED-D4832416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2DFD-B2E0-0B49-97F1-BF33A93A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74FD-8D8E-0140-BA89-FB34BA77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55529-8BA9-4E46-A0D6-7CD91B2D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57149-44F2-B943-BCCD-51CA3F92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8372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C75D-585A-FE4B-BB6E-DFBBE054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3C73C-53FF-4E45-87B6-350DCCEB7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51790-487B-6F42-80E4-C547ED9B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08D6B-EB8F-8E49-91E5-526AE340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E460-A6C4-9F4B-A2DC-C4784E14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74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22E4-7438-4746-8050-B1BD0FB0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10FF-0228-2F48-96DA-F1B570AE2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D4A31-66D2-7447-B90A-44A613273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BB6-9BF3-6241-9402-5C0F1FA2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974E0-CBCA-9B42-82D9-89926706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BC2B0-3E12-9E41-8C5D-DAD429DF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171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C670-3018-4346-9212-B7476E43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37832-772F-9048-83E1-37F05C15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38202-829D-4340-9321-4B7D58D9C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CDEC2-4DA2-9F49-8C94-43F0FB6D5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0D7C3-499C-DE42-99EA-3BC58514F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9B7C4-D4D0-B141-8BB0-8C2F97AB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813F5-F09B-5D46-A0D6-457E1C08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608E3-5276-2C43-B5F1-6CC0D05D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10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CB3A-23A5-2644-B483-B9C48B96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A2A8C-056B-EB4F-BE3D-FC104745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9730F-AD76-8C46-ACD1-63DC54C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F3DAE-16B1-9D42-BC8C-3799458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7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35F39-2CFD-9F4F-A9E3-4D1B3955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AEEC0-01F6-214A-9E76-AFE56737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13049-315E-FA4A-9851-F88B8E7A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351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6C62-09F7-844D-A8BE-59F8C882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DF156-9EF9-F84D-A8B4-99421CFC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E0747-7556-E245-9C87-E8BFB8F9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904AD-9B62-F64B-B440-2332AAD8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74FE1-4E26-B24B-8712-9BFCE82A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AA35-48BB-874C-B45B-DDBACD04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67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69BE-A951-6840-972A-32CE964A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3D082-4428-B641-B806-0BA8E88B1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8E348-C2E8-3948-A232-24A428970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3790E-0354-BD43-BED5-47E25034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B1E5E-19A4-504E-A157-F52EF395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4298E-1F33-5346-A2FB-A9B8A3E3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72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1B069-6188-754B-B7B4-D4F513E6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91307-4385-E541-919E-268E2FF1B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4F7BC-2E53-3541-BCB2-8264203B8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8771-C51A-0040-BC98-D0A4D9F542C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5C1A-AE78-1947-AEE1-9D57A2A6B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5FA92-FFF8-B547-9C30-A2D7D006F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1572-1D44-0745-96EB-C6BA0E6A7FA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8847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AB7941-803E-514F-AF00-8922AA02D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4" t="61668" r="8628" b="10416"/>
          <a:stretch/>
        </p:blipFill>
        <p:spPr>
          <a:xfrm>
            <a:off x="385763" y="1014412"/>
            <a:ext cx="11215262" cy="5329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A9DD3-B210-A24B-BA02-2AFC96EA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50" t="5833" r="7153" b="77084"/>
          <a:stretch/>
        </p:blipFill>
        <p:spPr>
          <a:xfrm>
            <a:off x="4772025" y="71437"/>
            <a:ext cx="2930681" cy="828675"/>
          </a:xfrm>
          <a:prstGeom prst="rect">
            <a:avLst/>
          </a:prstGeom>
        </p:spPr>
      </p:pic>
      <p:pic>
        <p:nvPicPr>
          <p:cNvPr id="8" name="אגם-הברווזים-של-ירושלים-עמוד-6.mp3" descr="אגם-הברווזים-של-ירושלים-עמוד-6.mp3">
            <a:hlinkClick r:id="" action="ppaction://media"/>
            <a:extLst>
              <a:ext uri="{FF2B5EF4-FFF2-40B4-BE49-F238E27FC236}">
                <a16:creationId xmlns:a16="http://schemas.microsoft.com/office/drawing/2014/main" id="{4E6F3B9F-689C-1141-9C4A-D4BE3AE61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0062" y="9001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2025-03-11T07:08:31Z</dcterms:created>
  <dcterms:modified xsi:type="dcterms:W3CDTF">2025-03-11T07:11:31Z</dcterms:modified>
</cp:coreProperties>
</file>