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71" r:id="rId2"/>
    <p:sldId id="282" r:id="rId3"/>
    <p:sldId id="283" r:id="rId4"/>
    <p:sldId id="269" r:id="rId5"/>
    <p:sldId id="276" r:id="rId6"/>
    <p:sldId id="277" r:id="rId7"/>
    <p:sldId id="278" r:id="rId8"/>
    <p:sldId id="279" r:id="rId9"/>
    <p:sldId id="280" r:id="rId10"/>
    <p:sldId id="281" r:id="rId11"/>
    <p:sldId id="260" r:id="rId12"/>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ריק">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תמונה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0157" y="6321098"/>
            <a:ext cx="1004595" cy="308210"/>
          </a:xfrm>
          <a:prstGeom prst="rect">
            <a:avLst/>
          </a:prstGeom>
        </p:spPr>
      </p:pic>
      <p:sp>
        <p:nvSpPr>
          <p:cNvPr id="14" name="TextBox 13"/>
          <p:cNvSpPr txBox="1"/>
          <p:nvPr/>
        </p:nvSpPr>
        <p:spPr>
          <a:xfrm>
            <a:off x="535019" y="921886"/>
            <a:ext cx="1209733" cy="331181"/>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5" name="TextBox 14"/>
          <p:cNvSpPr txBox="1"/>
          <p:nvPr/>
        </p:nvSpPr>
        <p:spPr>
          <a:xfrm>
            <a:off x="6619029" y="6431332"/>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sp>
        <p:nvSpPr>
          <p:cNvPr id="4" name="כותרת 3"/>
          <p:cNvSpPr>
            <a:spLocks noGrp="1"/>
          </p:cNvSpPr>
          <p:nvPr>
            <p:ph type="title" hasCustomPrompt="1"/>
          </p:nvPr>
        </p:nvSpPr>
        <p:spPr>
          <a:xfrm>
            <a:off x="2766404" y="3127431"/>
            <a:ext cx="4741708" cy="718528"/>
          </a:xfrm>
        </p:spPr>
        <p:txBody>
          <a:bodyPr>
            <a:noAutofit/>
          </a:bodyPr>
          <a:lstStyle>
            <a:lvl1pPr>
              <a:defRPr sz="5400" b="0">
                <a:solidFill>
                  <a:schemeClr val="bg1"/>
                </a:solidFill>
              </a:defRPr>
            </a:lvl1pPr>
          </a:lstStyle>
          <a:p>
            <a:r>
              <a:rPr lang="he-IL" dirty="0" smtClean="0"/>
              <a:t>כותרת ראשית</a:t>
            </a:r>
            <a:endParaRPr lang="en-US" dirty="0"/>
          </a:p>
        </p:txBody>
      </p:sp>
      <p:pic>
        <p:nvPicPr>
          <p:cNvPr id="17" name="תמונה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5387" y="233317"/>
            <a:ext cx="728995" cy="774859"/>
          </a:xfrm>
          <a:prstGeom prst="rect">
            <a:avLst/>
          </a:prstGeom>
        </p:spPr>
      </p:pic>
      <p:sp>
        <p:nvSpPr>
          <p:cNvPr id="3" name="Text Placeholder 2"/>
          <p:cNvSpPr>
            <a:spLocks noGrp="1"/>
          </p:cNvSpPr>
          <p:nvPr>
            <p:ph type="body" sz="quarter" idx="10" hasCustomPrompt="1"/>
          </p:nvPr>
        </p:nvSpPr>
        <p:spPr>
          <a:xfrm>
            <a:off x="3606037" y="3845959"/>
            <a:ext cx="3902075" cy="808037"/>
          </a:xfrm>
        </p:spPr>
        <p:txBody>
          <a:bodyPr>
            <a:normAutofit/>
          </a:bodyPr>
          <a:lstStyle>
            <a:lvl1pPr marL="0" indent="0">
              <a:buNone/>
              <a:defRPr sz="3200" baseline="0">
                <a:solidFill>
                  <a:schemeClr val="bg1"/>
                </a:solidFill>
                <a:cs typeface="+mj-cs"/>
              </a:defRPr>
            </a:lvl1pPr>
          </a:lstStyle>
          <a:p>
            <a:pPr lvl="0"/>
            <a:r>
              <a:rPr lang="he-IL" dirty="0" smtClean="0"/>
              <a:t>כותרת משנה</a:t>
            </a:r>
            <a:endParaRPr lang="he-IL" dirty="0"/>
          </a:p>
        </p:txBody>
      </p:sp>
      <p:sp>
        <p:nvSpPr>
          <p:cNvPr id="7" name="מציין מיקום של תמונה 6"/>
          <p:cNvSpPr>
            <a:spLocks noGrp="1"/>
          </p:cNvSpPr>
          <p:nvPr>
            <p:ph type="pic" sz="quarter" idx="11"/>
          </p:nvPr>
        </p:nvSpPr>
        <p:spPr>
          <a:xfrm>
            <a:off x="7667625" y="1453661"/>
            <a:ext cx="3817938" cy="4431323"/>
          </a:xfrm>
        </p:spPr>
        <p:txBody>
          <a:bodyPr/>
          <a:lstStyle>
            <a:lvl1pPr marL="0" indent="0">
              <a:buNone/>
              <a:defRPr/>
            </a:lvl1pPr>
          </a:lstStyle>
          <a:p>
            <a:r>
              <a:rPr lang="he-IL" smtClean="0"/>
              <a:t>לחץ על הסמל כדי להוסיף תמונה</a:t>
            </a:r>
            <a:endParaRPr lang="he-IL" dirty="0"/>
          </a:p>
        </p:txBody>
      </p:sp>
    </p:spTree>
    <p:extLst>
      <p:ext uri="{BB962C8B-B14F-4D97-AF65-F5344CB8AC3E}">
        <p14:creationId xmlns:p14="http://schemas.microsoft.com/office/powerpoint/2010/main" val="18448827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1270830"/>
            <a:ext cx="10515600" cy="718528"/>
          </a:xfrm>
        </p:spPr>
        <p:txBody>
          <a:bodyPr>
            <a:normAutofit/>
          </a:bodyPr>
          <a:lstStyle>
            <a:lvl1pPr>
              <a:defRPr sz="4000"/>
            </a:lvl1pPr>
          </a:lstStyle>
          <a:p>
            <a:r>
              <a:rPr lang="he-IL" smtClean="0"/>
              <a:t>לחץ כדי לערוך סגנון כותרת של תבנית בסיס</a:t>
            </a:r>
            <a:endParaRPr lang="en-US" dirty="0"/>
          </a:p>
        </p:txBody>
      </p:sp>
      <p:sp>
        <p:nvSpPr>
          <p:cNvPr id="3" name="מציין מיקום תוכן 2"/>
          <p:cNvSpPr>
            <a:spLocks noGrp="1"/>
          </p:cNvSpPr>
          <p:nvPr>
            <p:ph idx="1"/>
          </p:nvPr>
        </p:nvSpPr>
        <p:spPr/>
        <p:txBody>
          <a:bodyPr/>
          <a:lstStyle>
            <a:lvl1pPr>
              <a:defRPr b="1" i="0">
                <a:solidFill>
                  <a:schemeClr val="tx1"/>
                </a:solidFill>
              </a:defRPr>
            </a:lvl1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מציין מיקום טקסט 4"/>
          <p:cNvSpPr>
            <a:spLocks noGrp="1"/>
          </p:cNvSpPr>
          <p:nvPr>
            <p:ph type="body" sz="quarter" idx="10" hasCustomPrompt="1"/>
          </p:nvPr>
        </p:nvSpPr>
        <p:spPr>
          <a:xfrm>
            <a:off x="7186978" y="526805"/>
            <a:ext cx="3786188" cy="293810"/>
          </a:xfrm>
        </p:spPr>
        <p:txBody>
          <a:bodyPr>
            <a:noAutofit/>
          </a:bodyPr>
          <a:lstStyle>
            <a:lvl1pPr marL="0" indent="0">
              <a:buNone/>
              <a:defRPr sz="1800" b="1" i="0" baseline="0">
                <a:solidFill>
                  <a:srgbClr val="00719A"/>
                </a:solidFill>
              </a:defRPr>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199715896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1524000" y="2700794"/>
            <a:ext cx="9144000" cy="522298"/>
          </a:xfrm>
        </p:spPr>
        <p:txBody>
          <a:bodyPr anchor="t">
            <a:normAutofit/>
          </a:bodyPr>
          <a:lstStyle>
            <a:lvl1pPr algn="r">
              <a:defRPr sz="3600" b="1">
                <a:solidFill>
                  <a:srgbClr val="00719A"/>
                </a:solidFill>
                <a:latin typeface="Arial" panose="020B0604020202020204" pitchFamily="34" charset="0"/>
                <a:cs typeface="Arial" panose="020B0604020202020204" pitchFamily="34" charset="0"/>
              </a:defRPr>
            </a:lvl1pPr>
          </a:lstStyle>
          <a:p>
            <a:r>
              <a:rPr lang="he-IL" dirty="0" smtClean="0"/>
              <a:t>כותרת משנה</a:t>
            </a:r>
            <a:endParaRPr lang="en-US" dirty="0"/>
          </a:p>
        </p:txBody>
      </p:sp>
      <p:sp>
        <p:nvSpPr>
          <p:cNvPr id="3" name="כותרת משנה 2"/>
          <p:cNvSpPr>
            <a:spLocks noGrp="1"/>
          </p:cNvSpPr>
          <p:nvPr>
            <p:ph type="subTitle" idx="1" hasCustomPrompt="1"/>
          </p:nvPr>
        </p:nvSpPr>
        <p:spPr>
          <a:xfrm>
            <a:off x="1524000" y="3502404"/>
            <a:ext cx="9144000" cy="1613429"/>
          </a:xfrm>
        </p:spPr>
        <p:txBody>
          <a:bodyPr>
            <a:normAutofit/>
          </a:bodyPr>
          <a:lstStyle>
            <a:lvl1pPr marL="0" indent="0" algn="r">
              <a:lnSpc>
                <a:spcPct val="100000"/>
              </a:lnSpc>
              <a:buNone/>
              <a:defRPr lang="en-US" sz="24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he-IL" dirty="0" smtClean="0"/>
              <a:t>טקסט רץ כאשר יש מעט טקסט בעמוד. פונט אריאל, גודל 20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טקסט רץ </a:t>
            </a:r>
            <a:endParaRPr lang="en-US" dirty="0"/>
          </a:p>
        </p:txBody>
      </p:sp>
      <p:sp>
        <p:nvSpPr>
          <p:cNvPr id="5" name="מציין מיקום טקסט 4"/>
          <p:cNvSpPr>
            <a:spLocks noGrp="1"/>
          </p:cNvSpPr>
          <p:nvPr>
            <p:ph type="body" sz="quarter" idx="10" hasCustomPrompt="1"/>
          </p:nvPr>
        </p:nvSpPr>
        <p:spPr>
          <a:xfrm>
            <a:off x="8135815" y="539750"/>
            <a:ext cx="2825750" cy="304800"/>
          </a:xfrm>
        </p:spPr>
        <p:txBody>
          <a:bodyPr>
            <a:noAutofit/>
          </a:bodyPr>
          <a:lstStyle>
            <a:lvl1pPr>
              <a:defRPr sz="1800"/>
            </a:lvl1pPr>
          </a:lstStyle>
          <a:p>
            <a:pPr lvl="0"/>
            <a:r>
              <a:rPr lang="he-IL" b="1" dirty="0" smtClean="0"/>
              <a:t>שם היחידה – שם הדף</a:t>
            </a:r>
            <a:endParaRPr lang="he-IL" dirty="0"/>
          </a:p>
        </p:txBody>
      </p:sp>
    </p:spTree>
    <p:extLst>
      <p:ext uri="{BB962C8B-B14F-4D97-AF65-F5344CB8AC3E}">
        <p14:creationId xmlns:p14="http://schemas.microsoft.com/office/powerpoint/2010/main" val="30904886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שני תכנים">
    <p:spTree>
      <p:nvGrpSpPr>
        <p:cNvPr id="1" name=""/>
        <p:cNvGrpSpPr/>
        <p:nvPr/>
      </p:nvGrpSpPr>
      <p:grpSpPr>
        <a:xfrm>
          <a:off x="0" y="0"/>
          <a:ext cx="0" cy="0"/>
          <a:chOff x="0" y="0"/>
          <a:chExt cx="0" cy="0"/>
        </a:xfrm>
      </p:grpSpPr>
      <p:sp>
        <p:nvSpPr>
          <p:cNvPr id="2" name="כותרת 1"/>
          <p:cNvSpPr>
            <a:spLocks noGrp="1"/>
          </p:cNvSpPr>
          <p:nvPr>
            <p:ph type="title" hasCustomPrompt="1"/>
          </p:nvPr>
        </p:nvSpPr>
        <p:spPr>
          <a:xfrm>
            <a:off x="838200" y="1282119"/>
            <a:ext cx="10515600" cy="718528"/>
          </a:xfrm>
        </p:spPr>
        <p:txBody>
          <a:bodyPr>
            <a:normAutofit/>
          </a:bodyPr>
          <a:lstStyle>
            <a:lvl1pPr>
              <a:defRPr sz="3600" baseline="0"/>
            </a:lvl1pPr>
          </a:lstStyle>
          <a:p>
            <a:r>
              <a:rPr lang="he-IL" dirty="0" smtClean="0"/>
              <a:t>פריסת שקופית במצב של ריבוי מלל</a:t>
            </a:r>
            <a:endParaRPr lang="en-US" dirty="0"/>
          </a:p>
        </p:txBody>
      </p:sp>
      <p:sp>
        <p:nvSpPr>
          <p:cNvPr id="3" name="מציין מיקום תוכן 2"/>
          <p:cNvSpPr>
            <a:spLocks noGrp="1"/>
          </p:cNvSpPr>
          <p:nvPr>
            <p:ph sz="half" idx="1"/>
          </p:nvPr>
        </p:nvSpPr>
        <p:spPr>
          <a:xfrm>
            <a:off x="838200" y="2062694"/>
            <a:ext cx="5181600" cy="4351338"/>
          </a:xfrm>
        </p:spPr>
        <p:txBody>
          <a:bodyPr>
            <a:normAutofit/>
          </a:bodyPr>
          <a:lstStyle>
            <a:lvl1pPr>
              <a:defRPr sz="2000"/>
            </a:lvl1pPr>
            <a:lvl2pPr>
              <a:defRPr sz="1800"/>
            </a:lvl2pPr>
            <a:lvl3pPr>
              <a:defRPr sz="1600"/>
            </a:lvl3pPr>
            <a:lvl4pPr>
              <a:defRPr sz="1400"/>
            </a:lvl4pPr>
            <a:lvl5pPr>
              <a:defRPr sz="1400"/>
            </a:lvl5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6172200" y="2062694"/>
            <a:ext cx="5181600" cy="4351338"/>
          </a:xfrm>
        </p:spPr>
        <p:txBody>
          <a:bodyPr>
            <a:normAutofit/>
          </a:bodyPr>
          <a:lstStyle>
            <a:lvl1pPr>
              <a:defRPr sz="2000"/>
            </a:lvl1pPr>
            <a:lvl2pPr>
              <a:defRPr sz="2000"/>
            </a:lvl2pPr>
            <a:lvl3pPr>
              <a:defRPr sz="2000"/>
            </a:lvl3pPr>
            <a:lvl4pPr>
              <a:defRPr sz="2000"/>
            </a:lvl4pPr>
            <a:lvl5pPr>
              <a:defRPr sz="2000"/>
            </a:lvl5pPr>
          </a:lstStyle>
          <a:p>
            <a:pPr lvl="0"/>
            <a:r>
              <a:rPr lang="he-IL" smtClean="0"/>
              <a:t>ערוך סגנונות טקסט של תבנית בסיס</a:t>
            </a:r>
          </a:p>
        </p:txBody>
      </p:sp>
      <p:sp>
        <p:nvSpPr>
          <p:cNvPr id="6" name="מציין מיקום טקסט 5"/>
          <p:cNvSpPr>
            <a:spLocks noGrp="1"/>
          </p:cNvSpPr>
          <p:nvPr>
            <p:ph type="body" sz="quarter" idx="10" hasCustomPrompt="1"/>
          </p:nvPr>
        </p:nvSpPr>
        <p:spPr>
          <a:xfrm>
            <a:off x="6893169" y="539261"/>
            <a:ext cx="4091598" cy="305533"/>
          </a:xfrm>
        </p:spPr>
        <p:txBody>
          <a:bodyPr>
            <a:noAutofit/>
          </a:bodyPr>
          <a:lstStyle>
            <a:lvl1pPr>
              <a:defRPr sz="1800" i="0" baseline="0"/>
            </a:lvl1pPr>
          </a:lstStyle>
          <a:p>
            <a:pPr lvl="0"/>
            <a:r>
              <a:rPr lang="he-IL" dirty="0" smtClean="0"/>
              <a:t>שם היחידה – שם הדף</a:t>
            </a:r>
            <a:endParaRPr lang="he-IL" dirty="0"/>
          </a:p>
        </p:txBody>
      </p:sp>
    </p:spTree>
    <p:extLst>
      <p:ext uri="{BB962C8B-B14F-4D97-AF65-F5344CB8AC3E}">
        <p14:creationId xmlns:p14="http://schemas.microsoft.com/office/powerpoint/2010/main" val="26200767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hasCustomPrompt="1"/>
          </p:nvPr>
        </p:nvSpPr>
        <p:spPr/>
        <p:txBody>
          <a:bodyPr>
            <a:normAutofit/>
          </a:bodyPr>
          <a:lstStyle>
            <a:lvl1pPr>
              <a:defRPr sz="3600" baseline="0"/>
            </a:lvl1pPr>
          </a:lstStyle>
          <a:p>
            <a:r>
              <a:rPr lang="he-IL" dirty="0" smtClean="0"/>
              <a:t>אופציונלי: הוספת תמונה בעיגול</a:t>
            </a:r>
            <a:endParaRPr lang="en-US" dirty="0"/>
          </a:p>
        </p:txBody>
      </p:sp>
      <p:sp>
        <p:nvSpPr>
          <p:cNvPr id="8" name="מלבן מעוגל 7"/>
          <p:cNvSpPr/>
          <p:nvPr/>
        </p:nvSpPr>
        <p:spPr>
          <a:xfrm>
            <a:off x="3206044" y="2754489"/>
            <a:ext cx="7405511" cy="2551289"/>
          </a:xfrm>
          <a:prstGeom prst="roundRect">
            <a:avLst/>
          </a:prstGeom>
          <a:solidFill>
            <a:srgbClr val="00719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400" b="1" dirty="0">
              <a:solidFill>
                <a:srgbClr val="00719A"/>
              </a:solidFill>
            </a:endParaRPr>
          </a:p>
        </p:txBody>
      </p:sp>
      <p:sp>
        <p:nvSpPr>
          <p:cNvPr id="10" name="אליפסה 9"/>
          <p:cNvSpPr/>
          <p:nvPr/>
        </p:nvSpPr>
        <p:spPr>
          <a:xfrm>
            <a:off x="1367056" y="2262275"/>
            <a:ext cx="3317260" cy="3257992"/>
          </a:xfrm>
          <a:prstGeom prst="ellipse">
            <a:avLst/>
          </a:prstGeom>
          <a:solidFill>
            <a:schemeClr val="bg1"/>
          </a:solidFill>
          <a:ln w="28575">
            <a:solidFill>
              <a:srgbClr val="0071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3"/>
          <p:cNvSpPr>
            <a:spLocks noGrp="1"/>
          </p:cNvSpPr>
          <p:nvPr>
            <p:ph sz="quarter" idx="10" hasCustomPrompt="1"/>
          </p:nvPr>
        </p:nvSpPr>
        <p:spPr>
          <a:xfrm>
            <a:off x="4760214" y="3624044"/>
            <a:ext cx="5734050" cy="1006679"/>
          </a:xfrm>
          <a:ln>
            <a:noFill/>
          </a:ln>
        </p:spPr>
        <p:txBody>
          <a:bodyPr/>
          <a:lstStyle>
            <a:lvl1pPr marL="0" indent="0">
              <a:buNone/>
              <a:defRPr baseline="0">
                <a:solidFill>
                  <a:srgbClr val="00719A"/>
                </a:solidFill>
              </a:defRPr>
            </a:lvl1pPr>
          </a:lstStyle>
          <a:p>
            <a:pPr lvl="0"/>
            <a:r>
              <a:rPr lang="he-IL" dirty="0" smtClean="0"/>
              <a:t>כאן ניתן להכניס טקסט</a:t>
            </a:r>
            <a:endParaRPr lang="he-IL" dirty="0"/>
          </a:p>
        </p:txBody>
      </p:sp>
      <p:sp>
        <p:nvSpPr>
          <p:cNvPr id="15" name="Picture Placeholder 14"/>
          <p:cNvSpPr>
            <a:spLocks noGrp="1"/>
          </p:cNvSpPr>
          <p:nvPr>
            <p:ph type="pic" sz="quarter" idx="11"/>
          </p:nvPr>
        </p:nvSpPr>
        <p:spPr>
          <a:xfrm>
            <a:off x="1274763" y="2155970"/>
            <a:ext cx="3565685" cy="3489179"/>
          </a:xfrm>
        </p:spPr>
        <p:txBody>
          <a:bodyPr/>
          <a:lstStyle>
            <a:lvl1pPr marL="0" indent="0">
              <a:buNone/>
              <a:defRPr/>
            </a:lvl1pPr>
          </a:lstStyle>
          <a:p>
            <a:r>
              <a:rPr lang="he-IL" smtClean="0"/>
              <a:t>לחץ על הסמל כדי להוסיף תמונה</a:t>
            </a:r>
            <a:endParaRPr lang="he-IL" dirty="0"/>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9943" y="2396866"/>
            <a:ext cx="3048264" cy="3005588"/>
          </a:xfrm>
          <a:prstGeom prst="rect">
            <a:avLst/>
          </a:prstGeom>
          <a:effectLst>
            <a:outerShdw blurRad="50800" dist="38100" dir="2700000" algn="tl" rotWithShape="0">
              <a:prstClr val="black">
                <a:alpha val="40000"/>
              </a:prstClr>
            </a:outerShdw>
          </a:effectLst>
        </p:spPr>
      </p:pic>
      <p:sp>
        <p:nvSpPr>
          <p:cNvPr id="4" name="מציין מיקום טקסט 3"/>
          <p:cNvSpPr>
            <a:spLocks noGrp="1"/>
          </p:cNvSpPr>
          <p:nvPr>
            <p:ph type="body" sz="quarter" idx="12" hasCustomPrompt="1"/>
          </p:nvPr>
        </p:nvSpPr>
        <p:spPr>
          <a:xfrm>
            <a:off x="7690461" y="539873"/>
            <a:ext cx="3259137" cy="409575"/>
          </a:xfrm>
        </p:spPr>
        <p:txBody>
          <a:bodyPr>
            <a:normAutofit/>
          </a:bodyPr>
          <a:lstStyle>
            <a:lvl1pPr>
              <a:defRPr sz="1800" i="0"/>
            </a:lvl1pPr>
          </a:lstStyle>
          <a:p>
            <a:pPr lvl="0"/>
            <a:r>
              <a:rPr lang="he-IL" dirty="0" smtClean="0"/>
              <a:t>שם היחידה – שם הדף</a:t>
            </a:r>
            <a:endParaRPr lang="he-IL" dirty="0"/>
          </a:p>
        </p:txBody>
      </p:sp>
    </p:spTree>
    <p:extLst>
      <p:ext uri="{BB962C8B-B14F-4D97-AF65-F5344CB8AC3E}">
        <p14:creationId xmlns:p14="http://schemas.microsoft.com/office/powerpoint/2010/main" val="4046809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8A179-6D92-472E-AB25-A0C4C9694F27}" type="datetimeFigureOut">
              <a:rPr lang="he-IL" smtClean="0"/>
              <a:t>ט"ו/טבת/תשע"ח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E54DB9AA-A900-4227-B4E0-0A258E04401A}" type="slidenum">
              <a:rPr lang="he-IL" smtClean="0"/>
              <a:t>‹#›</a:t>
            </a:fld>
            <a:endParaRPr lang="he-IL"/>
          </a:p>
        </p:txBody>
      </p:sp>
    </p:spTree>
    <p:extLst>
      <p:ext uri="{BB962C8B-B14F-4D97-AF65-F5344CB8AC3E}">
        <p14:creationId xmlns:p14="http://schemas.microsoft.com/office/powerpoint/2010/main" val="5836293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jp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1214385"/>
            <a:ext cx="10515600" cy="718528"/>
          </a:xfrm>
          <a:prstGeom prst="rect">
            <a:avLst/>
          </a:prstGeom>
        </p:spPr>
        <p:txBody>
          <a:bodyPr vert="horz" lIns="91440" tIns="45720" rIns="91440" bIns="45720" rtlCol="1" anchor="t">
            <a:normAutofit/>
          </a:bodyPr>
          <a:lstStyle/>
          <a:p>
            <a:r>
              <a:rPr lang="he-IL" dirty="0" smtClean="0"/>
              <a:t>לחץ כדי לערוך סגנון כותרת של תבנית בסיס</a:t>
            </a:r>
            <a:endParaRPr lang="en-US" dirty="0"/>
          </a:p>
        </p:txBody>
      </p:sp>
      <p:sp>
        <p:nvSpPr>
          <p:cNvPr id="3" name="מציין מיקום טקסט 2"/>
          <p:cNvSpPr>
            <a:spLocks noGrp="1"/>
          </p:cNvSpPr>
          <p:nvPr>
            <p:ph type="body" idx="1"/>
          </p:nvPr>
        </p:nvSpPr>
        <p:spPr>
          <a:xfrm>
            <a:off x="838200" y="2144837"/>
            <a:ext cx="10515600" cy="1993575"/>
          </a:xfrm>
          <a:prstGeom prst="rect">
            <a:avLst/>
          </a:prstGeom>
        </p:spPr>
        <p:txBody>
          <a:bodyPr vert="horz" lIns="91440" tIns="45720" rIns="91440" bIns="45720" rtlCol="1">
            <a:normAutofit/>
          </a:bodyPr>
          <a:lstStyle/>
          <a:p>
            <a:pPr lvl="0"/>
            <a:r>
              <a:rPr lang="he-IL" dirty="0" smtClean="0"/>
              <a:t>ערוך סגנונות טקסט של תבנית בסיס</a:t>
            </a:r>
          </a:p>
          <a:p>
            <a:pPr lvl="1"/>
            <a:r>
              <a:rPr lang="he-IL" dirty="0" smtClean="0"/>
              <a:t>רמה שניה</a:t>
            </a:r>
          </a:p>
          <a:p>
            <a:pPr lvl="0"/>
            <a:r>
              <a:rPr lang="he-IL" dirty="0" smtClean="0"/>
              <a:t>"ציטוט בכחול ובכתב נטוי"</a:t>
            </a:r>
          </a:p>
        </p:txBody>
      </p:sp>
      <p:pic>
        <p:nvPicPr>
          <p:cNvPr id="8" name="תמונה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0157" y="6407054"/>
            <a:ext cx="704041" cy="216000"/>
          </a:xfrm>
          <a:prstGeom prst="rect">
            <a:avLst/>
          </a:prstGeom>
        </p:spPr>
      </p:pic>
      <p:sp>
        <p:nvSpPr>
          <p:cNvPr id="10" name="TextBox 9"/>
          <p:cNvSpPr txBox="1"/>
          <p:nvPr/>
        </p:nvSpPr>
        <p:spPr>
          <a:xfrm>
            <a:off x="668274" y="673228"/>
            <a:ext cx="847805" cy="232099"/>
          </a:xfrm>
          <a:prstGeom prst="rect">
            <a:avLst/>
          </a:prstGeom>
          <a:noFill/>
        </p:spPr>
        <p:txBody>
          <a:bodyPr wrap="none" rtlCol="0">
            <a:spAutoFit/>
          </a:bodyPr>
          <a:lstStyle/>
          <a:p>
            <a:pPr algn="ctr"/>
            <a:r>
              <a:rPr lang="he-IL" sz="1200" b="1" dirty="0" smtClean="0"/>
              <a:t>משרד החינוך</a:t>
            </a:r>
            <a:endParaRPr lang="en-US" sz="1200" b="1" dirty="0"/>
          </a:p>
        </p:txBody>
      </p:sp>
      <p:sp>
        <p:nvSpPr>
          <p:cNvPr id="12" name="TextBox 11"/>
          <p:cNvSpPr txBox="1"/>
          <p:nvPr/>
        </p:nvSpPr>
        <p:spPr>
          <a:xfrm>
            <a:off x="6675474" y="6352309"/>
            <a:ext cx="4678326" cy="276999"/>
          </a:xfrm>
          <a:prstGeom prst="rect">
            <a:avLst/>
          </a:prstGeom>
          <a:noFill/>
        </p:spPr>
        <p:txBody>
          <a:bodyPr wrap="square" rtlCol="0">
            <a:spAutoFit/>
          </a:bodyPr>
          <a:lstStyle/>
          <a:p>
            <a:pPr algn="r"/>
            <a:r>
              <a:rPr lang="he-IL" sz="1200" dirty="0" smtClean="0">
                <a:solidFill>
                  <a:schemeClr val="tx1"/>
                </a:solidFill>
              </a:rPr>
              <a:t>פותח עבור משרד החינוך ע"י מטח</a:t>
            </a:r>
            <a:endParaRPr lang="en-US" sz="1200" dirty="0">
              <a:solidFill>
                <a:schemeClr val="tx1"/>
              </a:solidFill>
            </a:endParaRPr>
          </a:p>
        </p:txBody>
      </p:sp>
      <p:pic>
        <p:nvPicPr>
          <p:cNvPr id="14" name="תמונה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9487" y="150244"/>
            <a:ext cx="562052" cy="597413"/>
          </a:xfrm>
          <a:prstGeom prst="rect">
            <a:avLst/>
          </a:prstGeom>
        </p:spPr>
      </p:pic>
      <p:pic>
        <p:nvPicPr>
          <p:cNvPr id="4" name="תמונה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44475" y="3929"/>
            <a:ext cx="10647526" cy="1105097"/>
          </a:xfrm>
          <a:prstGeom prst="rect">
            <a:avLst/>
          </a:prstGeom>
        </p:spPr>
      </p:pic>
    </p:spTree>
    <p:extLst>
      <p:ext uri="{BB962C8B-B14F-4D97-AF65-F5344CB8AC3E}">
        <p14:creationId xmlns:p14="http://schemas.microsoft.com/office/powerpoint/2010/main" val="1201114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Lst>
  <p:timing>
    <p:tnLst>
      <p:par>
        <p:cTn id="1" dur="indefinite" restart="never" nodeType="tmRoot"/>
      </p:par>
    </p:tnLst>
  </p:timing>
  <p:txStyles>
    <p:titleStyle>
      <a:lvl1pPr algn="r" defTabSz="914400" rtl="1" eaLnBrk="1" latinLnBrk="0" hangingPunct="1">
        <a:lnSpc>
          <a:spcPct val="90000"/>
        </a:lnSpc>
        <a:spcBef>
          <a:spcPct val="0"/>
        </a:spcBef>
        <a:buNone/>
        <a:defRPr sz="4400" b="1" kern="1200">
          <a:solidFill>
            <a:srgbClr val="00719A"/>
          </a:solidFill>
          <a:latin typeface="Arial" panose="020B0604020202020204" pitchFamily="34" charset="0"/>
          <a:ea typeface="+mj-ea"/>
          <a:cs typeface="Arial" panose="020B0604020202020204" pitchFamily="34" charset="0"/>
        </a:defRPr>
      </a:lvl1pPr>
    </p:titleStyle>
    <p:bodyStyle>
      <a:lvl1pPr marL="0" indent="0" algn="r" defTabSz="914400" rtl="1" eaLnBrk="1" latinLnBrk="0" hangingPunct="1">
        <a:lnSpc>
          <a:spcPct val="90000"/>
        </a:lnSpc>
        <a:spcBef>
          <a:spcPts val="1000"/>
        </a:spcBef>
        <a:buClr>
          <a:srgbClr val="00719A"/>
        </a:buClr>
        <a:buFont typeface="Arial" panose="020B0604020202020204" pitchFamily="34" charset="0"/>
        <a:buNone/>
        <a:defRPr sz="2800" i="1" kern="1200" baseline="0">
          <a:solidFill>
            <a:schemeClr val="accent2"/>
          </a:solidFill>
          <a:latin typeface="+mn-lt"/>
          <a:ea typeface="+mn-ea"/>
          <a:cs typeface="+mn-cs"/>
        </a:defRPr>
      </a:lvl1pPr>
      <a:lvl2pPr marL="685800" indent="-228600" algn="r" defTabSz="914400" rtl="1" eaLnBrk="1" latinLnBrk="0" hangingPunct="1">
        <a:lnSpc>
          <a:spcPct val="90000"/>
        </a:lnSpc>
        <a:spcBef>
          <a:spcPts val="500"/>
        </a:spcBef>
        <a:buClr>
          <a:srgbClr val="00719A"/>
        </a:buClr>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Clr>
          <a:srgbClr val="00719A"/>
        </a:buClr>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Clr>
          <a:srgbClr val="00719A"/>
        </a:buClr>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817565" y="1651179"/>
            <a:ext cx="9144000" cy="522298"/>
          </a:xfrm>
        </p:spPr>
        <p:txBody>
          <a:bodyPr>
            <a:normAutofit fontScale="90000"/>
          </a:bodyPr>
          <a:lstStyle/>
          <a:p>
            <a:r>
              <a:rPr lang="he-IL" dirty="0" smtClean="0"/>
              <a:t>שמות חברי הקבוצה: </a:t>
            </a:r>
            <a:endParaRPr lang="he-IL" dirty="0"/>
          </a:p>
        </p:txBody>
      </p:sp>
      <p:sp>
        <p:nvSpPr>
          <p:cNvPr id="3" name="כותרת משנה 2"/>
          <p:cNvSpPr>
            <a:spLocks noGrp="1"/>
          </p:cNvSpPr>
          <p:nvPr>
            <p:ph type="subTitle" idx="1"/>
          </p:nvPr>
        </p:nvSpPr>
        <p:spPr>
          <a:xfrm>
            <a:off x="1817565" y="3297071"/>
            <a:ext cx="9144000" cy="1613429"/>
          </a:xfrm>
        </p:spPr>
        <p:txBody>
          <a:bodyPr>
            <a:normAutofit/>
          </a:bodyPr>
          <a:lstStyle/>
          <a:p>
            <a:endParaRPr lang="he-IL" sz="3200" b="1" i="0" dirty="0" smtClean="0">
              <a:solidFill>
                <a:srgbClr val="00719A"/>
              </a:solidFill>
              <a:latin typeface="Arial" panose="020B0604020202020204" pitchFamily="34" charset="0"/>
              <a:ea typeface="+mj-ea"/>
              <a:cs typeface="Arial" panose="020B0604020202020204" pitchFamily="34" charset="0"/>
            </a:endParaRPr>
          </a:p>
          <a:p>
            <a:r>
              <a:rPr lang="he-IL" sz="3200" b="1" i="0" dirty="0" smtClean="0">
                <a:solidFill>
                  <a:srgbClr val="00719A"/>
                </a:solidFill>
                <a:latin typeface="Arial" panose="020B0604020202020204" pitchFamily="34" charset="0"/>
                <a:ea typeface="+mj-ea"/>
                <a:cs typeface="Arial" panose="020B0604020202020204" pitchFamily="34" charset="0"/>
              </a:rPr>
              <a:t>שם התערוכה </a:t>
            </a:r>
            <a:r>
              <a:rPr lang="he-IL" sz="3200" b="1" i="0" dirty="0">
                <a:solidFill>
                  <a:srgbClr val="00719A"/>
                </a:solidFill>
                <a:latin typeface="Arial" panose="020B0604020202020204" pitchFamily="34" charset="0"/>
                <a:ea typeface="+mj-ea"/>
                <a:cs typeface="Arial" panose="020B0604020202020204" pitchFamily="34" charset="0"/>
              </a:rPr>
              <a:t>(מומלץ, לא חובה</a:t>
            </a:r>
            <a:r>
              <a:rPr lang="he-IL" sz="3200" b="1" i="0" dirty="0" smtClean="0">
                <a:solidFill>
                  <a:srgbClr val="00719A"/>
                </a:solidFill>
                <a:latin typeface="Arial" panose="020B0604020202020204" pitchFamily="34" charset="0"/>
                <a:ea typeface="+mj-ea"/>
                <a:cs typeface="Arial" panose="020B0604020202020204" pitchFamily="34" charset="0"/>
              </a:rPr>
              <a:t>):</a:t>
            </a:r>
            <a:endParaRPr lang="he-IL" sz="3200" b="1" i="0" dirty="0">
              <a:solidFill>
                <a:srgbClr val="00719A"/>
              </a:solidFill>
              <a:latin typeface="Arial" panose="020B0604020202020204" pitchFamily="34" charset="0"/>
              <a:ea typeface="+mj-ea"/>
              <a:cs typeface="Arial" panose="020B0604020202020204" pitchFamily="34" charset="0"/>
            </a:endParaRPr>
          </a:p>
        </p:txBody>
      </p:sp>
      <p:sp>
        <p:nvSpPr>
          <p:cNvPr id="4" name="מציין מיקום טקסט 3"/>
          <p:cNvSpPr>
            <a:spLocks noGrp="1"/>
          </p:cNvSpPr>
          <p:nvPr>
            <p:ph type="body" sz="quarter" idx="10"/>
          </p:nvPr>
        </p:nvSpPr>
        <p:spPr>
          <a:xfrm>
            <a:off x="6701246" y="574766"/>
            <a:ext cx="4260319" cy="269783"/>
          </a:xfrm>
        </p:spPr>
        <p:txBody>
          <a:bodyPr/>
          <a:lstStyle/>
          <a:p>
            <a:r>
              <a:rPr lang="he-IL" b="1" dirty="0" smtClean="0"/>
              <a:t>התנועה הלאומית היהודית– </a:t>
            </a:r>
            <a:r>
              <a:rPr lang="he-IL" b="1" i="0" dirty="0" smtClean="0"/>
              <a:t>מטלה</a:t>
            </a:r>
            <a:r>
              <a:rPr lang="he-IL" b="1" dirty="0" smtClean="0"/>
              <a:t> </a:t>
            </a:r>
            <a:r>
              <a:rPr lang="he-IL" b="1" i="0" dirty="0" smtClean="0"/>
              <a:t>קבוצתית</a:t>
            </a:r>
            <a:r>
              <a:rPr lang="he-IL" b="1" dirty="0" smtClean="0"/>
              <a:t> </a:t>
            </a:r>
            <a:endParaRPr lang="he-IL" b="1" dirty="0"/>
          </a:p>
        </p:txBody>
      </p:sp>
    </p:spTree>
    <p:extLst>
      <p:ext uri="{BB962C8B-B14F-4D97-AF65-F5344CB8AC3E}">
        <p14:creationId xmlns:p14="http://schemas.microsoft.com/office/powerpoint/2010/main" val="114849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4. מקור חזותי מקורי שני שיצרתם</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4001095"/>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הסבר על המסרים שהמקור מעביר</a:t>
            </a:r>
            <a:r>
              <a:rPr lang="he-IL" dirty="0" smtClean="0"/>
              <a:t>:</a:t>
            </a:r>
          </a:p>
          <a:p>
            <a:endParaRPr lang="he-IL" dirty="0"/>
          </a:p>
          <a:p>
            <a:endParaRPr lang="he-IL" dirty="0" smtClean="0"/>
          </a:p>
          <a:p>
            <a:endParaRPr lang="he-IL" dirty="0"/>
          </a:p>
          <a:p>
            <a:endParaRPr lang="he-IL" dirty="0" smtClean="0"/>
          </a:p>
          <a:p>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1089947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200" dirty="0" smtClean="0"/>
              <a:t>5. הסבר מילולי על הרצף של הצגת היצירות בתערוכה שיצרתם:</a:t>
            </a:r>
            <a:endParaRPr lang="he-IL" sz="3200" dirty="0"/>
          </a:p>
        </p:txBody>
      </p:sp>
      <p:sp>
        <p:nvSpPr>
          <p:cNvPr id="7" name="מציין מיקום תוכן 6"/>
          <p:cNvSpPr>
            <a:spLocks noGrp="1"/>
          </p:cNvSpPr>
          <p:nvPr>
            <p:ph idx="1"/>
          </p:nvPr>
        </p:nvSpPr>
        <p:spPr>
          <a:xfrm>
            <a:off x="838200" y="2066459"/>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43833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200" dirty="0" smtClean="0"/>
              <a:t>1</a:t>
            </a:r>
            <a:r>
              <a:rPr lang="he-IL" sz="3200" dirty="0"/>
              <a:t>. ההיבט המרכזי המוצג בתערוכה והנימוק לבחירתו</a:t>
            </a:r>
            <a:r>
              <a:rPr lang="he-IL" sz="3200" dirty="0" smtClean="0"/>
              <a:t>:</a:t>
            </a:r>
            <a:endParaRPr lang="he-IL" sz="3200" dirty="0"/>
          </a:p>
        </p:txBody>
      </p:sp>
      <p:sp>
        <p:nvSpPr>
          <p:cNvPr id="7" name="מציין מיקום תוכן 6"/>
          <p:cNvSpPr>
            <a:spLocks noGrp="1"/>
          </p:cNvSpPr>
          <p:nvPr>
            <p:ph idx="1"/>
          </p:nvPr>
        </p:nvSpPr>
        <p:spPr>
          <a:xfrm>
            <a:off x="838200" y="2066459"/>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7554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p:txBody>
          <a:bodyPr>
            <a:normAutofit/>
          </a:bodyPr>
          <a:lstStyle/>
          <a:p>
            <a:r>
              <a:rPr lang="he-IL" sz="3200" dirty="0" smtClean="0"/>
              <a:t>2. מסמך </a:t>
            </a:r>
            <a:r>
              <a:rPr lang="he-IL" sz="3200" dirty="0"/>
              <a:t>פתיחה לתערוכה (כ- 150 מילים</a:t>
            </a:r>
            <a:r>
              <a:rPr lang="he-IL" sz="3200" dirty="0" smtClean="0"/>
              <a:t>):</a:t>
            </a:r>
            <a:endParaRPr lang="he-IL" sz="3200" dirty="0"/>
          </a:p>
        </p:txBody>
      </p:sp>
      <p:sp>
        <p:nvSpPr>
          <p:cNvPr id="7" name="מציין מיקום תוכן 6"/>
          <p:cNvSpPr>
            <a:spLocks noGrp="1"/>
          </p:cNvSpPr>
          <p:nvPr>
            <p:ph idx="1"/>
          </p:nvPr>
        </p:nvSpPr>
        <p:spPr>
          <a:xfrm>
            <a:off x="838200" y="2066459"/>
            <a:ext cx="10515600" cy="3589757"/>
          </a:xfrm>
        </p:spPr>
        <p:txBody>
          <a:bodyPr>
            <a:normAutofit/>
          </a:bodyPr>
          <a:lstStyle/>
          <a:p>
            <a:endParaRPr lang="he-IL"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906621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3. מקור חזותי </a:t>
            </a:r>
            <a:r>
              <a:rPr lang="he-IL" sz="3200" dirty="0" smtClean="0"/>
              <a:t>ראשון</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3724096"/>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מתי והיכן נוצר המקור</a:t>
            </a:r>
            <a:r>
              <a:rPr lang="he-IL" dirty="0" smtClean="0"/>
              <a:t>:</a:t>
            </a:r>
            <a:endParaRPr lang="he-IL" dirty="0" smtClean="0"/>
          </a:p>
          <a:p>
            <a:endParaRPr lang="he-IL" dirty="0" smtClean="0"/>
          </a:p>
          <a:p>
            <a:r>
              <a:rPr lang="he-IL" dirty="0" smtClean="0"/>
              <a:t>ג. </a:t>
            </a:r>
            <a:r>
              <a:rPr lang="he-IL" b="1" dirty="0" smtClean="0"/>
              <a:t>שם היוצר</a:t>
            </a:r>
            <a:r>
              <a:rPr lang="he-IL" dirty="0" smtClean="0"/>
              <a:t>:</a:t>
            </a:r>
          </a:p>
          <a:p>
            <a:endParaRPr lang="he-IL" dirty="0"/>
          </a:p>
          <a:p>
            <a:r>
              <a:rPr lang="he-IL" dirty="0" smtClean="0"/>
              <a:t>ד. </a:t>
            </a:r>
            <a:r>
              <a:rPr lang="he-IL" b="1" dirty="0" smtClean="0"/>
              <a:t>מידע נוסף</a:t>
            </a:r>
            <a:r>
              <a:rPr lang="he-IL" dirty="0" smtClean="0"/>
              <a:t>:</a:t>
            </a:r>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1105673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3. מקור חזותי שני</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3724096"/>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מתי והיכן נוצר המקור</a:t>
            </a:r>
            <a:r>
              <a:rPr lang="he-IL" dirty="0" smtClean="0"/>
              <a:t>:</a:t>
            </a:r>
            <a:endParaRPr lang="he-IL" dirty="0" smtClean="0"/>
          </a:p>
          <a:p>
            <a:endParaRPr lang="he-IL" dirty="0" smtClean="0"/>
          </a:p>
          <a:p>
            <a:r>
              <a:rPr lang="he-IL" dirty="0" smtClean="0"/>
              <a:t>ג. </a:t>
            </a:r>
            <a:r>
              <a:rPr lang="he-IL" b="1" dirty="0" smtClean="0"/>
              <a:t>שם היוצר</a:t>
            </a:r>
            <a:r>
              <a:rPr lang="he-IL" dirty="0" smtClean="0"/>
              <a:t>:</a:t>
            </a:r>
          </a:p>
          <a:p>
            <a:endParaRPr lang="he-IL" dirty="0"/>
          </a:p>
          <a:p>
            <a:r>
              <a:rPr lang="he-IL" dirty="0" smtClean="0"/>
              <a:t>ד. </a:t>
            </a:r>
            <a:r>
              <a:rPr lang="he-IL" b="1" dirty="0" smtClean="0"/>
              <a:t>מידע נוסף</a:t>
            </a:r>
            <a:r>
              <a:rPr lang="he-IL" dirty="0" smtClean="0"/>
              <a:t>:</a:t>
            </a:r>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697266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3. מקור חזותי שלישי</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3724096"/>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מתי והיכן נוצר</a:t>
            </a:r>
            <a:r>
              <a:rPr lang="he-IL" dirty="0" smtClean="0"/>
              <a:t>:</a:t>
            </a:r>
            <a:endParaRPr lang="he-IL" dirty="0" smtClean="0"/>
          </a:p>
          <a:p>
            <a:endParaRPr lang="he-IL" dirty="0" smtClean="0"/>
          </a:p>
          <a:p>
            <a:r>
              <a:rPr lang="he-IL" dirty="0" smtClean="0"/>
              <a:t>ג. </a:t>
            </a:r>
            <a:r>
              <a:rPr lang="he-IL" b="1" dirty="0" smtClean="0"/>
              <a:t>שם היוצר</a:t>
            </a:r>
            <a:r>
              <a:rPr lang="he-IL" dirty="0" smtClean="0"/>
              <a:t>:</a:t>
            </a:r>
          </a:p>
          <a:p>
            <a:endParaRPr lang="he-IL" dirty="0"/>
          </a:p>
          <a:p>
            <a:r>
              <a:rPr lang="he-IL" dirty="0" smtClean="0"/>
              <a:t>ד. </a:t>
            </a:r>
            <a:r>
              <a:rPr lang="he-IL" b="1" dirty="0" smtClean="0"/>
              <a:t>מידע נוסף</a:t>
            </a:r>
            <a:r>
              <a:rPr lang="he-IL" dirty="0" smtClean="0"/>
              <a:t>:</a:t>
            </a:r>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922336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3. מקור חזותי רביעי</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3724096"/>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מתי והיכן נוצר</a:t>
            </a:r>
            <a:r>
              <a:rPr lang="he-IL" dirty="0" smtClean="0"/>
              <a:t>:</a:t>
            </a:r>
            <a:endParaRPr lang="he-IL" dirty="0" smtClean="0"/>
          </a:p>
          <a:p>
            <a:endParaRPr lang="he-IL" dirty="0" smtClean="0"/>
          </a:p>
          <a:p>
            <a:r>
              <a:rPr lang="he-IL" dirty="0" smtClean="0"/>
              <a:t>ג. </a:t>
            </a:r>
            <a:r>
              <a:rPr lang="he-IL" b="1" dirty="0" smtClean="0"/>
              <a:t>שם היוצר</a:t>
            </a:r>
            <a:r>
              <a:rPr lang="he-IL" dirty="0" smtClean="0"/>
              <a:t>:</a:t>
            </a:r>
          </a:p>
          <a:p>
            <a:endParaRPr lang="he-IL" dirty="0"/>
          </a:p>
          <a:p>
            <a:r>
              <a:rPr lang="he-IL" dirty="0" smtClean="0"/>
              <a:t>ד. </a:t>
            </a:r>
            <a:r>
              <a:rPr lang="he-IL" b="1" dirty="0" smtClean="0"/>
              <a:t>מידע נוסף</a:t>
            </a:r>
            <a:r>
              <a:rPr lang="he-IL" dirty="0" smtClean="0"/>
              <a:t>:</a:t>
            </a:r>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2449737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3. מקור חזותי חמישי</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3724096"/>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מתי והיכן נוצר</a:t>
            </a:r>
            <a:r>
              <a:rPr lang="he-IL" dirty="0" smtClean="0"/>
              <a:t>:</a:t>
            </a:r>
            <a:endParaRPr lang="he-IL" dirty="0" smtClean="0"/>
          </a:p>
          <a:p>
            <a:endParaRPr lang="he-IL" dirty="0" smtClean="0"/>
          </a:p>
          <a:p>
            <a:r>
              <a:rPr lang="he-IL" dirty="0" smtClean="0"/>
              <a:t>ג. </a:t>
            </a:r>
            <a:r>
              <a:rPr lang="he-IL" b="1" dirty="0" smtClean="0"/>
              <a:t>שם היוצר</a:t>
            </a:r>
            <a:r>
              <a:rPr lang="he-IL" dirty="0" smtClean="0"/>
              <a:t>:</a:t>
            </a:r>
          </a:p>
          <a:p>
            <a:endParaRPr lang="he-IL" dirty="0"/>
          </a:p>
          <a:p>
            <a:r>
              <a:rPr lang="he-IL" dirty="0" smtClean="0"/>
              <a:t>ד. </a:t>
            </a:r>
            <a:r>
              <a:rPr lang="he-IL" b="1" dirty="0" smtClean="0"/>
              <a:t>מידע נוסף</a:t>
            </a:r>
            <a:r>
              <a:rPr lang="he-IL" dirty="0" smtClean="0"/>
              <a:t>:</a:t>
            </a:r>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2540235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title"/>
          </p:nvPr>
        </p:nvSpPr>
        <p:spPr>
          <a:xfrm>
            <a:off x="838200" y="1013927"/>
            <a:ext cx="10515600" cy="671998"/>
          </a:xfrm>
        </p:spPr>
        <p:txBody>
          <a:bodyPr>
            <a:normAutofit/>
          </a:bodyPr>
          <a:lstStyle/>
          <a:p>
            <a:r>
              <a:rPr lang="he-IL" sz="3200" dirty="0" smtClean="0"/>
              <a:t>4. מקור חזותי מקורי ראשון שיצרתם</a:t>
            </a:r>
            <a:endParaRPr lang="he-IL" sz="3200" dirty="0"/>
          </a:p>
        </p:txBody>
      </p:sp>
      <p:sp>
        <p:nvSpPr>
          <p:cNvPr id="7" name="מציין מיקום תוכן 6"/>
          <p:cNvSpPr>
            <a:spLocks noGrp="1"/>
          </p:cNvSpPr>
          <p:nvPr>
            <p:ph idx="1"/>
          </p:nvPr>
        </p:nvSpPr>
        <p:spPr>
          <a:xfrm>
            <a:off x="336504" y="2056288"/>
            <a:ext cx="6691313" cy="4041652"/>
          </a:xfrm>
          <a:ln w="38100">
            <a:solidFill>
              <a:schemeClr val="accent6">
                <a:lumMod val="60000"/>
                <a:lumOff val="40000"/>
              </a:schemeClr>
            </a:solidFill>
          </a:ln>
        </p:spPr>
        <p:txBody>
          <a:bodyPr>
            <a:normAutofit/>
          </a:bodyPr>
          <a:lstStyle/>
          <a:p>
            <a:r>
              <a:rPr lang="he-IL" b="1" i="0" dirty="0" smtClean="0"/>
              <a:t>העלו תמונה של המקור</a:t>
            </a:r>
            <a:endParaRPr lang="he-IL" b="1" i="0" dirty="0"/>
          </a:p>
        </p:txBody>
      </p:sp>
      <p:sp>
        <p:nvSpPr>
          <p:cNvPr id="2" name="TextBox 1"/>
          <p:cNvSpPr txBox="1"/>
          <p:nvPr/>
        </p:nvSpPr>
        <p:spPr>
          <a:xfrm>
            <a:off x="3069771" y="444137"/>
            <a:ext cx="7916092" cy="369332"/>
          </a:xfrm>
          <a:prstGeom prst="rect">
            <a:avLst/>
          </a:prstGeom>
          <a:noFill/>
        </p:spPr>
        <p:txBody>
          <a:bodyPr wrap="square" rtlCol="1">
            <a:spAutoFit/>
          </a:bodyPr>
          <a:lstStyle/>
          <a:p>
            <a:endParaRPr lang="he-IL" dirty="0"/>
          </a:p>
        </p:txBody>
      </p:sp>
      <p:sp>
        <p:nvSpPr>
          <p:cNvPr id="4" name="TextBox 3"/>
          <p:cNvSpPr txBox="1"/>
          <p:nvPr/>
        </p:nvSpPr>
        <p:spPr>
          <a:xfrm>
            <a:off x="7229475" y="2068865"/>
            <a:ext cx="4643437" cy="4001095"/>
          </a:xfrm>
          <a:prstGeom prst="rect">
            <a:avLst/>
          </a:prstGeom>
          <a:noFill/>
          <a:ln w="28575">
            <a:solidFill>
              <a:schemeClr val="accent6">
                <a:lumMod val="60000"/>
                <a:lumOff val="40000"/>
              </a:schemeClr>
            </a:solidFill>
          </a:ln>
        </p:spPr>
        <p:txBody>
          <a:bodyPr wrap="square" rtlCol="1">
            <a:spAutoFit/>
          </a:bodyPr>
          <a:lstStyle/>
          <a:p>
            <a:r>
              <a:rPr lang="he-IL" sz="2800" b="1" dirty="0">
                <a:solidFill>
                  <a:schemeClr val="accent2"/>
                </a:solidFill>
              </a:rPr>
              <a:t>השלימו את פרטי המקור</a:t>
            </a:r>
            <a:r>
              <a:rPr lang="he-IL" sz="2800" b="1" dirty="0" smtClean="0">
                <a:solidFill>
                  <a:schemeClr val="accent2"/>
                </a:solidFill>
              </a:rPr>
              <a:t>:</a:t>
            </a:r>
            <a:r>
              <a:rPr lang="en-US" sz="2800" b="1" dirty="0" smtClean="0">
                <a:solidFill>
                  <a:schemeClr val="accent2"/>
                </a:solidFill>
              </a:rPr>
              <a:t/>
            </a:r>
            <a:br>
              <a:rPr lang="en-US" sz="2800" b="1" dirty="0" smtClean="0">
                <a:solidFill>
                  <a:schemeClr val="accent2"/>
                </a:solidFill>
              </a:rPr>
            </a:br>
            <a:endParaRPr lang="he-IL" sz="2800" b="1" dirty="0">
              <a:solidFill>
                <a:schemeClr val="accent2"/>
              </a:solidFill>
            </a:endParaRPr>
          </a:p>
          <a:p>
            <a:r>
              <a:rPr lang="he-IL" dirty="0" smtClean="0"/>
              <a:t>א. </a:t>
            </a:r>
            <a:r>
              <a:rPr lang="he-IL" b="1" dirty="0" smtClean="0"/>
              <a:t>כותרת המקור</a:t>
            </a:r>
            <a:r>
              <a:rPr lang="he-IL" dirty="0" smtClean="0"/>
              <a:t>:</a:t>
            </a:r>
            <a:endParaRPr lang="he-IL" dirty="0" smtClean="0"/>
          </a:p>
          <a:p>
            <a:endParaRPr lang="he-IL" b="1" dirty="0" smtClean="0"/>
          </a:p>
          <a:p>
            <a:r>
              <a:rPr lang="he-IL" dirty="0" smtClean="0"/>
              <a:t>ב. </a:t>
            </a:r>
            <a:r>
              <a:rPr lang="he-IL" b="1" dirty="0" smtClean="0"/>
              <a:t>הסבר על המסרים שהמקור מעביר</a:t>
            </a:r>
            <a:r>
              <a:rPr lang="he-IL" dirty="0" smtClean="0"/>
              <a:t>:</a:t>
            </a:r>
          </a:p>
          <a:p>
            <a:endParaRPr lang="he-IL" dirty="0"/>
          </a:p>
          <a:p>
            <a:endParaRPr lang="he-IL" dirty="0" smtClean="0"/>
          </a:p>
          <a:p>
            <a:endParaRPr lang="he-IL" dirty="0"/>
          </a:p>
          <a:p>
            <a:endParaRPr lang="he-IL" dirty="0" smtClean="0"/>
          </a:p>
          <a:p>
            <a:endParaRPr lang="he-IL" dirty="0" smtClean="0"/>
          </a:p>
          <a:p>
            <a:endParaRPr lang="he-IL" dirty="0"/>
          </a:p>
          <a:p>
            <a:endParaRPr lang="he-IL" dirty="0" smtClean="0"/>
          </a:p>
          <a:p>
            <a:endParaRPr lang="he-IL" dirty="0"/>
          </a:p>
        </p:txBody>
      </p:sp>
      <p:pic>
        <p:nvPicPr>
          <p:cNvPr id="9" name="תמונה 8"/>
          <p:cNvPicPr>
            <a:picLocks noChangeAspect="1"/>
          </p:cNvPicPr>
          <p:nvPr/>
        </p:nvPicPr>
        <p:blipFill>
          <a:blip r:embed="rId2"/>
          <a:stretch>
            <a:fillRect/>
          </a:stretch>
        </p:blipFill>
        <p:spPr>
          <a:xfrm>
            <a:off x="7400193" y="444137"/>
            <a:ext cx="3706689" cy="493819"/>
          </a:xfrm>
          <a:prstGeom prst="rect">
            <a:avLst/>
          </a:prstGeom>
        </p:spPr>
      </p:pic>
    </p:spTree>
    <p:extLst>
      <p:ext uri="{BB962C8B-B14F-4D97-AF65-F5344CB8AC3E}">
        <p14:creationId xmlns:p14="http://schemas.microsoft.com/office/powerpoint/2010/main" val="3590166425"/>
      </p:ext>
    </p:extLst>
  </p:cSld>
  <p:clrMapOvr>
    <a:masterClrMapping/>
  </p:clrMapOvr>
</p:sld>
</file>

<file path=ppt/theme/theme1.xml><?xml version="1.0" encoding="utf-8"?>
<a:theme xmlns:a="http://schemas.openxmlformats.org/drawingml/2006/main" name="ערכת נושא1">
  <a:themeElements>
    <a:clrScheme name="היסטוריה ומקרא">
      <a:dk1>
        <a:sysClr val="windowText" lastClr="000000"/>
      </a:dk1>
      <a:lt1>
        <a:sysClr val="window" lastClr="FFFFFF"/>
      </a:lt1>
      <a:dk2>
        <a:srgbClr val="000000"/>
      </a:dk2>
      <a:lt2>
        <a:srgbClr val="FFFFFF"/>
      </a:lt2>
      <a:accent1>
        <a:srgbClr val="DB8347"/>
      </a:accent1>
      <a:accent2>
        <a:srgbClr val="00719A"/>
      </a:accent2>
      <a:accent3>
        <a:srgbClr val="0093C8"/>
      </a:accent3>
      <a:accent4>
        <a:srgbClr val="7D8B00"/>
      </a:accent4>
      <a:accent5>
        <a:srgbClr val="735842"/>
      </a:accent5>
      <a:accent6>
        <a:srgbClr val="AC9560"/>
      </a:accent6>
      <a:hlink>
        <a:srgbClr val="EFD9A3"/>
      </a:hlink>
      <a:folHlink>
        <a:srgbClr val="EFD9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ערכת נושא1" id="{34462289-1BE4-4E7E-80A5-8E9099A80324}" vid="{C9414EC9-206B-45D6-96A9-69E960F62464}"/>
    </a:ext>
  </a:extLst>
</a:theme>
</file>

<file path=docProps/app.xml><?xml version="1.0" encoding="utf-8"?>
<Properties xmlns="http://schemas.openxmlformats.org/officeDocument/2006/extended-properties" xmlns:vt="http://schemas.openxmlformats.org/officeDocument/2006/docPropsVTypes">
  <Template>ערכת נושא1</Template>
  <TotalTime>106</TotalTime>
  <Words>151</Words>
  <Application>Microsoft Office PowerPoint</Application>
  <PresentationFormat>מסך רחב</PresentationFormat>
  <Paragraphs>86</Paragraphs>
  <Slides>11</Slides>
  <Notes>0</Notes>
  <HiddenSlides>0</HiddenSlides>
  <MMClips>0</MMClips>
  <ScaleCrop>false</ScaleCrop>
  <HeadingPairs>
    <vt:vector size="6" baseType="variant">
      <vt:variant>
        <vt:lpstr>גופנים בשימוש</vt:lpstr>
      </vt:variant>
      <vt:variant>
        <vt:i4>1</vt:i4>
      </vt:variant>
      <vt:variant>
        <vt:lpstr>ערכת נושא</vt:lpstr>
      </vt:variant>
      <vt:variant>
        <vt:i4>1</vt:i4>
      </vt:variant>
      <vt:variant>
        <vt:lpstr>כותרות שקופיות</vt:lpstr>
      </vt:variant>
      <vt:variant>
        <vt:i4>11</vt:i4>
      </vt:variant>
    </vt:vector>
  </HeadingPairs>
  <TitlesOfParts>
    <vt:vector size="13" baseType="lpstr">
      <vt:lpstr>Arial</vt:lpstr>
      <vt:lpstr>ערכת נושא1</vt:lpstr>
      <vt:lpstr>שמות חברי הקבוצה: </vt:lpstr>
      <vt:lpstr>1. ההיבט המרכזי המוצג בתערוכה והנימוק לבחירתו:</vt:lpstr>
      <vt:lpstr>2. מסמך פתיחה לתערוכה (כ- 150 מילים):</vt:lpstr>
      <vt:lpstr>3. מקור חזותי ראשון</vt:lpstr>
      <vt:lpstr>3. מקור חזותי שני</vt:lpstr>
      <vt:lpstr>3. מקור חזותי שלישי</vt:lpstr>
      <vt:lpstr>3. מקור חזותי רביעי</vt:lpstr>
      <vt:lpstr>3. מקור חזותי חמישי</vt:lpstr>
      <vt:lpstr>4. מקור חזותי מקורי ראשון שיצרתם</vt:lpstr>
      <vt:lpstr>4. מקור חזותי מקורי שני שיצרתם</vt:lpstr>
      <vt:lpstr>5. הסבר מילולי על הרצף של הצגת היצירות בתערוכה שיצרתם:</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Mor Hasson</dc:creator>
  <cp:lastModifiedBy>Rotem Hermon</cp:lastModifiedBy>
  <cp:revision>14</cp:revision>
  <dcterms:created xsi:type="dcterms:W3CDTF">2017-07-16T11:10:22Z</dcterms:created>
  <dcterms:modified xsi:type="dcterms:W3CDTF">2018-01-02T09:06:49Z</dcterms:modified>
</cp:coreProperties>
</file>