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9" r:id="rId2"/>
    <p:sldId id="260" r:id="rId3"/>
    <p:sldId id="261" r:id="rId4"/>
    <p:sldId id="262" r:id="rId5"/>
    <p:sldId id="263" r:id="rId6"/>
    <p:sldId id="264" r:id="rId7"/>
    <p:sldId id="265" r:id="rId8"/>
    <p:sldId id="266" r:id="rId9"/>
    <p:sldId id="267" r:id="rId10"/>
    <p:sldId id="268" r:id="rId11"/>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ריק">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1" name="תמונה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0157" y="6321098"/>
            <a:ext cx="1004595" cy="308210"/>
          </a:xfrm>
          <a:prstGeom prst="rect">
            <a:avLst/>
          </a:prstGeom>
        </p:spPr>
      </p:pic>
      <p:sp>
        <p:nvSpPr>
          <p:cNvPr id="14" name="TextBox 13"/>
          <p:cNvSpPr txBox="1"/>
          <p:nvPr/>
        </p:nvSpPr>
        <p:spPr>
          <a:xfrm>
            <a:off x="535019" y="921886"/>
            <a:ext cx="1209733" cy="331181"/>
          </a:xfrm>
          <a:prstGeom prst="rect">
            <a:avLst/>
          </a:prstGeom>
          <a:noFill/>
        </p:spPr>
        <p:txBody>
          <a:bodyPr wrap="none" rtlCol="0">
            <a:spAutoFit/>
          </a:bodyPr>
          <a:lstStyle/>
          <a:p>
            <a:pPr algn="ctr"/>
            <a:r>
              <a:rPr lang="he-IL" sz="1200" b="1" dirty="0" smtClean="0"/>
              <a:t>משרד החינוך</a:t>
            </a:r>
            <a:endParaRPr lang="en-US" sz="1200" b="1" dirty="0"/>
          </a:p>
        </p:txBody>
      </p:sp>
      <p:sp>
        <p:nvSpPr>
          <p:cNvPr id="15" name="TextBox 14"/>
          <p:cNvSpPr txBox="1"/>
          <p:nvPr/>
        </p:nvSpPr>
        <p:spPr>
          <a:xfrm>
            <a:off x="6619029" y="6431332"/>
            <a:ext cx="4678326" cy="276999"/>
          </a:xfrm>
          <a:prstGeom prst="rect">
            <a:avLst/>
          </a:prstGeom>
          <a:noFill/>
        </p:spPr>
        <p:txBody>
          <a:bodyPr wrap="square" rtlCol="0">
            <a:spAutoFit/>
          </a:bodyPr>
          <a:lstStyle/>
          <a:p>
            <a:pPr algn="r"/>
            <a:r>
              <a:rPr lang="he-IL" sz="1200" dirty="0" smtClean="0">
                <a:solidFill>
                  <a:schemeClr val="tx1"/>
                </a:solidFill>
              </a:rPr>
              <a:t>פותח עבור משרד החינוך ע"י מטח</a:t>
            </a:r>
            <a:endParaRPr lang="en-US" sz="1200" dirty="0">
              <a:solidFill>
                <a:schemeClr val="tx1"/>
              </a:solidFill>
            </a:endParaRPr>
          </a:p>
        </p:txBody>
      </p:sp>
      <p:sp>
        <p:nvSpPr>
          <p:cNvPr id="4" name="כותרת 3"/>
          <p:cNvSpPr>
            <a:spLocks noGrp="1"/>
          </p:cNvSpPr>
          <p:nvPr>
            <p:ph type="title" hasCustomPrompt="1"/>
          </p:nvPr>
        </p:nvSpPr>
        <p:spPr>
          <a:xfrm>
            <a:off x="2766404" y="3127431"/>
            <a:ext cx="4741708" cy="718528"/>
          </a:xfrm>
        </p:spPr>
        <p:txBody>
          <a:bodyPr>
            <a:noAutofit/>
          </a:bodyPr>
          <a:lstStyle>
            <a:lvl1pPr>
              <a:defRPr sz="5400" b="0">
                <a:solidFill>
                  <a:schemeClr val="bg1"/>
                </a:solidFill>
              </a:defRPr>
            </a:lvl1pPr>
          </a:lstStyle>
          <a:p>
            <a:r>
              <a:rPr lang="he-IL" dirty="0" smtClean="0"/>
              <a:t>כותרת ראשית</a:t>
            </a:r>
            <a:endParaRPr lang="en-US" dirty="0"/>
          </a:p>
        </p:txBody>
      </p:sp>
      <p:pic>
        <p:nvPicPr>
          <p:cNvPr id="17" name="תמונה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5387" y="233317"/>
            <a:ext cx="728995" cy="774859"/>
          </a:xfrm>
          <a:prstGeom prst="rect">
            <a:avLst/>
          </a:prstGeom>
        </p:spPr>
      </p:pic>
      <p:sp>
        <p:nvSpPr>
          <p:cNvPr id="3" name="Text Placeholder 2"/>
          <p:cNvSpPr>
            <a:spLocks noGrp="1"/>
          </p:cNvSpPr>
          <p:nvPr>
            <p:ph type="body" sz="quarter" idx="10" hasCustomPrompt="1"/>
          </p:nvPr>
        </p:nvSpPr>
        <p:spPr>
          <a:xfrm>
            <a:off x="3606037" y="3845959"/>
            <a:ext cx="3902075" cy="808037"/>
          </a:xfrm>
        </p:spPr>
        <p:txBody>
          <a:bodyPr>
            <a:normAutofit/>
          </a:bodyPr>
          <a:lstStyle>
            <a:lvl1pPr marL="0" indent="0">
              <a:buNone/>
              <a:defRPr sz="3200" baseline="0">
                <a:solidFill>
                  <a:schemeClr val="bg1"/>
                </a:solidFill>
                <a:cs typeface="+mj-cs"/>
              </a:defRPr>
            </a:lvl1pPr>
          </a:lstStyle>
          <a:p>
            <a:pPr lvl="0"/>
            <a:r>
              <a:rPr lang="he-IL" dirty="0" smtClean="0"/>
              <a:t>כותרת משנה</a:t>
            </a:r>
            <a:endParaRPr lang="he-IL" dirty="0"/>
          </a:p>
        </p:txBody>
      </p:sp>
      <p:sp>
        <p:nvSpPr>
          <p:cNvPr id="7" name="מציין מיקום של תמונה 6"/>
          <p:cNvSpPr>
            <a:spLocks noGrp="1"/>
          </p:cNvSpPr>
          <p:nvPr>
            <p:ph type="pic" sz="quarter" idx="11"/>
          </p:nvPr>
        </p:nvSpPr>
        <p:spPr>
          <a:xfrm>
            <a:off x="7667625" y="1453661"/>
            <a:ext cx="3817938" cy="4431323"/>
          </a:xfrm>
        </p:spPr>
        <p:txBody>
          <a:bodyPr/>
          <a:lstStyle>
            <a:lvl1pPr marL="0" indent="0">
              <a:buNone/>
              <a:defRPr/>
            </a:lvl1pPr>
          </a:lstStyle>
          <a:p>
            <a:r>
              <a:rPr lang="he-IL" smtClean="0"/>
              <a:t>לחץ על הסמל כדי להוסיף תמונה</a:t>
            </a:r>
            <a:endParaRPr lang="he-IL" dirty="0"/>
          </a:p>
        </p:txBody>
      </p:sp>
    </p:spTree>
    <p:extLst>
      <p:ext uri="{BB962C8B-B14F-4D97-AF65-F5344CB8AC3E}">
        <p14:creationId xmlns:p14="http://schemas.microsoft.com/office/powerpoint/2010/main" val="18448827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1270830"/>
            <a:ext cx="10515600" cy="718528"/>
          </a:xfrm>
        </p:spPr>
        <p:txBody>
          <a:bodyPr>
            <a:normAutofit/>
          </a:bodyPr>
          <a:lstStyle>
            <a:lvl1pPr>
              <a:defRPr sz="4000"/>
            </a:lvl1pPr>
          </a:lstStyle>
          <a:p>
            <a:r>
              <a:rPr lang="he-IL" smtClean="0"/>
              <a:t>לחץ כדי לערוך סגנון כותרת של תבנית בסיס</a:t>
            </a:r>
            <a:endParaRPr lang="en-US" dirty="0"/>
          </a:p>
        </p:txBody>
      </p:sp>
      <p:sp>
        <p:nvSpPr>
          <p:cNvPr id="3" name="מציין מיקום תוכן 2"/>
          <p:cNvSpPr>
            <a:spLocks noGrp="1"/>
          </p:cNvSpPr>
          <p:nvPr>
            <p:ph idx="1"/>
          </p:nvPr>
        </p:nvSpPr>
        <p:spPr/>
        <p:txBody>
          <a:bodyPr/>
          <a:lstStyle>
            <a:lvl1pPr>
              <a:defRPr b="1" i="0">
                <a:solidFill>
                  <a:schemeClr val="tx1"/>
                </a:solidFill>
              </a:defRPr>
            </a:lvl1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מציין מיקום טקסט 4"/>
          <p:cNvSpPr>
            <a:spLocks noGrp="1"/>
          </p:cNvSpPr>
          <p:nvPr>
            <p:ph type="body" sz="quarter" idx="10" hasCustomPrompt="1"/>
          </p:nvPr>
        </p:nvSpPr>
        <p:spPr>
          <a:xfrm>
            <a:off x="7186978" y="526805"/>
            <a:ext cx="3786188" cy="293810"/>
          </a:xfrm>
        </p:spPr>
        <p:txBody>
          <a:bodyPr>
            <a:noAutofit/>
          </a:bodyPr>
          <a:lstStyle>
            <a:lvl1pPr marL="0" indent="0">
              <a:buNone/>
              <a:defRPr sz="1800" b="1" i="0" baseline="0">
                <a:solidFill>
                  <a:srgbClr val="00719A"/>
                </a:solidFill>
              </a:defRPr>
            </a:lvl1pPr>
          </a:lstStyle>
          <a:p>
            <a:pPr lvl="0"/>
            <a:r>
              <a:rPr lang="he-IL" b="1" dirty="0" smtClean="0"/>
              <a:t>שם היחידה – שם הדף</a:t>
            </a:r>
            <a:endParaRPr lang="he-IL" dirty="0"/>
          </a:p>
        </p:txBody>
      </p:sp>
    </p:spTree>
    <p:extLst>
      <p:ext uri="{BB962C8B-B14F-4D97-AF65-F5344CB8AC3E}">
        <p14:creationId xmlns:p14="http://schemas.microsoft.com/office/powerpoint/2010/main" val="199715896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1524000" y="2700794"/>
            <a:ext cx="9144000" cy="522298"/>
          </a:xfrm>
        </p:spPr>
        <p:txBody>
          <a:bodyPr anchor="t">
            <a:normAutofit/>
          </a:bodyPr>
          <a:lstStyle>
            <a:lvl1pPr algn="r">
              <a:defRPr sz="3600" b="1">
                <a:solidFill>
                  <a:srgbClr val="00719A"/>
                </a:solidFill>
                <a:latin typeface="Arial" panose="020B0604020202020204" pitchFamily="34" charset="0"/>
                <a:cs typeface="Arial" panose="020B0604020202020204" pitchFamily="34" charset="0"/>
              </a:defRPr>
            </a:lvl1pPr>
          </a:lstStyle>
          <a:p>
            <a:r>
              <a:rPr lang="he-IL" dirty="0" smtClean="0"/>
              <a:t>כותרת משנה</a:t>
            </a:r>
            <a:endParaRPr lang="en-US" dirty="0"/>
          </a:p>
        </p:txBody>
      </p:sp>
      <p:sp>
        <p:nvSpPr>
          <p:cNvPr id="3" name="כותרת משנה 2"/>
          <p:cNvSpPr>
            <a:spLocks noGrp="1"/>
          </p:cNvSpPr>
          <p:nvPr>
            <p:ph type="subTitle" idx="1" hasCustomPrompt="1"/>
          </p:nvPr>
        </p:nvSpPr>
        <p:spPr>
          <a:xfrm>
            <a:off x="1524000" y="3502404"/>
            <a:ext cx="9144000" cy="1613429"/>
          </a:xfrm>
        </p:spPr>
        <p:txBody>
          <a:bodyPr>
            <a:normAutofit/>
          </a:bodyPr>
          <a:lstStyle>
            <a:lvl1pPr marL="0" indent="0" algn="r">
              <a:lnSpc>
                <a:spcPct val="100000"/>
              </a:lnSpc>
              <a:buNone/>
              <a:defRPr lang="en-US" sz="24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he-IL" dirty="0" smtClean="0"/>
              <a:t>טקסט רץ כאשר יש מעט טקסט בעמוד. פונט אריאל, גודל 20                                    טקסט רץ טקסט רץ טקסט רץ טקסט רץ טקסט רץ טקסט רץ טקסט רץ טקסט רץ טקסט רץ טקסט רץ טקסט רץ טקסט רץ טקסט רץ טקסט רץ טקסט רץ טקסט רץ טקסט רץ טקסט רץ טקסט רץ טקסט רץ טקסט רץ טקסט רץ </a:t>
            </a:r>
            <a:endParaRPr lang="en-US" dirty="0"/>
          </a:p>
        </p:txBody>
      </p:sp>
      <p:sp>
        <p:nvSpPr>
          <p:cNvPr id="5" name="מציין מיקום טקסט 4"/>
          <p:cNvSpPr>
            <a:spLocks noGrp="1"/>
          </p:cNvSpPr>
          <p:nvPr>
            <p:ph type="body" sz="quarter" idx="10" hasCustomPrompt="1"/>
          </p:nvPr>
        </p:nvSpPr>
        <p:spPr>
          <a:xfrm>
            <a:off x="8135815" y="539750"/>
            <a:ext cx="2825750" cy="304800"/>
          </a:xfrm>
        </p:spPr>
        <p:txBody>
          <a:bodyPr>
            <a:noAutofit/>
          </a:bodyPr>
          <a:lstStyle>
            <a:lvl1pPr>
              <a:defRPr sz="1800"/>
            </a:lvl1pPr>
          </a:lstStyle>
          <a:p>
            <a:pPr lvl="0"/>
            <a:r>
              <a:rPr lang="he-IL" b="1" dirty="0" smtClean="0"/>
              <a:t>שם היחידה – שם הדף</a:t>
            </a:r>
            <a:endParaRPr lang="he-IL" dirty="0"/>
          </a:p>
        </p:txBody>
      </p:sp>
    </p:spTree>
    <p:extLst>
      <p:ext uri="{BB962C8B-B14F-4D97-AF65-F5344CB8AC3E}">
        <p14:creationId xmlns:p14="http://schemas.microsoft.com/office/powerpoint/2010/main" val="30904886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שני תכנים">
    <p:spTree>
      <p:nvGrpSpPr>
        <p:cNvPr id="1" name=""/>
        <p:cNvGrpSpPr/>
        <p:nvPr/>
      </p:nvGrpSpPr>
      <p:grpSpPr>
        <a:xfrm>
          <a:off x="0" y="0"/>
          <a:ext cx="0" cy="0"/>
          <a:chOff x="0" y="0"/>
          <a:chExt cx="0" cy="0"/>
        </a:xfrm>
      </p:grpSpPr>
      <p:sp>
        <p:nvSpPr>
          <p:cNvPr id="2" name="כותרת 1"/>
          <p:cNvSpPr>
            <a:spLocks noGrp="1"/>
          </p:cNvSpPr>
          <p:nvPr>
            <p:ph type="title" hasCustomPrompt="1"/>
          </p:nvPr>
        </p:nvSpPr>
        <p:spPr>
          <a:xfrm>
            <a:off x="838200" y="1282119"/>
            <a:ext cx="10515600" cy="718528"/>
          </a:xfrm>
        </p:spPr>
        <p:txBody>
          <a:bodyPr>
            <a:normAutofit/>
          </a:bodyPr>
          <a:lstStyle>
            <a:lvl1pPr>
              <a:defRPr sz="3600" baseline="0"/>
            </a:lvl1pPr>
          </a:lstStyle>
          <a:p>
            <a:r>
              <a:rPr lang="he-IL" dirty="0" smtClean="0"/>
              <a:t>פריסת שקופית במצב של ריבוי מלל</a:t>
            </a:r>
            <a:endParaRPr lang="en-US" dirty="0"/>
          </a:p>
        </p:txBody>
      </p:sp>
      <p:sp>
        <p:nvSpPr>
          <p:cNvPr id="3" name="מציין מיקום תוכן 2"/>
          <p:cNvSpPr>
            <a:spLocks noGrp="1"/>
          </p:cNvSpPr>
          <p:nvPr>
            <p:ph sz="half" idx="1"/>
          </p:nvPr>
        </p:nvSpPr>
        <p:spPr>
          <a:xfrm>
            <a:off x="838200" y="2062694"/>
            <a:ext cx="5181600" cy="4351338"/>
          </a:xfrm>
        </p:spPr>
        <p:txBody>
          <a:bodyPr>
            <a:normAutofit/>
          </a:bodyPr>
          <a:lstStyle>
            <a:lvl1pPr>
              <a:defRPr sz="2000"/>
            </a:lvl1pPr>
            <a:lvl2pPr>
              <a:defRPr sz="1800"/>
            </a:lvl2pPr>
            <a:lvl3pPr>
              <a:defRPr sz="1600"/>
            </a:lvl3pPr>
            <a:lvl4pPr>
              <a:defRPr sz="1400"/>
            </a:lvl4pPr>
            <a:lvl5pPr>
              <a:defRPr sz="1400"/>
            </a:lvl5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6172200" y="2062694"/>
            <a:ext cx="5181600" cy="4351338"/>
          </a:xfrm>
        </p:spPr>
        <p:txBody>
          <a:bodyPr>
            <a:normAutofit/>
          </a:bodyPr>
          <a:lstStyle>
            <a:lvl1pPr>
              <a:defRPr sz="2000"/>
            </a:lvl1pPr>
            <a:lvl2pPr>
              <a:defRPr sz="2000"/>
            </a:lvl2pPr>
            <a:lvl3pPr>
              <a:defRPr sz="2000"/>
            </a:lvl3pPr>
            <a:lvl4pPr>
              <a:defRPr sz="2000"/>
            </a:lvl4pPr>
            <a:lvl5pPr>
              <a:defRPr sz="2000"/>
            </a:lvl5pPr>
          </a:lstStyle>
          <a:p>
            <a:pPr lvl="0"/>
            <a:r>
              <a:rPr lang="he-IL" smtClean="0"/>
              <a:t>ערוך סגנונות טקסט של תבנית בסיס</a:t>
            </a:r>
          </a:p>
        </p:txBody>
      </p:sp>
      <p:sp>
        <p:nvSpPr>
          <p:cNvPr id="6" name="מציין מיקום טקסט 5"/>
          <p:cNvSpPr>
            <a:spLocks noGrp="1"/>
          </p:cNvSpPr>
          <p:nvPr>
            <p:ph type="body" sz="quarter" idx="10" hasCustomPrompt="1"/>
          </p:nvPr>
        </p:nvSpPr>
        <p:spPr>
          <a:xfrm>
            <a:off x="6893169" y="539261"/>
            <a:ext cx="4091598" cy="305533"/>
          </a:xfrm>
        </p:spPr>
        <p:txBody>
          <a:bodyPr>
            <a:noAutofit/>
          </a:bodyPr>
          <a:lstStyle>
            <a:lvl1pPr>
              <a:defRPr sz="1800" i="0" baseline="0"/>
            </a:lvl1pPr>
          </a:lstStyle>
          <a:p>
            <a:pPr lvl="0"/>
            <a:r>
              <a:rPr lang="he-IL" dirty="0" smtClean="0"/>
              <a:t>שם היחידה – שם הדף</a:t>
            </a:r>
            <a:endParaRPr lang="he-IL" dirty="0"/>
          </a:p>
        </p:txBody>
      </p:sp>
    </p:spTree>
    <p:extLst>
      <p:ext uri="{BB962C8B-B14F-4D97-AF65-F5344CB8AC3E}">
        <p14:creationId xmlns:p14="http://schemas.microsoft.com/office/powerpoint/2010/main" val="262007672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hasCustomPrompt="1"/>
          </p:nvPr>
        </p:nvSpPr>
        <p:spPr/>
        <p:txBody>
          <a:bodyPr>
            <a:normAutofit/>
          </a:bodyPr>
          <a:lstStyle>
            <a:lvl1pPr>
              <a:defRPr sz="3600" baseline="0"/>
            </a:lvl1pPr>
          </a:lstStyle>
          <a:p>
            <a:r>
              <a:rPr lang="he-IL" dirty="0" smtClean="0"/>
              <a:t>אופציונלי: הוספת תמונה בעיגול</a:t>
            </a:r>
            <a:endParaRPr lang="en-US" dirty="0"/>
          </a:p>
        </p:txBody>
      </p:sp>
      <p:sp>
        <p:nvSpPr>
          <p:cNvPr id="8" name="מלבן מעוגל 7"/>
          <p:cNvSpPr/>
          <p:nvPr/>
        </p:nvSpPr>
        <p:spPr>
          <a:xfrm>
            <a:off x="3206044" y="2754489"/>
            <a:ext cx="7405511" cy="2551289"/>
          </a:xfrm>
          <a:prstGeom prst="roundRect">
            <a:avLst/>
          </a:prstGeom>
          <a:solidFill>
            <a:srgbClr val="00719A">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400" b="1" dirty="0">
              <a:solidFill>
                <a:srgbClr val="00719A"/>
              </a:solidFill>
            </a:endParaRPr>
          </a:p>
        </p:txBody>
      </p:sp>
      <p:sp>
        <p:nvSpPr>
          <p:cNvPr id="10" name="אליפסה 9"/>
          <p:cNvSpPr/>
          <p:nvPr/>
        </p:nvSpPr>
        <p:spPr>
          <a:xfrm>
            <a:off x="1367056" y="2262275"/>
            <a:ext cx="3317260" cy="3257992"/>
          </a:xfrm>
          <a:prstGeom prst="ellipse">
            <a:avLst/>
          </a:prstGeom>
          <a:solidFill>
            <a:schemeClr val="bg1"/>
          </a:solidFill>
          <a:ln w="28575">
            <a:solidFill>
              <a:srgbClr val="0071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3"/>
          <p:cNvSpPr>
            <a:spLocks noGrp="1"/>
          </p:cNvSpPr>
          <p:nvPr>
            <p:ph sz="quarter" idx="10" hasCustomPrompt="1"/>
          </p:nvPr>
        </p:nvSpPr>
        <p:spPr>
          <a:xfrm>
            <a:off x="4760214" y="3624044"/>
            <a:ext cx="5734050" cy="1006679"/>
          </a:xfrm>
          <a:ln>
            <a:noFill/>
          </a:ln>
        </p:spPr>
        <p:txBody>
          <a:bodyPr/>
          <a:lstStyle>
            <a:lvl1pPr marL="0" indent="0">
              <a:buNone/>
              <a:defRPr baseline="0">
                <a:solidFill>
                  <a:srgbClr val="00719A"/>
                </a:solidFill>
              </a:defRPr>
            </a:lvl1pPr>
          </a:lstStyle>
          <a:p>
            <a:pPr lvl="0"/>
            <a:r>
              <a:rPr lang="he-IL" dirty="0" smtClean="0"/>
              <a:t>כאן ניתן להכניס טקסט</a:t>
            </a:r>
            <a:endParaRPr lang="he-IL" dirty="0"/>
          </a:p>
        </p:txBody>
      </p:sp>
      <p:sp>
        <p:nvSpPr>
          <p:cNvPr id="15" name="Picture Placeholder 14"/>
          <p:cNvSpPr>
            <a:spLocks noGrp="1"/>
          </p:cNvSpPr>
          <p:nvPr>
            <p:ph type="pic" sz="quarter" idx="11"/>
          </p:nvPr>
        </p:nvSpPr>
        <p:spPr>
          <a:xfrm>
            <a:off x="1274763" y="2155970"/>
            <a:ext cx="3565685" cy="3489179"/>
          </a:xfrm>
        </p:spPr>
        <p:txBody>
          <a:bodyPr/>
          <a:lstStyle>
            <a:lvl1pPr marL="0" indent="0">
              <a:buNone/>
              <a:defRPr/>
            </a:lvl1pPr>
          </a:lstStyle>
          <a:p>
            <a:r>
              <a:rPr lang="he-IL" smtClean="0"/>
              <a:t>לחץ על הסמל כדי להוסיף תמונה</a:t>
            </a:r>
            <a:endParaRPr lang="he-IL" dirty="0"/>
          </a:p>
        </p:txBody>
      </p:sp>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9943" y="2396866"/>
            <a:ext cx="3048264" cy="3005588"/>
          </a:xfrm>
          <a:prstGeom prst="rect">
            <a:avLst/>
          </a:prstGeom>
          <a:effectLst>
            <a:outerShdw blurRad="50800" dist="38100" dir="2700000" algn="tl" rotWithShape="0">
              <a:prstClr val="black">
                <a:alpha val="40000"/>
              </a:prstClr>
            </a:outerShdw>
          </a:effectLst>
        </p:spPr>
      </p:pic>
      <p:sp>
        <p:nvSpPr>
          <p:cNvPr id="4" name="מציין מיקום טקסט 3"/>
          <p:cNvSpPr>
            <a:spLocks noGrp="1"/>
          </p:cNvSpPr>
          <p:nvPr>
            <p:ph type="body" sz="quarter" idx="12" hasCustomPrompt="1"/>
          </p:nvPr>
        </p:nvSpPr>
        <p:spPr>
          <a:xfrm>
            <a:off x="7690461" y="539873"/>
            <a:ext cx="3259137" cy="409575"/>
          </a:xfrm>
        </p:spPr>
        <p:txBody>
          <a:bodyPr>
            <a:normAutofit/>
          </a:bodyPr>
          <a:lstStyle>
            <a:lvl1pPr>
              <a:defRPr sz="1800" i="0"/>
            </a:lvl1pPr>
          </a:lstStyle>
          <a:p>
            <a:pPr lvl="0"/>
            <a:r>
              <a:rPr lang="he-IL" dirty="0" smtClean="0"/>
              <a:t>שם היחידה – שם הדף</a:t>
            </a:r>
            <a:endParaRPr lang="he-IL" dirty="0"/>
          </a:p>
        </p:txBody>
      </p:sp>
    </p:spTree>
    <p:extLst>
      <p:ext uri="{BB962C8B-B14F-4D97-AF65-F5344CB8AC3E}">
        <p14:creationId xmlns:p14="http://schemas.microsoft.com/office/powerpoint/2010/main" val="40468098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0A8A179-6D92-472E-AB25-A0C4C9694F27}" type="datetimeFigureOut">
              <a:rPr lang="he-IL" smtClean="0"/>
              <a:t>כ"ג/אב/תשע"ז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E54DB9AA-A900-4227-B4E0-0A258E04401A}" type="slidenum">
              <a:rPr lang="he-IL" smtClean="0"/>
              <a:t>‹#›</a:t>
            </a:fld>
            <a:endParaRPr lang="he-IL"/>
          </a:p>
        </p:txBody>
      </p:sp>
    </p:spTree>
    <p:extLst>
      <p:ext uri="{BB962C8B-B14F-4D97-AF65-F5344CB8AC3E}">
        <p14:creationId xmlns:p14="http://schemas.microsoft.com/office/powerpoint/2010/main" val="58362931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jp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1214385"/>
            <a:ext cx="10515600" cy="718528"/>
          </a:xfrm>
          <a:prstGeom prst="rect">
            <a:avLst/>
          </a:prstGeom>
        </p:spPr>
        <p:txBody>
          <a:bodyPr vert="horz" lIns="91440" tIns="45720" rIns="91440" bIns="45720" rtlCol="1" anchor="t">
            <a:normAutofit/>
          </a:bodyPr>
          <a:lstStyle/>
          <a:p>
            <a:r>
              <a:rPr lang="he-IL" dirty="0" smtClean="0"/>
              <a:t>לחץ כדי לערוך סגנון כותרת של תבנית בסיס</a:t>
            </a:r>
            <a:endParaRPr lang="en-US" dirty="0"/>
          </a:p>
        </p:txBody>
      </p:sp>
      <p:sp>
        <p:nvSpPr>
          <p:cNvPr id="3" name="מציין מיקום טקסט 2"/>
          <p:cNvSpPr>
            <a:spLocks noGrp="1"/>
          </p:cNvSpPr>
          <p:nvPr>
            <p:ph type="body" idx="1"/>
          </p:nvPr>
        </p:nvSpPr>
        <p:spPr>
          <a:xfrm>
            <a:off x="838200" y="2144837"/>
            <a:ext cx="10515600" cy="1993575"/>
          </a:xfrm>
          <a:prstGeom prst="rect">
            <a:avLst/>
          </a:prstGeom>
        </p:spPr>
        <p:txBody>
          <a:bodyPr vert="horz" lIns="91440" tIns="45720" rIns="91440" bIns="45720" rtlCol="1">
            <a:normAutofit/>
          </a:bodyPr>
          <a:lstStyle/>
          <a:p>
            <a:pPr lvl="0"/>
            <a:r>
              <a:rPr lang="he-IL" dirty="0" smtClean="0"/>
              <a:t>ערוך סגנונות טקסט של תבנית בסיס</a:t>
            </a:r>
          </a:p>
          <a:p>
            <a:pPr lvl="1"/>
            <a:r>
              <a:rPr lang="he-IL" dirty="0" smtClean="0"/>
              <a:t>רמה שניה</a:t>
            </a:r>
          </a:p>
          <a:p>
            <a:pPr lvl="0"/>
            <a:r>
              <a:rPr lang="he-IL" dirty="0" smtClean="0"/>
              <a:t>"ציטוט בכחול ובכתב נטוי"</a:t>
            </a:r>
          </a:p>
        </p:txBody>
      </p:sp>
      <p:pic>
        <p:nvPicPr>
          <p:cNvPr id="8" name="תמונה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0157" y="6407054"/>
            <a:ext cx="704041" cy="216000"/>
          </a:xfrm>
          <a:prstGeom prst="rect">
            <a:avLst/>
          </a:prstGeom>
        </p:spPr>
      </p:pic>
      <p:sp>
        <p:nvSpPr>
          <p:cNvPr id="10" name="TextBox 9"/>
          <p:cNvSpPr txBox="1"/>
          <p:nvPr/>
        </p:nvSpPr>
        <p:spPr>
          <a:xfrm>
            <a:off x="668274" y="673228"/>
            <a:ext cx="847805" cy="232099"/>
          </a:xfrm>
          <a:prstGeom prst="rect">
            <a:avLst/>
          </a:prstGeom>
          <a:noFill/>
        </p:spPr>
        <p:txBody>
          <a:bodyPr wrap="none" rtlCol="0">
            <a:spAutoFit/>
          </a:bodyPr>
          <a:lstStyle/>
          <a:p>
            <a:pPr algn="ctr"/>
            <a:r>
              <a:rPr lang="he-IL" sz="1200" b="1" dirty="0" smtClean="0"/>
              <a:t>משרד החינוך</a:t>
            </a:r>
            <a:endParaRPr lang="en-US" sz="1200" b="1" dirty="0"/>
          </a:p>
        </p:txBody>
      </p:sp>
      <p:sp>
        <p:nvSpPr>
          <p:cNvPr id="12" name="TextBox 11"/>
          <p:cNvSpPr txBox="1"/>
          <p:nvPr/>
        </p:nvSpPr>
        <p:spPr>
          <a:xfrm>
            <a:off x="6675474" y="6352309"/>
            <a:ext cx="4678326" cy="276999"/>
          </a:xfrm>
          <a:prstGeom prst="rect">
            <a:avLst/>
          </a:prstGeom>
          <a:noFill/>
        </p:spPr>
        <p:txBody>
          <a:bodyPr wrap="square" rtlCol="0">
            <a:spAutoFit/>
          </a:bodyPr>
          <a:lstStyle/>
          <a:p>
            <a:pPr algn="r"/>
            <a:r>
              <a:rPr lang="he-IL" sz="1200" dirty="0" smtClean="0">
                <a:solidFill>
                  <a:schemeClr val="tx1"/>
                </a:solidFill>
              </a:rPr>
              <a:t>פותח עבור משרד החינוך ע"י מטח</a:t>
            </a:r>
            <a:endParaRPr lang="en-US" sz="1200" dirty="0">
              <a:solidFill>
                <a:schemeClr val="tx1"/>
              </a:solidFill>
            </a:endParaRPr>
          </a:p>
        </p:txBody>
      </p:sp>
      <p:pic>
        <p:nvPicPr>
          <p:cNvPr id="14" name="תמונה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19487" y="150244"/>
            <a:ext cx="562052" cy="597413"/>
          </a:xfrm>
          <a:prstGeom prst="rect">
            <a:avLst/>
          </a:prstGeom>
        </p:spPr>
      </p:pic>
      <p:pic>
        <p:nvPicPr>
          <p:cNvPr id="4" name="תמונה 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544475" y="3929"/>
            <a:ext cx="10647526" cy="1105097"/>
          </a:xfrm>
          <a:prstGeom prst="rect">
            <a:avLst/>
          </a:prstGeom>
        </p:spPr>
      </p:pic>
    </p:spTree>
    <p:extLst>
      <p:ext uri="{BB962C8B-B14F-4D97-AF65-F5344CB8AC3E}">
        <p14:creationId xmlns:p14="http://schemas.microsoft.com/office/powerpoint/2010/main" val="1201114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Lst>
  <p:timing>
    <p:tnLst>
      <p:par>
        <p:cTn id="1" dur="indefinite" restart="never" nodeType="tmRoot"/>
      </p:par>
    </p:tnLst>
  </p:timing>
  <p:txStyles>
    <p:titleStyle>
      <a:lvl1pPr algn="r" defTabSz="914400" rtl="1" eaLnBrk="1" latinLnBrk="0" hangingPunct="1">
        <a:lnSpc>
          <a:spcPct val="90000"/>
        </a:lnSpc>
        <a:spcBef>
          <a:spcPct val="0"/>
        </a:spcBef>
        <a:buNone/>
        <a:defRPr sz="4400" b="1" kern="1200">
          <a:solidFill>
            <a:srgbClr val="00719A"/>
          </a:solidFill>
          <a:latin typeface="Arial" panose="020B0604020202020204" pitchFamily="34" charset="0"/>
          <a:ea typeface="+mj-ea"/>
          <a:cs typeface="Arial" panose="020B0604020202020204" pitchFamily="34" charset="0"/>
        </a:defRPr>
      </a:lvl1pPr>
    </p:titleStyle>
    <p:bodyStyle>
      <a:lvl1pPr marL="0" indent="0" algn="r" defTabSz="914400" rtl="1" eaLnBrk="1" latinLnBrk="0" hangingPunct="1">
        <a:lnSpc>
          <a:spcPct val="90000"/>
        </a:lnSpc>
        <a:spcBef>
          <a:spcPts val="1000"/>
        </a:spcBef>
        <a:buClr>
          <a:srgbClr val="00719A"/>
        </a:buClr>
        <a:buFont typeface="Arial" panose="020B0604020202020204" pitchFamily="34" charset="0"/>
        <a:buNone/>
        <a:defRPr sz="2800" i="1" kern="1200" baseline="0">
          <a:solidFill>
            <a:schemeClr val="accent2"/>
          </a:solidFill>
          <a:latin typeface="+mn-lt"/>
          <a:ea typeface="+mn-ea"/>
          <a:cs typeface="+mn-cs"/>
        </a:defRPr>
      </a:lvl1pPr>
      <a:lvl2pPr marL="685800" indent="-228600" algn="r" defTabSz="914400" rtl="1" eaLnBrk="1" latinLnBrk="0" hangingPunct="1">
        <a:lnSpc>
          <a:spcPct val="90000"/>
        </a:lnSpc>
        <a:spcBef>
          <a:spcPts val="500"/>
        </a:spcBef>
        <a:buClr>
          <a:srgbClr val="00719A"/>
        </a:buClr>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Clr>
          <a:srgbClr val="00719A"/>
        </a:buClr>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Clr>
          <a:srgbClr val="00719A"/>
        </a:buClr>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Clr>
          <a:srgbClr val="00719A"/>
        </a:buClr>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a:xfrm>
            <a:off x="838200" y="1013927"/>
            <a:ext cx="10515600" cy="1054938"/>
          </a:xfrm>
        </p:spPr>
        <p:txBody>
          <a:bodyPr>
            <a:normAutofit/>
          </a:bodyPr>
          <a:lstStyle/>
          <a:p>
            <a:r>
              <a:rPr lang="he-IL" sz="3200" dirty="0" smtClean="0"/>
              <a:t>שם התלמיד/ה:</a:t>
            </a:r>
            <a:br>
              <a:rPr lang="he-IL" sz="3200" dirty="0" smtClean="0"/>
            </a:br>
            <a:r>
              <a:rPr lang="he-IL" sz="3200" dirty="0" smtClean="0"/>
              <a:t>האירועים שבחרתי </a:t>
            </a:r>
            <a:r>
              <a:rPr lang="he-IL" sz="3200" dirty="0" smtClean="0"/>
              <a:t>הם (סעיף א):</a:t>
            </a:r>
            <a:endParaRPr lang="he-IL" sz="3200" dirty="0"/>
          </a:p>
        </p:txBody>
      </p:sp>
      <p:sp>
        <p:nvSpPr>
          <p:cNvPr id="7" name="מציין מיקום תוכן 6"/>
          <p:cNvSpPr>
            <a:spLocks noGrp="1"/>
          </p:cNvSpPr>
          <p:nvPr>
            <p:ph idx="1"/>
          </p:nvPr>
        </p:nvSpPr>
        <p:spPr>
          <a:xfrm>
            <a:off x="838200" y="2144836"/>
            <a:ext cx="10515600" cy="3589757"/>
          </a:xfrm>
        </p:spPr>
        <p:txBody>
          <a:bodyPr>
            <a:normAutofit/>
          </a:bodyPr>
          <a:lstStyle/>
          <a:p>
            <a:r>
              <a:rPr lang="he-IL" dirty="0"/>
              <a:t>1</a:t>
            </a:r>
            <a:r>
              <a:rPr lang="he-IL" dirty="0" smtClean="0"/>
              <a:t>. </a:t>
            </a:r>
          </a:p>
          <a:p>
            <a:r>
              <a:rPr lang="he-IL" dirty="0" smtClean="0"/>
              <a:t>2.</a:t>
            </a:r>
          </a:p>
          <a:p>
            <a:r>
              <a:rPr lang="he-IL" dirty="0" smtClean="0"/>
              <a:t>3.</a:t>
            </a:r>
          </a:p>
          <a:p>
            <a:r>
              <a:rPr lang="he-IL" dirty="0" smtClean="0"/>
              <a:t>4.</a:t>
            </a:r>
          </a:p>
          <a:p>
            <a:r>
              <a:rPr lang="he-IL" dirty="0" smtClean="0"/>
              <a:t>5.</a:t>
            </a:r>
          </a:p>
          <a:p>
            <a:r>
              <a:rPr lang="he-IL" dirty="0" smtClean="0"/>
              <a:t>6.</a:t>
            </a:r>
          </a:p>
          <a:p>
            <a:r>
              <a:rPr lang="he-IL" dirty="0" smtClean="0"/>
              <a:t>7.</a:t>
            </a:r>
          </a:p>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3" name="תמונה 2"/>
          <p:cNvPicPr>
            <a:picLocks noChangeAspect="1"/>
          </p:cNvPicPr>
          <p:nvPr/>
        </p:nvPicPr>
        <p:blipFill>
          <a:blip r:embed="rId2"/>
          <a:stretch>
            <a:fillRect/>
          </a:stretch>
        </p:blipFill>
        <p:spPr>
          <a:xfrm>
            <a:off x="6736583" y="444137"/>
            <a:ext cx="4249280" cy="493819"/>
          </a:xfrm>
          <a:prstGeom prst="rect">
            <a:avLst/>
          </a:prstGeom>
        </p:spPr>
      </p:pic>
    </p:spTree>
    <p:extLst>
      <p:ext uri="{BB962C8B-B14F-4D97-AF65-F5344CB8AC3E}">
        <p14:creationId xmlns:p14="http://schemas.microsoft.com/office/powerpoint/2010/main" val="38089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600" dirty="0" smtClean="0"/>
              <a:t>הסבר על </a:t>
            </a:r>
            <a:r>
              <a:rPr lang="he-IL" sz="3600" smtClean="0"/>
              <a:t>האירוע </a:t>
            </a:r>
            <a:r>
              <a:rPr lang="he-IL" sz="3600"/>
              <a:t>השביעי (סעיף ד):</a:t>
            </a:r>
            <a:endParaRPr lang="he-IL" sz="3600" dirty="0"/>
          </a:p>
        </p:txBody>
      </p:sp>
      <p:sp>
        <p:nvSpPr>
          <p:cNvPr id="7" name="מציין מיקום תוכן 6"/>
          <p:cNvSpPr>
            <a:spLocks noGrp="1"/>
          </p:cNvSpPr>
          <p:nvPr>
            <p:ph idx="1"/>
          </p:nvPr>
        </p:nvSpPr>
        <p:spPr>
          <a:xfrm>
            <a:off x="838200" y="2144836"/>
            <a:ext cx="10515600" cy="3589757"/>
          </a:xfrm>
        </p:spPr>
        <p:txBody>
          <a:bodyPr>
            <a:normAutofit/>
          </a:bodyPr>
          <a:lstStyle/>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5" name="תמונה 4"/>
          <p:cNvPicPr>
            <a:picLocks noChangeAspect="1"/>
          </p:cNvPicPr>
          <p:nvPr/>
        </p:nvPicPr>
        <p:blipFill>
          <a:blip r:embed="rId2"/>
          <a:stretch>
            <a:fillRect/>
          </a:stretch>
        </p:blipFill>
        <p:spPr>
          <a:xfrm>
            <a:off x="6736583" y="444137"/>
            <a:ext cx="4249280" cy="493819"/>
          </a:xfrm>
          <a:prstGeom prst="rect">
            <a:avLst/>
          </a:prstGeom>
        </p:spPr>
      </p:pic>
    </p:spTree>
    <p:extLst>
      <p:ext uri="{BB962C8B-B14F-4D97-AF65-F5344CB8AC3E}">
        <p14:creationId xmlns:p14="http://schemas.microsoft.com/office/powerpoint/2010/main" val="401821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fontScale="90000"/>
          </a:bodyPr>
          <a:lstStyle/>
          <a:p>
            <a:r>
              <a:rPr lang="he-IL" sz="3600" dirty="0" smtClean="0"/>
              <a:t>הסבר על היסוד המארגן והסיבות לבחירת </a:t>
            </a:r>
            <a:r>
              <a:rPr lang="he-IL" sz="3600" dirty="0" smtClean="0"/>
              <a:t>האירועים (סעיף ב):</a:t>
            </a:r>
            <a:endParaRPr lang="he-IL" sz="3600" dirty="0"/>
          </a:p>
        </p:txBody>
      </p:sp>
      <p:sp>
        <p:nvSpPr>
          <p:cNvPr id="7" name="מציין מיקום תוכן 6"/>
          <p:cNvSpPr>
            <a:spLocks noGrp="1"/>
          </p:cNvSpPr>
          <p:nvPr>
            <p:ph idx="1"/>
          </p:nvPr>
        </p:nvSpPr>
        <p:spPr>
          <a:xfrm>
            <a:off x="838200" y="2144836"/>
            <a:ext cx="10515600" cy="3589757"/>
          </a:xfrm>
        </p:spPr>
        <p:txBody>
          <a:bodyPr>
            <a:normAutofit/>
          </a:bodyPr>
          <a:lstStyle/>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5" name="תמונה 4"/>
          <p:cNvPicPr>
            <a:picLocks noChangeAspect="1"/>
          </p:cNvPicPr>
          <p:nvPr/>
        </p:nvPicPr>
        <p:blipFill>
          <a:blip r:embed="rId2"/>
          <a:stretch>
            <a:fillRect/>
          </a:stretch>
        </p:blipFill>
        <p:spPr>
          <a:xfrm>
            <a:off x="6736583" y="444137"/>
            <a:ext cx="4249280" cy="493819"/>
          </a:xfrm>
          <a:prstGeom prst="rect">
            <a:avLst/>
          </a:prstGeom>
        </p:spPr>
      </p:pic>
    </p:spTree>
    <p:extLst>
      <p:ext uri="{BB962C8B-B14F-4D97-AF65-F5344CB8AC3E}">
        <p14:creationId xmlns:p14="http://schemas.microsoft.com/office/powerpoint/2010/main" val="438334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600" dirty="0" smtClean="0"/>
              <a:t>ציר זמן: חייו של </a:t>
            </a:r>
            <a:r>
              <a:rPr lang="he-IL" sz="3600" dirty="0" smtClean="0"/>
              <a:t>הורדוס (סעיף ג)</a:t>
            </a:r>
            <a:endParaRPr lang="he-IL" sz="3600" dirty="0"/>
          </a:p>
        </p:txBody>
      </p:sp>
      <p:sp>
        <p:nvSpPr>
          <p:cNvPr id="7" name="מציין מיקום תוכן 6"/>
          <p:cNvSpPr>
            <a:spLocks noGrp="1"/>
          </p:cNvSpPr>
          <p:nvPr>
            <p:ph idx="1"/>
          </p:nvPr>
        </p:nvSpPr>
        <p:spPr>
          <a:xfrm>
            <a:off x="838200" y="1752950"/>
            <a:ext cx="10515600" cy="4438844"/>
          </a:xfrm>
        </p:spPr>
        <p:txBody>
          <a:bodyPr>
            <a:normAutofit/>
          </a:bodyPr>
          <a:lstStyle/>
          <a:p>
            <a:r>
              <a:rPr lang="he-IL" dirty="0" smtClean="0"/>
              <a:t>הזינו את האירועים שבחרתם מן המוקדם (למעלה) למאוחר (למטה)</a:t>
            </a:r>
          </a:p>
          <a:p>
            <a:endParaRPr lang="he-IL" dirty="0" smtClean="0"/>
          </a:p>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graphicFrame>
        <p:nvGraphicFramePr>
          <p:cNvPr id="4" name="טבלה 3"/>
          <p:cNvGraphicFramePr>
            <a:graphicFrameLocks noGrp="1"/>
          </p:cNvGraphicFramePr>
          <p:nvPr>
            <p:extLst>
              <p:ext uri="{D42A27DB-BD31-4B8C-83A1-F6EECF244321}">
                <p14:modId xmlns:p14="http://schemas.microsoft.com/office/powerpoint/2010/main" val="2562477419"/>
              </p:ext>
            </p:extLst>
          </p:nvPr>
        </p:nvGraphicFramePr>
        <p:xfrm>
          <a:off x="3225800" y="2581533"/>
          <a:ext cx="8128000" cy="3257562"/>
        </p:xfrm>
        <a:graphic>
          <a:graphicData uri="http://schemas.openxmlformats.org/drawingml/2006/table">
            <a:tbl>
              <a:tblPr rtl="1" firstRow="1" bandRow="1">
                <a:tableStyleId>{5C22544A-7EE6-4342-B048-85BDC9FD1C3A}</a:tableStyleId>
              </a:tblPr>
              <a:tblGrid>
                <a:gridCol w="1734457">
                  <a:extLst>
                    <a:ext uri="{9D8B030D-6E8A-4147-A177-3AD203B41FA5}">
                      <a16:colId xmlns:a16="http://schemas.microsoft.com/office/drawing/2014/main" val="1927262431"/>
                    </a:ext>
                  </a:extLst>
                </a:gridCol>
                <a:gridCol w="6393543">
                  <a:extLst>
                    <a:ext uri="{9D8B030D-6E8A-4147-A177-3AD203B41FA5}">
                      <a16:colId xmlns:a16="http://schemas.microsoft.com/office/drawing/2014/main" val="2029461179"/>
                    </a:ext>
                  </a:extLst>
                </a:gridCol>
              </a:tblGrid>
              <a:tr h="465366">
                <a:tc>
                  <a:txBody>
                    <a:bodyPr/>
                    <a:lstStyle/>
                    <a:p>
                      <a:pPr rtl="1"/>
                      <a:r>
                        <a:rPr lang="he-IL" dirty="0" smtClean="0"/>
                        <a:t>השנה</a:t>
                      </a:r>
                      <a:endParaRPr lang="he-IL" dirty="0"/>
                    </a:p>
                  </a:txBody>
                  <a:tcPr/>
                </a:tc>
                <a:tc>
                  <a:txBody>
                    <a:bodyPr/>
                    <a:lstStyle/>
                    <a:p>
                      <a:pPr rtl="1"/>
                      <a:r>
                        <a:rPr lang="he-IL" dirty="0" smtClean="0"/>
                        <a:t>האירוע</a:t>
                      </a:r>
                      <a:endParaRPr lang="he-IL" dirty="0"/>
                    </a:p>
                  </a:txBody>
                  <a:tcPr/>
                </a:tc>
                <a:extLst>
                  <a:ext uri="{0D108BD9-81ED-4DB2-BD59-A6C34878D82A}">
                    <a16:rowId xmlns:a16="http://schemas.microsoft.com/office/drawing/2014/main" val="2055186801"/>
                  </a:ext>
                </a:extLst>
              </a:tr>
              <a:tr h="465366">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3435736448"/>
                  </a:ext>
                </a:extLst>
              </a:tr>
              <a:tr h="465366">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50314755"/>
                  </a:ext>
                </a:extLst>
              </a:tr>
              <a:tr h="465366">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862779591"/>
                  </a:ext>
                </a:extLst>
              </a:tr>
              <a:tr h="465366">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714490197"/>
                  </a:ext>
                </a:extLst>
              </a:tr>
              <a:tr h="465366">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322027224"/>
                  </a:ext>
                </a:extLst>
              </a:tr>
              <a:tr h="465366">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804885041"/>
                  </a:ext>
                </a:extLst>
              </a:tr>
            </a:tbl>
          </a:graphicData>
        </a:graphic>
      </p:graphicFrame>
      <p:pic>
        <p:nvPicPr>
          <p:cNvPr id="8" name="תמונה 7"/>
          <p:cNvPicPr>
            <a:picLocks noChangeAspect="1"/>
          </p:cNvPicPr>
          <p:nvPr/>
        </p:nvPicPr>
        <p:blipFill>
          <a:blip r:embed="rId2"/>
          <a:stretch>
            <a:fillRect/>
          </a:stretch>
        </p:blipFill>
        <p:spPr>
          <a:xfrm>
            <a:off x="6736583" y="444137"/>
            <a:ext cx="4249280" cy="493819"/>
          </a:xfrm>
          <a:prstGeom prst="rect">
            <a:avLst/>
          </a:prstGeom>
        </p:spPr>
      </p:pic>
    </p:spTree>
    <p:extLst>
      <p:ext uri="{BB962C8B-B14F-4D97-AF65-F5344CB8AC3E}">
        <p14:creationId xmlns:p14="http://schemas.microsoft.com/office/powerpoint/2010/main" val="2017178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600" dirty="0" smtClean="0"/>
              <a:t>הסבר על האירוע </a:t>
            </a:r>
            <a:r>
              <a:rPr lang="he-IL" sz="3600" dirty="0" smtClean="0"/>
              <a:t>הראשון (סעיף ד):</a:t>
            </a:r>
            <a:endParaRPr lang="he-IL" sz="3600" dirty="0"/>
          </a:p>
        </p:txBody>
      </p:sp>
      <p:sp>
        <p:nvSpPr>
          <p:cNvPr id="7" name="מציין מיקום תוכן 6"/>
          <p:cNvSpPr>
            <a:spLocks noGrp="1"/>
          </p:cNvSpPr>
          <p:nvPr>
            <p:ph idx="1"/>
          </p:nvPr>
        </p:nvSpPr>
        <p:spPr>
          <a:xfrm>
            <a:off x="838200" y="2144836"/>
            <a:ext cx="10515600" cy="3589757"/>
          </a:xfrm>
        </p:spPr>
        <p:txBody>
          <a:bodyPr>
            <a:normAutofit/>
          </a:bodyPr>
          <a:lstStyle/>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5" name="תמונה 4"/>
          <p:cNvPicPr>
            <a:picLocks noChangeAspect="1"/>
          </p:cNvPicPr>
          <p:nvPr/>
        </p:nvPicPr>
        <p:blipFill>
          <a:blip r:embed="rId2"/>
          <a:stretch>
            <a:fillRect/>
          </a:stretch>
        </p:blipFill>
        <p:spPr>
          <a:xfrm>
            <a:off x="6736583" y="444137"/>
            <a:ext cx="4249280" cy="493819"/>
          </a:xfrm>
          <a:prstGeom prst="rect">
            <a:avLst/>
          </a:prstGeom>
        </p:spPr>
      </p:pic>
    </p:spTree>
    <p:extLst>
      <p:ext uri="{BB962C8B-B14F-4D97-AF65-F5344CB8AC3E}">
        <p14:creationId xmlns:p14="http://schemas.microsoft.com/office/powerpoint/2010/main" val="844417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600" dirty="0" smtClean="0"/>
              <a:t>הסבר על האירוע </a:t>
            </a:r>
            <a:r>
              <a:rPr lang="he-IL" sz="3600" dirty="0" smtClean="0"/>
              <a:t>השני (</a:t>
            </a:r>
            <a:r>
              <a:rPr lang="he-IL" sz="3600" dirty="0"/>
              <a:t>סעיף ד):</a:t>
            </a:r>
            <a:endParaRPr lang="he-IL" sz="3600" dirty="0"/>
          </a:p>
        </p:txBody>
      </p:sp>
      <p:sp>
        <p:nvSpPr>
          <p:cNvPr id="7" name="מציין מיקום תוכן 6"/>
          <p:cNvSpPr>
            <a:spLocks noGrp="1"/>
          </p:cNvSpPr>
          <p:nvPr>
            <p:ph idx="1"/>
          </p:nvPr>
        </p:nvSpPr>
        <p:spPr>
          <a:xfrm>
            <a:off x="838200" y="2144836"/>
            <a:ext cx="10515600" cy="3589757"/>
          </a:xfrm>
        </p:spPr>
        <p:txBody>
          <a:bodyPr>
            <a:normAutofit/>
          </a:bodyPr>
          <a:lstStyle/>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5" name="תמונה 4"/>
          <p:cNvPicPr>
            <a:picLocks noChangeAspect="1"/>
          </p:cNvPicPr>
          <p:nvPr/>
        </p:nvPicPr>
        <p:blipFill>
          <a:blip r:embed="rId2"/>
          <a:stretch>
            <a:fillRect/>
          </a:stretch>
        </p:blipFill>
        <p:spPr>
          <a:xfrm>
            <a:off x="6736583" y="444137"/>
            <a:ext cx="4249280" cy="493819"/>
          </a:xfrm>
          <a:prstGeom prst="rect">
            <a:avLst/>
          </a:prstGeom>
        </p:spPr>
      </p:pic>
    </p:spTree>
    <p:extLst>
      <p:ext uri="{BB962C8B-B14F-4D97-AF65-F5344CB8AC3E}">
        <p14:creationId xmlns:p14="http://schemas.microsoft.com/office/powerpoint/2010/main" val="1000865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600" dirty="0" smtClean="0"/>
              <a:t>הסבר על האירוע </a:t>
            </a:r>
            <a:r>
              <a:rPr lang="he-IL" sz="3600" dirty="0"/>
              <a:t>השלישי (סעיף ד):</a:t>
            </a:r>
            <a:endParaRPr lang="he-IL" sz="3600" dirty="0"/>
          </a:p>
        </p:txBody>
      </p:sp>
      <p:sp>
        <p:nvSpPr>
          <p:cNvPr id="7" name="מציין מיקום תוכן 6"/>
          <p:cNvSpPr>
            <a:spLocks noGrp="1"/>
          </p:cNvSpPr>
          <p:nvPr>
            <p:ph idx="1"/>
          </p:nvPr>
        </p:nvSpPr>
        <p:spPr>
          <a:xfrm>
            <a:off x="838200" y="2144836"/>
            <a:ext cx="10515600" cy="3589757"/>
          </a:xfrm>
        </p:spPr>
        <p:txBody>
          <a:bodyPr>
            <a:normAutofit/>
          </a:bodyPr>
          <a:lstStyle/>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5" name="תמונה 4"/>
          <p:cNvPicPr>
            <a:picLocks noChangeAspect="1"/>
          </p:cNvPicPr>
          <p:nvPr/>
        </p:nvPicPr>
        <p:blipFill>
          <a:blip r:embed="rId2"/>
          <a:stretch>
            <a:fillRect/>
          </a:stretch>
        </p:blipFill>
        <p:spPr>
          <a:xfrm>
            <a:off x="6736583" y="444137"/>
            <a:ext cx="4249280" cy="493819"/>
          </a:xfrm>
          <a:prstGeom prst="rect">
            <a:avLst/>
          </a:prstGeom>
        </p:spPr>
      </p:pic>
    </p:spTree>
    <p:extLst>
      <p:ext uri="{BB962C8B-B14F-4D97-AF65-F5344CB8AC3E}">
        <p14:creationId xmlns:p14="http://schemas.microsoft.com/office/powerpoint/2010/main" val="323886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600" dirty="0" smtClean="0"/>
              <a:t>הסבר על האירוע </a:t>
            </a:r>
            <a:r>
              <a:rPr lang="he-IL" sz="3600" dirty="0"/>
              <a:t>הרביעי (סעיף ד):</a:t>
            </a:r>
            <a:endParaRPr lang="he-IL" sz="3600" dirty="0"/>
          </a:p>
        </p:txBody>
      </p:sp>
      <p:sp>
        <p:nvSpPr>
          <p:cNvPr id="7" name="מציין מיקום תוכן 6"/>
          <p:cNvSpPr>
            <a:spLocks noGrp="1"/>
          </p:cNvSpPr>
          <p:nvPr>
            <p:ph idx="1"/>
          </p:nvPr>
        </p:nvSpPr>
        <p:spPr>
          <a:xfrm>
            <a:off x="838200" y="2144836"/>
            <a:ext cx="10515600" cy="3589757"/>
          </a:xfrm>
        </p:spPr>
        <p:txBody>
          <a:bodyPr>
            <a:normAutofit/>
          </a:bodyPr>
          <a:lstStyle/>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5" name="תמונה 4"/>
          <p:cNvPicPr>
            <a:picLocks noChangeAspect="1"/>
          </p:cNvPicPr>
          <p:nvPr/>
        </p:nvPicPr>
        <p:blipFill>
          <a:blip r:embed="rId2"/>
          <a:stretch>
            <a:fillRect/>
          </a:stretch>
        </p:blipFill>
        <p:spPr>
          <a:xfrm>
            <a:off x="6736583" y="444137"/>
            <a:ext cx="4249280" cy="493819"/>
          </a:xfrm>
          <a:prstGeom prst="rect">
            <a:avLst/>
          </a:prstGeom>
        </p:spPr>
      </p:pic>
    </p:spTree>
    <p:extLst>
      <p:ext uri="{BB962C8B-B14F-4D97-AF65-F5344CB8AC3E}">
        <p14:creationId xmlns:p14="http://schemas.microsoft.com/office/powerpoint/2010/main" val="1562003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600" dirty="0" smtClean="0"/>
              <a:t>הסבר על האירוע </a:t>
            </a:r>
            <a:r>
              <a:rPr lang="he-IL" sz="3600" dirty="0"/>
              <a:t>החמישי (סעיף ד):</a:t>
            </a:r>
            <a:endParaRPr lang="he-IL" sz="3600" dirty="0"/>
          </a:p>
        </p:txBody>
      </p:sp>
      <p:sp>
        <p:nvSpPr>
          <p:cNvPr id="7" name="מציין מיקום תוכן 6"/>
          <p:cNvSpPr>
            <a:spLocks noGrp="1"/>
          </p:cNvSpPr>
          <p:nvPr>
            <p:ph idx="1"/>
          </p:nvPr>
        </p:nvSpPr>
        <p:spPr>
          <a:xfrm>
            <a:off x="838200" y="2144836"/>
            <a:ext cx="10515600" cy="3589757"/>
          </a:xfrm>
        </p:spPr>
        <p:txBody>
          <a:bodyPr>
            <a:normAutofit/>
          </a:bodyPr>
          <a:lstStyle/>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5" name="תמונה 4"/>
          <p:cNvPicPr>
            <a:picLocks noChangeAspect="1"/>
          </p:cNvPicPr>
          <p:nvPr/>
        </p:nvPicPr>
        <p:blipFill>
          <a:blip r:embed="rId2"/>
          <a:stretch>
            <a:fillRect/>
          </a:stretch>
        </p:blipFill>
        <p:spPr>
          <a:xfrm>
            <a:off x="6736583" y="444137"/>
            <a:ext cx="4249280" cy="493819"/>
          </a:xfrm>
          <a:prstGeom prst="rect">
            <a:avLst/>
          </a:prstGeom>
        </p:spPr>
      </p:pic>
    </p:spTree>
    <p:extLst>
      <p:ext uri="{BB962C8B-B14F-4D97-AF65-F5344CB8AC3E}">
        <p14:creationId xmlns:p14="http://schemas.microsoft.com/office/powerpoint/2010/main" val="19826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600" dirty="0" smtClean="0"/>
              <a:t>הסבר על האירוע </a:t>
            </a:r>
            <a:r>
              <a:rPr lang="he-IL" sz="3600" dirty="0"/>
              <a:t>השישי (סעיף ד):</a:t>
            </a:r>
            <a:endParaRPr lang="he-IL" sz="3600" dirty="0"/>
          </a:p>
        </p:txBody>
      </p:sp>
      <p:sp>
        <p:nvSpPr>
          <p:cNvPr id="7" name="מציין מיקום תוכן 6"/>
          <p:cNvSpPr>
            <a:spLocks noGrp="1"/>
          </p:cNvSpPr>
          <p:nvPr>
            <p:ph idx="1"/>
          </p:nvPr>
        </p:nvSpPr>
        <p:spPr>
          <a:xfrm>
            <a:off x="838200" y="2144836"/>
            <a:ext cx="10515600" cy="3589757"/>
          </a:xfrm>
        </p:spPr>
        <p:txBody>
          <a:bodyPr>
            <a:normAutofit/>
          </a:bodyPr>
          <a:lstStyle/>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5" name="תמונה 4"/>
          <p:cNvPicPr>
            <a:picLocks noChangeAspect="1"/>
          </p:cNvPicPr>
          <p:nvPr/>
        </p:nvPicPr>
        <p:blipFill>
          <a:blip r:embed="rId2"/>
          <a:stretch>
            <a:fillRect/>
          </a:stretch>
        </p:blipFill>
        <p:spPr>
          <a:xfrm>
            <a:off x="6736583" y="444137"/>
            <a:ext cx="4249280" cy="493819"/>
          </a:xfrm>
          <a:prstGeom prst="rect">
            <a:avLst/>
          </a:prstGeom>
        </p:spPr>
      </p:pic>
    </p:spTree>
    <p:extLst>
      <p:ext uri="{BB962C8B-B14F-4D97-AF65-F5344CB8AC3E}">
        <p14:creationId xmlns:p14="http://schemas.microsoft.com/office/powerpoint/2010/main" val="3869749502"/>
      </p:ext>
    </p:extLst>
  </p:cSld>
  <p:clrMapOvr>
    <a:masterClrMapping/>
  </p:clrMapOvr>
</p:sld>
</file>

<file path=ppt/theme/theme1.xml><?xml version="1.0" encoding="utf-8"?>
<a:theme xmlns:a="http://schemas.openxmlformats.org/drawingml/2006/main" name="ערכת נושא1">
  <a:themeElements>
    <a:clrScheme name="היסטוריה ומקרא">
      <a:dk1>
        <a:sysClr val="windowText" lastClr="000000"/>
      </a:dk1>
      <a:lt1>
        <a:sysClr val="window" lastClr="FFFFFF"/>
      </a:lt1>
      <a:dk2>
        <a:srgbClr val="000000"/>
      </a:dk2>
      <a:lt2>
        <a:srgbClr val="FFFFFF"/>
      </a:lt2>
      <a:accent1>
        <a:srgbClr val="DB8347"/>
      </a:accent1>
      <a:accent2>
        <a:srgbClr val="00719A"/>
      </a:accent2>
      <a:accent3>
        <a:srgbClr val="0093C8"/>
      </a:accent3>
      <a:accent4>
        <a:srgbClr val="7D8B00"/>
      </a:accent4>
      <a:accent5>
        <a:srgbClr val="735842"/>
      </a:accent5>
      <a:accent6>
        <a:srgbClr val="AC9560"/>
      </a:accent6>
      <a:hlink>
        <a:srgbClr val="EFD9A3"/>
      </a:hlink>
      <a:folHlink>
        <a:srgbClr val="EFD9A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ערכת נושא1" id="{34462289-1BE4-4E7E-80A5-8E9099A80324}" vid="{C9414EC9-206B-45D6-96A9-69E960F62464}"/>
    </a:ext>
  </a:extLst>
</a:theme>
</file>

<file path=docProps/app.xml><?xml version="1.0" encoding="utf-8"?>
<Properties xmlns="http://schemas.openxmlformats.org/officeDocument/2006/extended-properties" xmlns:vt="http://schemas.openxmlformats.org/officeDocument/2006/docPropsVTypes">
  <Template>ערכת נושא1</Template>
  <TotalTime>65</TotalTime>
  <Words>109</Words>
  <Application>Microsoft Office PowerPoint</Application>
  <PresentationFormat>מסך רחב</PresentationFormat>
  <Paragraphs>20</Paragraphs>
  <Slides>10</Slides>
  <Notes>0</Notes>
  <HiddenSlides>0</HiddenSlides>
  <MMClips>0</MMClips>
  <ScaleCrop>false</ScaleCrop>
  <HeadingPairs>
    <vt:vector size="6" baseType="variant">
      <vt:variant>
        <vt:lpstr>גופנים בשימוש</vt:lpstr>
      </vt:variant>
      <vt:variant>
        <vt:i4>1</vt:i4>
      </vt:variant>
      <vt:variant>
        <vt:lpstr>ערכת נושא</vt:lpstr>
      </vt:variant>
      <vt:variant>
        <vt:i4>1</vt:i4>
      </vt:variant>
      <vt:variant>
        <vt:lpstr>כותרות שקופיות</vt:lpstr>
      </vt:variant>
      <vt:variant>
        <vt:i4>10</vt:i4>
      </vt:variant>
    </vt:vector>
  </HeadingPairs>
  <TitlesOfParts>
    <vt:vector size="12" baseType="lpstr">
      <vt:lpstr>Arial</vt:lpstr>
      <vt:lpstr>ערכת נושא1</vt:lpstr>
      <vt:lpstr>שם התלמיד/ה: האירועים שבחרתי הם (סעיף א):</vt:lpstr>
      <vt:lpstr>הסבר על היסוד המארגן והסיבות לבחירת האירועים (סעיף ב):</vt:lpstr>
      <vt:lpstr>ציר זמן: חייו של הורדוס (סעיף ג)</vt:lpstr>
      <vt:lpstr>הסבר על האירוע הראשון (סעיף ד):</vt:lpstr>
      <vt:lpstr>הסבר על האירוע השני (סעיף ד):</vt:lpstr>
      <vt:lpstr>הסבר על האירוע השלישי (סעיף ד):</vt:lpstr>
      <vt:lpstr>הסבר על האירוע הרביעי (סעיף ד):</vt:lpstr>
      <vt:lpstr>הסבר על האירוע החמישי (סעיף ד):</vt:lpstr>
      <vt:lpstr>הסבר על האירוע השישי (סעיף ד):</vt:lpstr>
      <vt:lpstr>הסבר על האירוע השביעי (סעיף ד):</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Mor Hasson</dc:creator>
  <cp:lastModifiedBy>Rotem Hermon</cp:lastModifiedBy>
  <cp:revision>7</cp:revision>
  <dcterms:created xsi:type="dcterms:W3CDTF">2017-07-16T11:10:22Z</dcterms:created>
  <dcterms:modified xsi:type="dcterms:W3CDTF">2017-08-15T12:52:30Z</dcterms:modified>
</cp:coreProperties>
</file>