
<file path=[Content_Types].xml><?xml version="1.0" encoding="utf-8"?>
<Types xmlns="http://schemas.openxmlformats.org/package/2006/content-types">
  <Default Extension="bmp" ContentType="image/bmp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autoCompressPictures="0">
  <p:sldMasterIdLst>
    <p:sldMasterId id="214748376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71" r:id="rId6"/>
    <p:sldId id="263" r:id="rId7"/>
    <p:sldId id="262" r:id="rId8"/>
    <p:sldId id="265" r:id="rId9"/>
    <p:sldId id="266" r:id="rId10"/>
    <p:sldId id="268" r:id="rId11"/>
    <p:sldId id="269" r:id="rId12"/>
    <p:sldId id="270" r:id="rId13"/>
    <p:sldId id="260" r:id="rId14"/>
  </p:sldIdLst>
  <p:sldSz cx="12192000" cy="6858000"/>
  <p:notesSz cx="6858000" cy="9144000"/>
  <p:defaultTextStyle>
    <a:defPPr algn="r" rtl="1">
      <a:defRPr lang="he-il"/>
    </a:defPPr>
    <a:lvl1pPr marL="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988" autoAdjust="0"/>
    <p:restoredTop sz="94605" autoAdjust="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5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nativ-education.org.il/lesson/18-families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nativ-education.org.il/lesson/18-families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9E3822-8112-4053-A268-B56B937561B8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3F40FBF2-9667-42AA-A920-A4562C1D249D}">
      <dgm:prSet phldrT="[טקסט]"/>
      <dgm:spPr>
        <a:solidFill>
          <a:srgbClr val="FFC000"/>
        </a:solidFill>
      </dgm:spPr>
      <dgm:t>
        <a:bodyPr/>
        <a:lstStyle/>
        <a:p>
          <a:pPr rtl="1"/>
          <a:r>
            <a:rPr lang="he-IL" u="none" dirty="0"/>
            <a:t>הכרת סיפורם של יהודי גאורגיה ומכתב י"ח המשפחות</a:t>
          </a:r>
        </a:p>
      </dgm:t>
    </dgm:pt>
    <dgm:pt modelId="{02A99FCE-4B91-40AE-84F1-CB5273467AB9}" type="parTrans" cxnId="{F7066606-AD8C-4C80-96A3-24D7348C7D61}">
      <dgm:prSet/>
      <dgm:spPr/>
      <dgm:t>
        <a:bodyPr/>
        <a:lstStyle/>
        <a:p>
          <a:pPr rtl="1"/>
          <a:endParaRPr lang="he-IL"/>
        </a:p>
      </dgm:t>
    </dgm:pt>
    <dgm:pt modelId="{2490F6B3-42E7-4861-9FFD-C2C13D4FEF1A}" type="sibTrans" cxnId="{F7066606-AD8C-4C80-96A3-24D7348C7D61}">
      <dgm:prSet/>
      <dgm:spPr>
        <a:solidFill>
          <a:srgbClr val="FFC000"/>
        </a:solidFill>
      </dgm:spPr>
      <dgm:t>
        <a:bodyPr/>
        <a:lstStyle/>
        <a:p>
          <a:pPr rtl="1"/>
          <a:r>
            <a:rPr lang="he-IL" dirty="0"/>
            <a:t>הכרת התהליך </a:t>
          </a:r>
          <a:r>
            <a:rPr lang="he-IL" b="1" dirty="0"/>
            <a:t>שהוביל</a:t>
          </a:r>
          <a:r>
            <a:rPr lang="he-IL" dirty="0"/>
            <a:t> לעליית יהודי ברה"מ לשעבר</a:t>
          </a:r>
        </a:p>
      </dgm:t>
    </dgm:pt>
    <dgm:pt modelId="{6C8F875C-4CCD-4BCF-9452-F74533DF8054}">
      <dgm:prSet phldrT="[טקסט]" custT="1"/>
      <dgm:spPr/>
      <dgm:t>
        <a:bodyPr/>
        <a:lstStyle/>
        <a:p>
          <a:pPr rtl="1"/>
          <a:r>
            <a:rPr lang="he-IL" sz="3200" b="1" dirty="0">
              <a:latin typeface="David" panose="020E0502060401010101" pitchFamily="34" charset="-79"/>
              <a:cs typeface="David" panose="020E0502060401010101" pitchFamily="34" charset="-79"/>
            </a:rPr>
            <a:t>תוכן </a:t>
          </a:r>
        </a:p>
      </dgm:t>
    </dgm:pt>
    <dgm:pt modelId="{76C56267-FA96-41F3-84A1-8B65D54E054D}" type="parTrans" cxnId="{CF4D5140-0061-47A0-9FC7-201DCD83281C}">
      <dgm:prSet/>
      <dgm:spPr/>
      <dgm:t>
        <a:bodyPr/>
        <a:lstStyle/>
        <a:p>
          <a:pPr rtl="1"/>
          <a:endParaRPr lang="he-IL"/>
        </a:p>
      </dgm:t>
    </dgm:pt>
    <dgm:pt modelId="{43BC2FC4-D64C-47B4-A13E-DD6239AC10F9}" type="sibTrans" cxnId="{CF4D5140-0061-47A0-9FC7-201DCD83281C}">
      <dgm:prSet/>
      <dgm:spPr/>
      <dgm:t>
        <a:bodyPr/>
        <a:lstStyle/>
        <a:p>
          <a:pPr rtl="1"/>
          <a:endParaRPr lang="he-IL"/>
        </a:p>
      </dgm:t>
    </dgm:pt>
    <dgm:pt modelId="{85D77498-1F1D-4352-981A-6915EAA07D99}">
      <dgm:prSet phldrT="[טקסט]"/>
      <dgm:spPr/>
      <dgm:t>
        <a:bodyPr/>
        <a:lstStyle/>
        <a:p>
          <a:pPr rtl="1"/>
          <a:r>
            <a:rPr lang="he-IL" dirty="0"/>
            <a:t>אוריינות דיגיטלית </a:t>
          </a:r>
        </a:p>
      </dgm:t>
    </dgm:pt>
    <dgm:pt modelId="{A919A487-D22F-4EEF-95EA-F9E8E39B097E}" type="parTrans" cxnId="{06E18660-A260-4D46-9368-41789778428F}">
      <dgm:prSet/>
      <dgm:spPr/>
      <dgm:t>
        <a:bodyPr/>
        <a:lstStyle/>
        <a:p>
          <a:pPr rtl="1"/>
          <a:endParaRPr lang="he-IL"/>
        </a:p>
      </dgm:t>
    </dgm:pt>
    <dgm:pt modelId="{D9523145-0AF5-4392-AB73-C82574297A21}" type="sibTrans" cxnId="{06E18660-A260-4D46-9368-41789778428F}">
      <dgm:prSet/>
      <dgm:spPr/>
      <dgm:t>
        <a:bodyPr/>
        <a:lstStyle/>
        <a:p>
          <a:pPr rtl="1"/>
          <a:r>
            <a:rPr lang="he-IL" dirty="0"/>
            <a:t>אוריינות לשונית – חשיבה ביקורתית  </a:t>
          </a:r>
        </a:p>
      </dgm:t>
    </dgm:pt>
    <dgm:pt modelId="{C52FE59F-CD9C-4E1E-A073-019E19D189B0}">
      <dgm:prSet phldrT="[טקסט]" custT="1"/>
      <dgm:spPr/>
      <dgm:t>
        <a:bodyPr/>
        <a:lstStyle/>
        <a:p>
          <a:pPr rtl="1"/>
          <a:r>
            <a:rPr lang="he-IL" sz="3200" dirty="0">
              <a:latin typeface="David" panose="020E0502060401010101" pitchFamily="34" charset="-79"/>
              <a:cs typeface="David" panose="020E0502060401010101" pitchFamily="34" charset="-79"/>
            </a:rPr>
            <a:t>    מיומנויות </a:t>
          </a:r>
        </a:p>
      </dgm:t>
    </dgm:pt>
    <dgm:pt modelId="{3C46D1D9-0E59-4C9F-918F-CAC09CA6C9C4}" type="parTrans" cxnId="{0DE8930C-EDB9-4A20-AF0B-B5E97DE5E7D2}">
      <dgm:prSet/>
      <dgm:spPr/>
      <dgm:t>
        <a:bodyPr/>
        <a:lstStyle/>
        <a:p>
          <a:pPr rtl="1"/>
          <a:endParaRPr lang="he-IL"/>
        </a:p>
      </dgm:t>
    </dgm:pt>
    <dgm:pt modelId="{0B073C41-4E04-4BBC-B1B6-F736BA5B16FE}" type="sibTrans" cxnId="{0DE8930C-EDB9-4A20-AF0B-B5E97DE5E7D2}">
      <dgm:prSet/>
      <dgm:spPr/>
      <dgm:t>
        <a:bodyPr/>
        <a:lstStyle/>
        <a:p>
          <a:pPr rtl="1"/>
          <a:endParaRPr lang="he-IL"/>
        </a:p>
      </dgm:t>
    </dgm:pt>
    <dgm:pt modelId="{DA46E0B7-26D7-41B8-9733-33F19A19B648}">
      <dgm:prSet phldrT="[טקסט]"/>
      <dgm:spPr>
        <a:solidFill>
          <a:srgbClr val="FF0000"/>
        </a:solidFill>
      </dgm:spPr>
      <dgm:t>
        <a:bodyPr/>
        <a:lstStyle/>
        <a:p>
          <a:pPr rtl="1"/>
          <a:r>
            <a:rPr lang="he-IL" dirty="0"/>
            <a:t>ערבות הדדית </a:t>
          </a:r>
        </a:p>
      </dgm:t>
    </dgm:pt>
    <dgm:pt modelId="{0896EF58-F91C-4023-B188-C03BBD9E77D3}" type="parTrans" cxnId="{BD1EAF77-52A6-4F83-B141-E2EB247F3DDF}">
      <dgm:prSet/>
      <dgm:spPr/>
      <dgm:t>
        <a:bodyPr/>
        <a:lstStyle/>
        <a:p>
          <a:pPr rtl="1"/>
          <a:endParaRPr lang="he-IL"/>
        </a:p>
      </dgm:t>
    </dgm:pt>
    <dgm:pt modelId="{51773D53-E0A2-4A0D-9555-5A1242748AB8}" type="sibTrans" cxnId="{BD1EAF77-52A6-4F83-B141-E2EB247F3DDF}">
      <dgm:prSet/>
      <dgm:spPr>
        <a:solidFill>
          <a:srgbClr val="FF0000"/>
        </a:solidFill>
      </dgm:spPr>
      <dgm:t>
        <a:bodyPr/>
        <a:lstStyle/>
        <a:p>
          <a:pPr rtl="1"/>
          <a:r>
            <a:rPr lang="he-IL" dirty="0"/>
            <a:t>קשר לא"י ולמדינת ישראל </a:t>
          </a:r>
        </a:p>
      </dgm:t>
    </dgm:pt>
    <dgm:pt modelId="{A403A980-6D8F-4BB2-940E-793B383D0D0B}">
      <dgm:prSet phldrT="[טקסט]" custT="1"/>
      <dgm:spPr/>
      <dgm:t>
        <a:bodyPr/>
        <a:lstStyle/>
        <a:p>
          <a:pPr rtl="1"/>
          <a:r>
            <a:rPr lang="he-IL" sz="2800" dirty="0">
              <a:latin typeface="David" panose="020E0502060401010101" pitchFamily="34" charset="-79"/>
              <a:cs typeface="David" panose="020E0502060401010101" pitchFamily="34" charset="-79"/>
            </a:rPr>
            <a:t>ערכים</a:t>
          </a:r>
          <a:r>
            <a:rPr lang="he-IL" sz="3600" dirty="0"/>
            <a:t> </a:t>
          </a:r>
        </a:p>
      </dgm:t>
    </dgm:pt>
    <dgm:pt modelId="{33A55B48-F9FF-4D11-8EFC-6A96655BBBB4}" type="parTrans" cxnId="{E3CE9F70-E8E1-4329-941C-8586E000C466}">
      <dgm:prSet/>
      <dgm:spPr/>
      <dgm:t>
        <a:bodyPr/>
        <a:lstStyle/>
        <a:p>
          <a:pPr rtl="1"/>
          <a:endParaRPr lang="he-IL"/>
        </a:p>
      </dgm:t>
    </dgm:pt>
    <dgm:pt modelId="{35C66BE0-0F57-4D65-B0A3-78C631CCC0B9}" type="sibTrans" cxnId="{E3CE9F70-E8E1-4329-941C-8586E000C466}">
      <dgm:prSet/>
      <dgm:spPr/>
      <dgm:t>
        <a:bodyPr/>
        <a:lstStyle/>
        <a:p>
          <a:pPr rtl="1"/>
          <a:endParaRPr lang="he-IL"/>
        </a:p>
      </dgm:t>
    </dgm:pt>
    <dgm:pt modelId="{1894ED84-500D-4E22-8B6B-9B66F60A8CC7}" type="pres">
      <dgm:prSet presAssocID="{C99E3822-8112-4053-A268-B56B937561B8}" presName="Name0" presStyleCnt="0">
        <dgm:presLayoutVars>
          <dgm:chMax/>
          <dgm:chPref/>
          <dgm:dir/>
          <dgm:animLvl val="lvl"/>
        </dgm:presLayoutVars>
      </dgm:prSet>
      <dgm:spPr/>
    </dgm:pt>
    <dgm:pt modelId="{D1B6EE29-0CC1-4ABE-BCBD-BF14905D97B9}" type="pres">
      <dgm:prSet presAssocID="{3F40FBF2-9667-42AA-A920-A4562C1D249D}" presName="composite" presStyleCnt="0"/>
      <dgm:spPr/>
    </dgm:pt>
    <dgm:pt modelId="{74E95B9C-637F-4E8D-A00C-CE13C3FA9532}" type="pres">
      <dgm:prSet presAssocID="{3F40FBF2-9667-42AA-A920-A4562C1D249D}" presName="Parent1" presStyleLbl="node1" presStyleIdx="0" presStyleCnt="6" custLinFactNeighborX="-14427" custLinFactNeighborY="2331">
        <dgm:presLayoutVars>
          <dgm:chMax val="1"/>
          <dgm:chPref val="1"/>
          <dgm:bulletEnabled val="1"/>
        </dgm:presLayoutVars>
      </dgm:prSet>
      <dgm:spPr/>
    </dgm:pt>
    <dgm:pt modelId="{5D13911F-235E-4815-A901-2BDEB67C5420}" type="pres">
      <dgm:prSet presAssocID="{3F40FBF2-9667-42AA-A920-A4562C1D249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2AD1C101-3B57-485A-8E4E-77B697F13123}" type="pres">
      <dgm:prSet presAssocID="{3F40FBF2-9667-42AA-A920-A4562C1D249D}" presName="BalanceSpacing" presStyleCnt="0"/>
      <dgm:spPr/>
    </dgm:pt>
    <dgm:pt modelId="{120E8FC6-3B97-4A4A-A37E-A693DEF2E837}" type="pres">
      <dgm:prSet presAssocID="{3F40FBF2-9667-42AA-A920-A4562C1D249D}" presName="BalanceSpacing1" presStyleCnt="0"/>
      <dgm:spPr/>
    </dgm:pt>
    <dgm:pt modelId="{E6E0E3D8-D86A-42F8-9063-8765512D979F}" type="pres">
      <dgm:prSet presAssocID="{2490F6B3-42E7-4861-9FFD-C2C13D4FEF1A}" presName="Accent1Text" presStyleLbl="node1" presStyleIdx="1" presStyleCnt="6" custLinFactNeighborX="-19798" custLinFactNeighborY="3526"/>
      <dgm:spPr/>
    </dgm:pt>
    <dgm:pt modelId="{1949E188-6262-4A55-8114-0ECDB8A34260}" type="pres">
      <dgm:prSet presAssocID="{2490F6B3-42E7-4861-9FFD-C2C13D4FEF1A}" presName="spaceBetweenRectangles" presStyleCnt="0"/>
      <dgm:spPr/>
    </dgm:pt>
    <dgm:pt modelId="{78FAD7B4-0349-4A86-80C7-769E2531CDC0}" type="pres">
      <dgm:prSet presAssocID="{85D77498-1F1D-4352-981A-6915EAA07D99}" presName="composite" presStyleCnt="0"/>
      <dgm:spPr/>
    </dgm:pt>
    <dgm:pt modelId="{633047B2-5D1E-479A-BFA2-E7E6298A134B}" type="pres">
      <dgm:prSet presAssocID="{85D77498-1F1D-4352-981A-6915EAA07D99}" presName="Parent1" presStyleLbl="node1" presStyleIdx="2" presStyleCnt="6" custLinFactNeighborX="-38500" custLinFactNeighborY="-1045">
        <dgm:presLayoutVars>
          <dgm:chMax val="1"/>
          <dgm:chPref val="1"/>
          <dgm:bulletEnabled val="1"/>
        </dgm:presLayoutVars>
      </dgm:prSet>
      <dgm:spPr/>
    </dgm:pt>
    <dgm:pt modelId="{C33AC96B-C4B2-49B0-9DD8-48D054C46217}" type="pres">
      <dgm:prSet presAssocID="{85D77498-1F1D-4352-981A-6915EAA07D99}" presName="Childtext1" presStyleLbl="revTx" presStyleIdx="1" presStyleCnt="3" custScaleX="177305" custLinFactNeighborX="-91314" custLinFactNeighborY="2989">
        <dgm:presLayoutVars>
          <dgm:chMax val="0"/>
          <dgm:chPref val="0"/>
          <dgm:bulletEnabled val="1"/>
        </dgm:presLayoutVars>
      </dgm:prSet>
      <dgm:spPr/>
    </dgm:pt>
    <dgm:pt modelId="{00BA0CD2-9B11-4F19-8BD8-1D17773954DA}" type="pres">
      <dgm:prSet presAssocID="{85D77498-1F1D-4352-981A-6915EAA07D99}" presName="BalanceSpacing" presStyleCnt="0"/>
      <dgm:spPr/>
    </dgm:pt>
    <dgm:pt modelId="{04EE6DB4-3945-4607-91A1-7B11B1B75EEE}" type="pres">
      <dgm:prSet presAssocID="{85D77498-1F1D-4352-981A-6915EAA07D99}" presName="BalanceSpacing1" presStyleCnt="0"/>
      <dgm:spPr/>
    </dgm:pt>
    <dgm:pt modelId="{60304749-CF22-40E2-AC79-95A2CBE85182}" type="pres">
      <dgm:prSet presAssocID="{D9523145-0AF5-4392-AB73-C82574297A21}" presName="Accent1Text" presStyleLbl="node1" presStyleIdx="3" presStyleCnt="6" custLinFactNeighborX="-35724" custLinFactNeighborY="-1643"/>
      <dgm:spPr/>
    </dgm:pt>
    <dgm:pt modelId="{0454671B-5DCC-4A25-A19D-A5407B01AEB9}" type="pres">
      <dgm:prSet presAssocID="{D9523145-0AF5-4392-AB73-C82574297A21}" presName="spaceBetweenRectangles" presStyleCnt="0"/>
      <dgm:spPr/>
    </dgm:pt>
    <dgm:pt modelId="{31B6824D-EB40-4E1D-9A6D-B90580F6F888}" type="pres">
      <dgm:prSet presAssocID="{DA46E0B7-26D7-41B8-9733-33F19A19B648}" presName="composite" presStyleCnt="0"/>
      <dgm:spPr/>
    </dgm:pt>
    <dgm:pt modelId="{A46D8CBA-3367-429D-86D2-486983FF6D4F}" type="pres">
      <dgm:prSet presAssocID="{DA46E0B7-26D7-41B8-9733-33F19A19B648}" presName="Parent1" presStyleLbl="node1" presStyleIdx="4" presStyleCnt="6" custLinFactNeighborX="21297" custLinFactNeighborY="60">
        <dgm:presLayoutVars>
          <dgm:chMax val="1"/>
          <dgm:chPref val="1"/>
          <dgm:bulletEnabled val="1"/>
        </dgm:presLayoutVars>
      </dgm:prSet>
      <dgm:spPr/>
    </dgm:pt>
    <dgm:pt modelId="{59CAC224-9701-439E-8150-3BAEC365D5E7}" type="pres">
      <dgm:prSet presAssocID="{DA46E0B7-26D7-41B8-9733-33F19A19B648}" presName="Childtext1" presStyleLbl="revTx" presStyleIdx="2" presStyleCnt="3" custScaleX="215568" custLinFactNeighborX="39632" custLinFactNeighborY="-2902">
        <dgm:presLayoutVars>
          <dgm:chMax val="0"/>
          <dgm:chPref val="0"/>
          <dgm:bulletEnabled val="1"/>
        </dgm:presLayoutVars>
      </dgm:prSet>
      <dgm:spPr/>
    </dgm:pt>
    <dgm:pt modelId="{8E36E0A1-9A5B-47E6-965F-B3935140DD34}" type="pres">
      <dgm:prSet presAssocID="{DA46E0B7-26D7-41B8-9733-33F19A19B648}" presName="BalanceSpacing" presStyleCnt="0"/>
      <dgm:spPr/>
    </dgm:pt>
    <dgm:pt modelId="{0BB52666-6961-4442-BB8C-47D7BFECB800}" type="pres">
      <dgm:prSet presAssocID="{DA46E0B7-26D7-41B8-9733-33F19A19B648}" presName="BalanceSpacing1" presStyleCnt="0"/>
      <dgm:spPr/>
    </dgm:pt>
    <dgm:pt modelId="{F559A15C-FFC3-493B-A11D-AB15BAAFA1FC}" type="pres">
      <dgm:prSet presAssocID="{51773D53-E0A2-4A0D-9555-5A1242748AB8}" presName="Accent1Text" presStyleLbl="node1" presStyleIdx="5" presStyleCnt="6" custLinFactNeighborX="19236" custLinFactNeighborY="-537"/>
      <dgm:spPr/>
    </dgm:pt>
  </dgm:ptLst>
  <dgm:cxnLst>
    <dgm:cxn modelId="{F7066606-AD8C-4C80-96A3-24D7348C7D61}" srcId="{C99E3822-8112-4053-A268-B56B937561B8}" destId="{3F40FBF2-9667-42AA-A920-A4562C1D249D}" srcOrd="0" destOrd="0" parTransId="{02A99FCE-4B91-40AE-84F1-CB5273467AB9}" sibTransId="{2490F6B3-42E7-4861-9FFD-C2C13D4FEF1A}"/>
    <dgm:cxn modelId="{0DE8930C-EDB9-4A20-AF0B-B5E97DE5E7D2}" srcId="{85D77498-1F1D-4352-981A-6915EAA07D99}" destId="{C52FE59F-CD9C-4E1E-A073-019E19D189B0}" srcOrd="0" destOrd="0" parTransId="{3C46D1D9-0E59-4C9F-918F-CAC09CA6C9C4}" sibTransId="{0B073C41-4E04-4BBC-B1B6-F736BA5B16FE}"/>
    <dgm:cxn modelId="{6AB74814-2BD2-4E1A-A53B-823F671FBB9B}" type="presOf" srcId="{85D77498-1F1D-4352-981A-6915EAA07D99}" destId="{633047B2-5D1E-479A-BFA2-E7E6298A134B}" srcOrd="0" destOrd="0" presId="urn:microsoft.com/office/officeart/2008/layout/AlternatingHexagons"/>
    <dgm:cxn modelId="{6EDAC717-F09D-4033-A104-F11690F124D1}" type="presOf" srcId="{C99E3822-8112-4053-A268-B56B937561B8}" destId="{1894ED84-500D-4E22-8B6B-9B66F60A8CC7}" srcOrd="0" destOrd="0" presId="urn:microsoft.com/office/officeart/2008/layout/AlternatingHexagons"/>
    <dgm:cxn modelId="{EB771719-50F1-48BD-AE5B-4B9A6BC6695C}" type="presOf" srcId="{A403A980-6D8F-4BB2-940E-793B383D0D0B}" destId="{59CAC224-9701-439E-8150-3BAEC365D5E7}" srcOrd="0" destOrd="0" presId="urn:microsoft.com/office/officeart/2008/layout/AlternatingHexagons"/>
    <dgm:cxn modelId="{142A0936-A044-45D7-B692-0041940A0C0C}" type="presOf" srcId="{6C8F875C-4CCD-4BCF-9452-F74533DF8054}" destId="{5D13911F-235E-4815-A901-2BDEB67C5420}" srcOrd="0" destOrd="0" presId="urn:microsoft.com/office/officeart/2008/layout/AlternatingHexagons"/>
    <dgm:cxn modelId="{9FDAC836-102F-414D-9321-62D63A6D8B86}" type="presOf" srcId="{51773D53-E0A2-4A0D-9555-5A1242748AB8}" destId="{F559A15C-FFC3-493B-A11D-AB15BAAFA1FC}" srcOrd="0" destOrd="0" presId="urn:microsoft.com/office/officeart/2008/layout/AlternatingHexagons"/>
    <dgm:cxn modelId="{CF4D5140-0061-47A0-9FC7-201DCD83281C}" srcId="{3F40FBF2-9667-42AA-A920-A4562C1D249D}" destId="{6C8F875C-4CCD-4BCF-9452-F74533DF8054}" srcOrd="0" destOrd="0" parTransId="{76C56267-FA96-41F3-84A1-8B65D54E054D}" sibTransId="{43BC2FC4-D64C-47B4-A13E-DD6239AC10F9}"/>
    <dgm:cxn modelId="{06E18660-A260-4D46-9368-41789778428F}" srcId="{C99E3822-8112-4053-A268-B56B937561B8}" destId="{85D77498-1F1D-4352-981A-6915EAA07D99}" srcOrd="1" destOrd="0" parTransId="{A919A487-D22F-4EEF-95EA-F9E8E39B097E}" sibTransId="{D9523145-0AF5-4392-AB73-C82574297A21}"/>
    <dgm:cxn modelId="{E3CE9F70-E8E1-4329-941C-8586E000C466}" srcId="{DA46E0B7-26D7-41B8-9733-33F19A19B648}" destId="{A403A980-6D8F-4BB2-940E-793B383D0D0B}" srcOrd="0" destOrd="0" parTransId="{33A55B48-F9FF-4D11-8EFC-6A96655BBBB4}" sibTransId="{35C66BE0-0F57-4D65-B0A3-78C631CCC0B9}"/>
    <dgm:cxn modelId="{FA093B77-97F0-4FDB-91F7-6ECD84FDE5A3}" type="presOf" srcId="{D9523145-0AF5-4392-AB73-C82574297A21}" destId="{60304749-CF22-40E2-AC79-95A2CBE85182}" srcOrd="0" destOrd="0" presId="urn:microsoft.com/office/officeart/2008/layout/AlternatingHexagons"/>
    <dgm:cxn modelId="{BD1EAF77-52A6-4F83-B141-E2EB247F3DDF}" srcId="{C99E3822-8112-4053-A268-B56B937561B8}" destId="{DA46E0B7-26D7-41B8-9733-33F19A19B648}" srcOrd="2" destOrd="0" parTransId="{0896EF58-F91C-4023-B188-C03BBD9E77D3}" sibTransId="{51773D53-E0A2-4A0D-9555-5A1242748AB8}"/>
    <dgm:cxn modelId="{344A4E97-5EEA-438B-A042-00F8991B5671}" type="presOf" srcId="{DA46E0B7-26D7-41B8-9733-33F19A19B648}" destId="{A46D8CBA-3367-429D-86D2-486983FF6D4F}" srcOrd="0" destOrd="0" presId="urn:microsoft.com/office/officeart/2008/layout/AlternatingHexagons"/>
    <dgm:cxn modelId="{F00EDF9D-6452-4ACF-8FB4-4C167CB2AF44}" type="presOf" srcId="{2490F6B3-42E7-4861-9FFD-C2C13D4FEF1A}" destId="{E6E0E3D8-D86A-42F8-9063-8765512D979F}" srcOrd="0" destOrd="0" presId="urn:microsoft.com/office/officeart/2008/layout/AlternatingHexagons"/>
    <dgm:cxn modelId="{430DF8A3-904F-4F50-8ADA-1776A4BA9CF1}" type="presOf" srcId="{3F40FBF2-9667-42AA-A920-A4562C1D249D}" destId="{74E95B9C-637F-4E8D-A00C-CE13C3FA9532}" srcOrd="0" destOrd="0" presId="urn:microsoft.com/office/officeart/2008/layout/AlternatingHexagons"/>
    <dgm:cxn modelId="{1ECE17B6-B3FD-4F5C-9C5B-5710AAF7B55A}" type="presOf" srcId="{C52FE59F-CD9C-4E1E-A073-019E19D189B0}" destId="{C33AC96B-C4B2-49B0-9DD8-48D054C46217}" srcOrd="0" destOrd="0" presId="urn:microsoft.com/office/officeart/2008/layout/AlternatingHexagons"/>
    <dgm:cxn modelId="{31C0C989-0D47-49A3-AAB7-894964D86CE9}" type="presParOf" srcId="{1894ED84-500D-4E22-8B6B-9B66F60A8CC7}" destId="{D1B6EE29-0CC1-4ABE-BCBD-BF14905D97B9}" srcOrd="0" destOrd="0" presId="urn:microsoft.com/office/officeart/2008/layout/AlternatingHexagons"/>
    <dgm:cxn modelId="{63DC9268-54A3-4580-B2C2-FFE95186E776}" type="presParOf" srcId="{D1B6EE29-0CC1-4ABE-BCBD-BF14905D97B9}" destId="{74E95B9C-637F-4E8D-A00C-CE13C3FA9532}" srcOrd="0" destOrd="0" presId="urn:microsoft.com/office/officeart/2008/layout/AlternatingHexagons"/>
    <dgm:cxn modelId="{BA9970EE-C7E4-478E-B3A5-6BBCA40B7DDB}" type="presParOf" srcId="{D1B6EE29-0CC1-4ABE-BCBD-BF14905D97B9}" destId="{5D13911F-235E-4815-A901-2BDEB67C5420}" srcOrd="1" destOrd="0" presId="urn:microsoft.com/office/officeart/2008/layout/AlternatingHexagons"/>
    <dgm:cxn modelId="{02AE7C9F-D434-438E-ACA7-A6E83592C1E7}" type="presParOf" srcId="{D1B6EE29-0CC1-4ABE-BCBD-BF14905D97B9}" destId="{2AD1C101-3B57-485A-8E4E-77B697F13123}" srcOrd="2" destOrd="0" presId="urn:microsoft.com/office/officeart/2008/layout/AlternatingHexagons"/>
    <dgm:cxn modelId="{1F6BE7C9-FE2B-48F1-BA72-BA71BEA1D013}" type="presParOf" srcId="{D1B6EE29-0CC1-4ABE-BCBD-BF14905D97B9}" destId="{120E8FC6-3B97-4A4A-A37E-A693DEF2E837}" srcOrd="3" destOrd="0" presId="urn:microsoft.com/office/officeart/2008/layout/AlternatingHexagons"/>
    <dgm:cxn modelId="{5D5D116A-B33F-43AD-B078-73D87F015DE6}" type="presParOf" srcId="{D1B6EE29-0CC1-4ABE-BCBD-BF14905D97B9}" destId="{E6E0E3D8-D86A-42F8-9063-8765512D979F}" srcOrd="4" destOrd="0" presId="urn:microsoft.com/office/officeart/2008/layout/AlternatingHexagons"/>
    <dgm:cxn modelId="{16711124-1F9A-42A7-B8A4-35AFAEDE3103}" type="presParOf" srcId="{1894ED84-500D-4E22-8B6B-9B66F60A8CC7}" destId="{1949E188-6262-4A55-8114-0ECDB8A34260}" srcOrd="1" destOrd="0" presId="urn:microsoft.com/office/officeart/2008/layout/AlternatingHexagons"/>
    <dgm:cxn modelId="{32721D21-1F29-4014-8A59-64BF00D5E6E1}" type="presParOf" srcId="{1894ED84-500D-4E22-8B6B-9B66F60A8CC7}" destId="{78FAD7B4-0349-4A86-80C7-769E2531CDC0}" srcOrd="2" destOrd="0" presId="urn:microsoft.com/office/officeart/2008/layout/AlternatingHexagons"/>
    <dgm:cxn modelId="{A56E7A02-56AC-464A-8EC0-DCF719BD4071}" type="presParOf" srcId="{78FAD7B4-0349-4A86-80C7-769E2531CDC0}" destId="{633047B2-5D1E-479A-BFA2-E7E6298A134B}" srcOrd="0" destOrd="0" presId="urn:microsoft.com/office/officeart/2008/layout/AlternatingHexagons"/>
    <dgm:cxn modelId="{140C7D18-8B9F-453A-967E-FDCA90940EA4}" type="presParOf" srcId="{78FAD7B4-0349-4A86-80C7-769E2531CDC0}" destId="{C33AC96B-C4B2-49B0-9DD8-48D054C46217}" srcOrd="1" destOrd="0" presId="urn:microsoft.com/office/officeart/2008/layout/AlternatingHexagons"/>
    <dgm:cxn modelId="{7363CABB-555D-4555-BB45-49DC7A4DAC0D}" type="presParOf" srcId="{78FAD7B4-0349-4A86-80C7-769E2531CDC0}" destId="{00BA0CD2-9B11-4F19-8BD8-1D17773954DA}" srcOrd="2" destOrd="0" presId="urn:microsoft.com/office/officeart/2008/layout/AlternatingHexagons"/>
    <dgm:cxn modelId="{7394BD7A-5276-409C-B45D-C4538D9E6322}" type="presParOf" srcId="{78FAD7B4-0349-4A86-80C7-769E2531CDC0}" destId="{04EE6DB4-3945-4607-91A1-7B11B1B75EEE}" srcOrd="3" destOrd="0" presId="urn:microsoft.com/office/officeart/2008/layout/AlternatingHexagons"/>
    <dgm:cxn modelId="{D0B2E68A-B0D9-40A9-A791-CAF7007FB978}" type="presParOf" srcId="{78FAD7B4-0349-4A86-80C7-769E2531CDC0}" destId="{60304749-CF22-40E2-AC79-95A2CBE85182}" srcOrd="4" destOrd="0" presId="urn:microsoft.com/office/officeart/2008/layout/AlternatingHexagons"/>
    <dgm:cxn modelId="{AB19B414-9CA6-481D-A284-BDEB06277420}" type="presParOf" srcId="{1894ED84-500D-4E22-8B6B-9B66F60A8CC7}" destId="{0454671B-5DCC-4A25-A19D-A5407B01AEB9}" srcOrd="3" destOrd="0" presId="urn:microsoft.com/office/officeart/2008/layout/AlternatingHexagons"/>
    <dgm:cxn modelId="{6CB272FA-407E-45B9-ACAE-5602D1A6EF6D}" type="presParOf" srcId="{1894ED84-500D-4E22-8B6B-9B66F60A8CC7}" destId="{31B6824D-EB40-4E1D-9A6D-B90580F6F888}" srcOrd="4" destOrd="0" presId="urn:microsoft.com/office/officeart/2008/layout/AlternatingHexagons"/>
    <dgm:cxn modelId="{8931E68E-46FF-4181-A94B-F4AA22DE0E55}" type="presParOf" srcId="{31B6824D-EB40-4E1D-9A6D-B90580F6F888}" destId="{A46D8CBA-3367-429D-86D2-486983FF6D4F}" srcOrd="0" destOrd="0" presId="urn:microsoft.com/office/officeart/2008/layout/AlternatingHexagons"/>
    <dgm:cxn modelId="{129B0351-B197-4B4A-8572-2FD88A1F76CE}" type="presParOf" srcId="{31B6824D-EB40-4E1D-9A6D-B90580F6F888}" destId="{59CAC224-9701-439E-8150-3BAEC365D5E7}" srcOrd="1" destOrd="0" presId="urn:microsoft.com/office/officeart/2008/layout/AlternatingHexagons"/>
    <dgm:cxn modelId="{95DF3C71-E012-43B7-8EB5-CFF05CA64CFC}" type="presParOf" srcId="{31B6824D-EB40-4E1D-9A6D-B90580F6F888}" destId="{8E36E0A1-9A5B-47E6-965F-B3935140DD34}" srcOrd="2" destOrd="0" presId="urn:microsoft.com/office/officeart/2008/layout/AlternatingHexagons"/>
    <dgm:cxn modelId="{C3D7FCE9-8D79-4188-BC19-CFBC0E90A352}" type="presParOf" srcId="{31B6824D-EB40-4E1D-9A6D-B90580F6F888}" destId="{0BB52666-6961-4442-BB8C-47D7BFECB800}" srcOrd="3" destOrd="0" presId="urn:microsoft.com/office/officeart/2008/layout/AlternatingHexagons"/>
    <dgm:cxn modelId="{9C74CC3B-D779-440A-AE85-0AD36E45668D}" type="presParOf" srcId="{31B6824D-EB40-4E1D-9A6D-B90580F6F888}" destId="{F559A15C-FFC3-493B-A11D-AB15BAAFA1FC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503D04-C97E-4622-AE07-D0307CB3B4CA}" type="doc">
      <dgm:prSet loTypeId="urn:microsoft.com/office/officeart/2005/8/layout/cycle6" loCatId="cycle" qsTypeId="urn:microsoft.com/office/officeart/2005/8/quickstyle/simple4" qsCatId="simple" csTypeId="urn:microsoft.com/office/officeart/2005/8/colors/colorful2" csCatId="colorful" phldr="1"/>
      <dgm:spPr/>
      <dgm:t>
        <a:bodyPr rtlCol="1"/>
        <a:lstStyle/>
        <a:p>
          <a:pPr rtl="1"/>
          <a:endParaRPr lang="en-US"/>
        </a:p>
      </dgm:t>
    </dgm:pt>
    <dgm:pt modelId="{AAC263CB-8256-4B03-92FE-1622698FB3E9}">
      <dgm:prSet custT="1"/>
      <dgm:spPr/>
      <dgm:t>
        <a:bodyPr rtlCol="1"/>
        <a:lstStyle/>
        <a:p>
          <a:pPr rtl="1"/>
          <a:r>
            <a:rPr lang="he-IL" sz="1200" b="1" noProof="0" dirty="0">
              <a:solidFill>
                <a:schemeClr val="bg1"/>
              </a:solidFill>
              <a:latin typeface="David" panose="020E0502060401010101" pitchFamily="34" charset="-79"/>
              <a:ea typeface="Tahoma" panose="020B0604030504040204" pitchFamily="34" charset="0"/>
              <a:cs typeface="David" panose="020E0502060401010101" pitchFamily="34" charset="-79"/>
            </a:rPr>
            <a:t>איסוף מידע על המכתב </a:t>
          </a:r>
        </a:p>
        <a:p>
          <a:pPr rtl="1"/>
          <a:r>
            <a:rPr lang="he-IL" sz="1200" b="1" noProof="0" dirty="0">
              <a:solidFill>
                <a:schemeClr val="bg1"/>
              </a:solidFill>
              <a:latin typeface="David" panose="020E0502060401010101" pitchFamily="34" charset="-79"/>
              <a:ea typeface="Tahoma" panose="020B0604030504040204" pitchFamily="34" charset="0"/>
              <a:cs typeface="David" panose="020E0502060401010101" pitchFamily="34" charset="-79"/>
            </a:rPr>
            <a:t>מי כתב? למי נשלח? כיצד?  </a:t>
          </a:r>
        </a:p>
      </dgm:t>
    </dgm:pt>
    <dgm:pt modelId="{0BEED663-FC38-4EAD-940F-4C475D2C87DB}" type="parTrans" cxnId="{C5E94186-9CB6-4C42-92B3-C546CC53A7B9}">
      <dgm:prSet/>
      <dgm:spPr/>
      <dgm:t>
        <a:bodyPr rtlCol="1"/>
        <a:lstStyle/>
        <a:p>
          <a:pPr rtl="1"/>
          <a:endParaRPr lang="he-IL" b="1" noProof="0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08B76D0-8EC7-469A-93AC-7A6017188A9D}" type="sibTrans" cxnId="{C5E94186-9CB6-4C42-92B3-C546CC53A7B9}">
      <dgm:prSet/>
      <dgm:spPr/>
      <dgm:t>
        <a:bodyPr rtlCol="1"/>
        <a:lstStyle/>
        <a:p>
          <a:pPr rtl="1"/>
          <a:endParaRPr lang="he-IL" b="1" noProof="0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E8D2E69-0173-4BD3-B96A-7A9C5DD12B47}">
      <dgm:prSet/>
      <dgm:spPr/>
      <dgm:t>
        <a:bodyPr rtlCol="1"/>
        <a:lstStyle/>
        <a:p>
          <a:pPr rtl="1"/>
          <a:r>
            <a:rPr lang="he-IL" b="1" noProof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חקר</a:t>
          </a:r>
          <a:r>
            <a:rPr lang="he-IL" b="1" baseline="0" noProof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תוכן המכתב – ניתוח הטקסט</a:t>
          </a:r>
        </a:p>
        <a:p>
          <a:pPr rtl="1"/>
          <a:r>
            <a:rPr lang="he-IL" dirty="0">
              <a:hlinkClick xmlns:r="http://schemas.openxmlformats.org/officeDocument/2006/relationships" r:id="rId1"/>
            </a:rPr>
            <a:t>ראו כאן</a:t>
          </a:r>
          <a:r>
            <a:rPr lang="he-IL" b="1" baseline="0" noProof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endParaRPr lang="he-IL" b="1" noProof="0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954BF22-E3B3-4A1C-802E-590228BE2D9C}" type="parTrans" cxnId="{0F866C41-EB5F-47BD-A2CD-A58671F15B67}">
      <dgm:prSet/>
      <dgm:spPr/>
      <dgm:t>
        <a:bodyPr rtlCol="1"/>
        <a:lstStyle/>
        <a:p>
          <a:pPr rtl="1"/>
          <a:endParaRPr lang="he-IL" b="1" noProof="0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EF1E80E-8A9E-4B0A-817C-2A4CFDCF3FB2}" type="sibTrans" cxnId="{0F866C41-EB5F-47BD-A2CD-A58671F15B67}">
      <dgm:prSet/>
      <dgm:spPr/>
      <dgm:t>
        <a:bodyPr rtlCol="1"/>
        <a:lstStyle/>
        <a:p>
          <a:pPr rtl="1"/>
          <a:endParaRPr lang="he-IL" b="1" noProof="0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3A6A030-ABAB-4EFA-B539-0FDB3E07C1EF}">
      <dgm:prSet/>
      <dgm:spPr/>
      <dgm:t>
        <a:bodyPr rtlCol="1"/>
        <a:lstStyle/>
        <a:p>
          <a:pPr rtl="1"/>
          <a:r>
            <a:rPr lang="he-IL" b="1" noProof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תוצאות</a:t>
          </a:r>
          <a:r>
            <a:rPr lang="he-IL" b="1" baseline="0" noProof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פניית המשפחות </a:t>
          </a:r>
          <a:endParaRPr lang="he-IL" b="1" noProof="0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D674B97-6DC6-4A12-85BA-0976D3064237}" type="parTrans" cxnId="{4B40C8DC-6B57-4F5B-8440-7241C649700B}">
      <dgm:prSet/>
      <dgm:spPr/>
      <dgm:t>
        <a:bodyPr rtlCol="1"/>
        <a:lstStyle/>
        <a:p>
          <a:pPr rtl="1"/>
          <a:endParaRPr lang="he-IL" b="1" noProof="0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FE0749E-E343-4A6F-BD09-2810EE6B4BD7}" type="sibTrans" cxnId="{4B40C8DC-6B57-4F5B-8440-7241C649700B}">
      <dgm:prSet/>
      <dgm:spPr/>
      <dgm:t>
        <a:bodyPr rtlCol="1"/>
        <a:lstStyle/>
        <a:p>
          <a:pPr rtl="1"/>
          <a:endParaRPr lang="he-IL" b="1" noProof="0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6D56F19-2708-49DB-8F92-D8AC45F23A9A}">
      <dgm:prSet/>
      <dgm:spPr/>
      <dgm:t>
        <a:bodyPr rtlCol="1"/>
        <a:lstStyle/>
        <a:p>
          <a:pPr rtl="1"/>
          <a:r>
            <a:rPr lang="he-IL" b="1" noProof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השלכות</a:t>
          </a:r>
          <a:r>
            <a:rPr lang="he-IL" b="1" baseline="0" noProof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פניית המשפחות </a:t>
          </a:r>
          <a:endParaRPr lang="he-IL" b="1" noProof="0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D5610C2-0A12-494A-AC46-8DD17C08B09F}" type="parTrans" cxnId="{32E90211-17E0-4DDF-9274-DD3E46D811B8}">
      <dgm:prSet/>
      <dgm:spPr/>
      <dgm:t>
        <a:bodyPr rtlCol="1"/>
        <a:lstStyle/>
        <a:p>
          <a:pPr rtl="1"/>
          <a:endParaRPr lang="he-IL" b="1" noProof="0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C8965A1-F755-4945-8AAC-DCF1F68F011E}" type="sibTrans" cxnId="{32E90211-17E0-4DDF-9274-DD3E46D811B8}">
      <dgm:prSet/>
      <dgm:spPr/>
      <dgm:t>
        <a:bodyPr rtlCol="1"/>
        <a:lstStyle/>
        <a:p>
          <a:pPr rtl="1"/>
          <a:endParaRPr lang="he-IL" b="1" noProof="0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4E59079-4044-4615-844A-2BF6DDD5742E}" type="pres">
      <dgm:prSet presAssocID="{D4503D04-C97E-4622-AE07-D0307CB3B4CA}" presName="cycle" presStyleCnt="0">
        <dgm:presLayoutVars>
          <dgm:dir val="rev"/>
          <dgm:resizeHandles val="exact"/>
        </dgm:presLayoutVars>
      </dgm:prSet>
      <dgm:spPr/>
    </dgm:pt>
    <dgm:pt modelId="{8207854D-2B51-4A8E-B5AE-10487E87CA78}" type="pres">
      <dgm:prSet presAssocID="{AAC263CB-8256-4B03-92FE-1622698FB3E9}" presName="node" presStyleLbl="node1" presStyleIdx="0" presStyleCnt="4">
        <dgm:presLayoutVars>
          <dgm:bulletEnabled val="1"/>
        </dgm:presLayoutVars>
      </dgm:prSet>
      <dgm:spPr/>
    </dgm:pt>
    <dgm:pt modelId="{3BD308D7-A299-4638-ADDE-05060FAADE0B}" type="pres">
      <dgm:prSet presAssocID="{AAC263CB-8256-4B03-92FE-1622698FB3E9}" presName="spNode" presStyleCnt="0"/>
      <dgm:spPr/>
    </dgm:pt>
    <dgm:pt modelId="{C8571390-81D5-4CB3-85C5-E4D11E7CFD6A}" type="pres">
      <dgm:prSet presAssocID="{808B76D0-8EC7-469A-93AC-7A6017188A9D}" presName="sibTrans" presStyleLbl="sibTrans1D1" presStyleIdx="0" presStyleCnt="4"/>
      <dgm:spPr/>
    </dgm:pt>
    <dgm:pt modelId="{A20D3CF3-3A37-4B6F-A6B5-4E7BBBD1546D}" type="pres">
      <dgm:prSet presAssocID="{4E8D2E69-0173-4BD3-B96A-7A9C5DD12B47}" presName="node" presStyleLbl="node1" presStyleIdx="1" presStyleCnt="4">
        <dgm:presLayoutVars>
          <dgm:bulletEnabled val="1"/>
        </dgm:presLayoutVars>
      </dgm:prSet>
      <dgm:spPr/>
    </dgm:pt>
    <dgm:pt modelId="{5699C828-C06B-4049-827B-700B959CB820}" type="pres">
      <dgm:prSet presAssocID="{4E8D2E69-0173-4BD3-B96A-7A9C5DD12B47}" presName="spNode" presStyleCnt="0"/>
      <dgm:spPr/>
    </dgm:pt>
    <dgm:pt modelId="{48BB7BDC-C048-4E69-ACAB-ECF95ED26C20}" type="pres">
      <dgm:prSet presAssocID="{FEF1E80E-8A9E-4B0A-817C-2A4CFDCF3FB2}" presName="sibTrans" presStyleLbl="sibTrans1D1" presStyleIdx="1" presStyleCnt="4"/>
      <dgm:spPr/>
    </dgm:pt>
    <dgm:pt modelId="{4521CE3A-1D32-4E92-83BA-6B4DBB6DBC61}" type="pres">
      <dgm:prSet presAssocID="{93A6A030-ABAB-4EFA-B539-0FDB3E07C1EF}" presName="node" presStyleLbl="node1" presStyleIdx="2" presStyleCnt="4">
        <dgm:presLayoutVars>
          <dgm:bulletEnabled val="1"/>
        </dgm:presLayoutVars>
      </dgm:prSet>
      <dgm:spPr/>
    </dgm:pt>
    <dgm:pt modelId="{34BD8A5D-E98E-4E78-B880-A24345A05A2D}" type="pres">
      <dgm:prSet presAssocID="{93A6A030-ABAB-4EFA-B539-0FDB3E07C1EF}" presName="spNode" presStyleCnt="0"/>
      <dgm:spPr/>
    </dgm:pt>
    <dgm:pt modelId="{C747AAAB-C295-45F8-80B3-C14658BB07BE}" type="pres">
      <dgm:prSet presAssocID="{BFE0749E-E343-4A6F-BD09-2810EE6B4BD7}" presName="sibTrans" presStyleLbl="sibTrans1D1" presStyleIdx="2" presStyleCnt="4"/>
      <dgm:spPr/>
    </dgm:pt>
    <dgm:pt modelId="{189DFD5B-E336-4C25-B91A-5BA538A2118E}" type="pres">
      <dgm:prSet presAssocID="{76D56F19-2708-49DB-8F92-D8AC45F23A9A}" presName="node" presStyleLbl="node1" presStyleIdx="3" presStyleCnt="4">
        <dgm:presLayoutVars>
          <dgm:bulletEnabled val="1"/>
        </dgm:presLayoutVars>
      </dgm:prSet>
      <dgm:spPr/>
    </dgm:pt>
    <dgm:pt modelId="{6F49F479-5DE3-4E1C-9602-1596AE98CFE6}" type="pres">
      <dgm:prSet presAssocID="{76D56F19-2708-49DB-8F92-D8AC45F23A9A}" presName="spNode" presStyleCnt="0"/>
      <dgm:spPr/>
    </dgm:pt>
    <dgm:pt modelId="{5ACEEF5B-7780-407E-9A1B-DD9AD3C9D5C6}" type="pres">
      <dgm:prSet presAssocID="{EC8965A1-F755-4945-8AAC-DCF1F68F011E}" presName="sibTrans" presStyleLbl="sibTrans1D1" presStyleIdx="3" presStyleCnt="4"/>
      <dgm:spPr/>
    </dgm:pt>
  </dgm:ptLst>
  <dgm:cxnLst>
    <dgm:cxn modelId="{B8012909-31CC-4651-B917-AA40A0B19C60}" type="presOf" srcId="{808B76D0-8EC7-469A-93AC-7A6017188A9D}" destId="{C8571390-81D5-4CB3-85C5-E4D11E7CFD6A}" srcOrd="0" destOrd="0" presId="urn:microsoft.com/office/officeart/2005/8/layout/cycle6"/>
    <dgm:cxn modelId="{32E90211-17E0-4DDF-9274-DD3E46D811B8}" srcId="{D4503D04-C97E-4622-AE07-D0307CB3B4CA}" destId="{76D56F19-2708-49DB-8F92-D8AC45F23A9A}" srcOrd="3" destOrd="0" parTransId="{9D5610C2-0A12-494A-AC46-8DD17C08B09F}" sibTransId="{EC8965A1-F755-4945-8AAC-DCF1F68F011E}"/>
    <dgm:cxn modelId="{0F866C41-EB5F-47BD-A2CD-A58671F15B67}" srcId="{D4503D04-C97E-4622-AE07-D0307CB3B4CA}" destId="{4E8D2E69-0173-4BD3-B96A-7A9C5DD12B47}" srcOrd="1" destOrd="0" parTransId="{B954BF22-E3B3-4A1C-802E-590228BE2D9C}" sibTransId="{FEF1E80E-8A9E-4B0A-817C-2A4CFDCF3FB2}"/>
    <dgm:cxn modelId="{543E8744-CB30-49DE-AF2B-4CD39E66B57D}" type="presOf" srcId="{76D56F19-2708-49DB-8F92-D8AC45F23A9A}" destId="{189DFD5B-E336-4C25-B91A-5BA538A2118E}" srcOrd="0" destOrd="0" presId="urn:microsoft.com/office/officeart/2005/8/layout/cycle6"/>
    <dgm:cxn modelId="{771C6669-A4EF-41AF-8590-752148CA914D}" type="presOf" srcId="{4E8D2E69-0173-4BD3-B96A-7A9C5DD12B47}" destId="{A20D3CF3-3A37-4B6F-A6B5-4E7BBBD1546D}" srcOrd="0" destOrd="0" presId="urn:microsoft.com/office/officeart/2005/8/layout/cycle6"/>
    <dgm:cxn modelId="{B37EDD4B-343D-4F96-9CAD-7FE23EC43B88}" type="presOf" srcId="{EC8965A1-F755-4945-8AAC-DCF1F68F011E}" destId="{5ACEEF5B-7780-407E-9A1B-DD9AD3C9D5C6}" srcOrd="0" destOrd="0" presId="urn:microsoft.com/office/officeart/2005/8/layout/cycle6"/>
    <dgm:cxn modelId="{C5E94186-9CB6-4C42-92B3-C546CC53A7B9}" srcId="{D4503D04-C97E-4622-AE07-D0307CB3B4CA}" destId="{AAC263CB-8256-4B03-92FE-1622698FB3E9}" srcOrd="0" destOrd="0" parTransId="{0BEED663-FC38-4EAD-940F-4C475D2C87DB}" sibTransId="{808B76D0-8EC7-469A-93AC-7A6017188A9D}"/>
    <dgm:cxn modelId="{F90035AD-DBAC-4CA9-AA0A-714D22095450}" type="presOf" srcId="{D4503D04-C97E-4622-AE07-D0307CB3B4CA}" destId="{44E59079-4044-4615-844A-2BF6DDD5742E}" srcOrd="0" destOrd="0" presId="urn:microsoft.com/office/officeart/2005/8/layout/cycle6"/>
    <dgm:cxn modelId="{839722B2-0B9D-4B60-875E-31C70C790265}" type="presOf" srcId="{AAC263CB-8256-4B03-92FE-1622698FB3E9}" destId="{8207854D-2B51-4A8E-B5AE-10487E87CA78}" srcOrd="0" destOrd="0" presId="urn:microsoft.com/office/officeart/2005/8/layout/cycle6"/>
    <dgm:cxn modelId="{B66D5ECA-14EC-4C3E-AFD7-124FCA083E2B}" type="presOf" srcId="{93A6A030-ABAB-4EFA-B539-0FDB3E07C1EF}" destId="{4521CE3A-1D32-4E92-83BA-6B4DBB6DBC61}" srcOrd="0" destOrd="0" presId="urn:microsoft.com/office/officeart/2005/8/layout/cycle6"/>
    <dgm:cxn modelId="{C3DE9ED3-38FB-4274-A096-C51CB55DF9E2}" type="presOf" srcId="{FEF1E80E-8A9E-4B0A-817C-2A4CFDCF3FB2}" destId="{48BB7BDC-C048-4E69-ACAB-ECF95ED26C20}" srcOrd="0" destOrd="0" presId="urn:microsoft.com/office/officeart/2005/8/layout/cycle6"/>
    <dgm:cxn modelId="{464CC8D7-9296-4E3D-8AFC-37B87AC6863B}" type="presOf" srcId="{BFE0749E-E343-4A6F-BD09-2810EE6B4BD7}" destId="{C747AAAB-C295-45F8-80B3-C14658BB07BE}" srcOrd="0" destOrd="0" presId="urn:microsoft.com/office/officeart/2005/8/layout/cycle6"/>
    <dgm:cxn modelId="{4B40C8DC-6B57-4F5B-8440-7241C649700B}" srcId="{D4503D04-C97E-4622-AE07-D0307CB3B4CA}" destId="{93A6A030-ABAB-4EFA-B539-0FDB3E07C1EF}" srcOrd="2" destOrd="0" parTransId="{3D674B97-6DC6-4A12-85BA-0976D3064237}" sibTransId="{BFE0749E-E343-4A6F-BD09-2810EE6B4BD7}"/>
    <dgm:cxn modelId="{26CB1FEB-1370-4614-92B2-B054D6C4BFAD}" type="presParOf" srcId="{44E59079-4044-4615-844A-2BF6DDD5742E}" destId="{8207854D-2B51-4A8E-B5AE-10487E87CA78}" srcOrd="0" destOrd="0" presId="urn:microsoft.com/office/officeart/2005/8/layout/cycle6"/>
    <dgm:cxn modelId="{46E1F505-6388-44AF-B512-07C548A8338D}" type="presParOf" srcId="{44E59079-4044-4615-844A-2BF6DDD5742E}" destId="{3BD308D7-A299-4638-ADDE-05060FAADE0B}" srcOrd="1" destOrd="0" presId="urn:microsoft.com/office/officeart/2005/8/layout/cycle6"/>
    <dgm:cxn modelId="{90E711E1-8E37-4F9E-8AB6-1FE5F3C7553D}" type="presParOf" srcId="{44E59079-4044-4615-844A-2BF6DDD5742E}" destId="{C8571390-81D5-4CB3-85C5-E4D11E7CFD6A}" srcOrd="2" destOrd="0" presId="urn:microsoft.com/office/officeart/2005/8/layout/cycle6"/>
    <dgm:cxn modelId="{D787DAE8-F37D-4A52-990F-100975069741}" type="presParOf" srcId="{44E59079-4044-4615-844A-2BF6DDD5742E}" destId="{A20D3CF3-3A37-4B6F-A6B5-4E7BBBD1546D}" srcOrd="3" destOrd="0" presId="urn:microsoft.com/office/officeart/2005/8/layout/cycle6"/>
    <dgm:cxn modelId="{6EEA712C-250A-40AD-9C66-A8BCB8808E88}" type="presParOf" srcId="{44E59079-4044-4615-844A-2BF6DDD5742E}" destId="{5699C828-C06B-4049-827B-700B959CB820}" srcOrd="4" destOrd="0" presId="urn:microsoft.com/office/officeart/2005/8/layout/cycle6"/>
    <dgm:cxn modelId="{8C87D362-9185-46CA-BAAF-0C7624873007}" type="presParOf" srcId="{44E59079-4044-4615-844A-2BF6DDD5742E}" destId="{48BB7BDC-C048-4E69-ACAB-ECF95ED26C20}" srcOrd="5" destOrd="0" presId="urn:microsoft.com/office/officeart/2005/8/layout/cycle6"/>
    <dgm:cxn modelId="{9B7A4A4E-3CD1-4803-B18A-1217099CC800}" type="presParOf" srcId="{44E59079-4044-4615-844A-2BF6DDD5742E}" destId="{4521CE3A-1D32-4E92-83BA-6B4DBB6DBC61}" srcOrd="6" destOrd="0" presId="urn:microsoft.com/office/officeart/2005/8/layout/cycle6"/>
    <dgm:cxn modelId="{B658F7DC-C199-41B8-92D6-D3F07F180BC4}" type="presParOf" srcId="{44E59079-4044-4615-844A-2BF6DDD5742E}" destId="{34BD8A5D-E98E-4E78-B880-A24345A05A2D}" srcOrd="7" destOrd="0" presId="urn:microsoft.com/office/officeart/2005/8/layout/cycle6"/>
    <dgm:cxn modelId="{A241D65D-8056-4E29-B8E1-18FFE36C66D3}" type="presParOf" srcId="{44E59079-4044-4615-844A-2BF6DDD5742E}" destId="{C747AAAB-C295-45F8-80B3-C14658BB07BE}" srcOrd="8" destOrd="0" presId="urn:microsoft.com/office/officeart/2005/8/layout/cycle6"/>
    <dgm:cxn modelId="{B236F409-DAE6-4262-BCB6-4E3EB3842410}" type="presParOf" srcId="{44E59079-4044-4615-844A-2BF6DDD5742E}" destId="{189DFD5B-E336-4C25-B91A-5BA538A2118E}" srcOrd="9" destOrd="0" presId="urn:microsoft.com/office/officeart/2005/8/layout/cycle6"/>
    <dgm:cxn modelId="{C5E8BEEB-5613-4831-B709-6807B41D380A}" type="presParOf" srcId="{44E59079-4044-4615-844A-2BF6DDD5742E}" destId="{6F49F479-5DE3-4E1C-9602-1596AE98CFE6}" srcOrd="10" destOrd="0" presId="urn:microsoft.com/office/officeart/2005/8/layout/cycle6"/>
    <dgm:cxn modelId="{D991BBDE-173D-4492-9A80-08ECF8E7AD22}" type="presParOf" srcId="{44E59079-4044-4615-844A-2BF6DDD5742E}" destId="{5ACEEF5B-7780-407E-9A1B-DD9AD3C9D5C6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E95B9C-637F-4E8D-A00C-CE13C3FA9532}">
      <dsp:nvSpPr>
        <dsp:cNvPr id="0" name=""/>
        <dsp:cNvSpPr/>
      </dsp:nvSpPr>
      <dsp:spPr>
        <a:xfrm rot="5400000">
          <a:off x="4442141" y="129550"/>
          <a:ext cx="1457027" cy="1267613"/>
        </a:xfrm>
        <a:prstGeom prst="hexagon">
          <a:avLst>
            <a:gd name="adj" fmla="val 25000"/>
            <a:gd name="vf" fmla="val 11547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100" u="none" kern="1200" dirty="0"/>
            <a:t>הכרת סיפורם של יהודי גאורגיה ומכתב י"ח המשפחות</a:t>
          </a:r>
        </a:p>
      </dsp:txBody>
      <dsp:txXfrm rot="-5400000">
        <a:off x="4734384" y="261896"/>
        <a:ext cx="872541" cy="1002921"/>
      </dsp:txXfrm>
    </dsp:sp>
    <dsp:sp modelId="{5D13911F-235E-4815-A901-2BDEB67C5420}">
      <dsp:nvSpPr>
        <dsp:cNvPr id="0" name=""/>
        <dsp:cNvSpPr/>
      </dsp:nvSpPr>
      <dsp:spPr>
        <a:xfrm>
          <a:off x="6025806" y="292285"/>
          <a:ext cx="1626042" cy="8742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200" b="1" kern="1200" dirty="0">
              <a:latin typeface="David" panose="020E0502060401010101" pitchFamily="34" charset="-79"/>
              <a:cs typeface="David" panose="020E0502060401010101" pitchFamily="34" charset="-79"/>
            </a:rPr>
            <a:t>תוכן </a:t>
          </a:r>
        </a:p>
      </dsp:txBody>
      <dsp:txXfrm>
        <a:off x="6025806" y="292285"/>
        <a:ext cx="1626042" cy="874216"/>
      </dsp:txXfrm>
    </dsp:sp>
    <dsp:sp modelId="{E6E0E3D8-D86A-42F8-9063-8765512D979F}">
      <dsp:nvSpPr>
        <dsp:cNvPr id="0" name=""/>
        <dsp:cNvSpPr/>
      </dsp:nvSpPr>
      <dsp:spPr>
        <a:xfrm rot="5400000">
          <a:off x="3005035" y="146961"/>
          <a:ext cx="1457027" cy="1267613"/>
        </a:xfrm>
        <a:prstGeom prst="hexagon">
          <a:avLst>
            <a:gd name="adj" fmla="val 25000"/>
            <a:gd name="vf" fmla="val 11547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200" kern="1200" dirty="0"/>
            <a:t>הכרת התהליך </a:t>
          </a:r>
          <a:r>
            <a:rPr lang="he-IL" sz="1200" b="1" kern="1200" dirty="0"/>
            <a:t>שהוביל</a:t>
          </a:r>
          <a:r>
            <a:rPr lang="he-IL" sz="1200" kern="1200" dirty="0"/>
            <a:t> לעליית יהודי ברה"מ לשעבר</a:t>
          </a:r>
        </a:p>
      </dsp:txBody>
      <dsp:txXfrm rot="-5400000">
        <a:off x="3297278" y="279307"/>
        <a:ext cx="872541" cy="1002921"/>
      </dsp:txXfrm>
    </dsp:sp>
    <dsp:sp modelId="{633047B2-5D1E-479A-BFA2-E7E6298A134B}">
      <dsp:nvSpPr>
        <dsp:cNvPr id="0" name=""/>
        <dsp:cNvSpPr/>
      </dsp:nvSpPr>
      <dsp:spPr>
        <a:xfrm rot="5400000">
          <a:off x="3753971" y="1317085"/>
          <a:ext cx="1457027" cy="126761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100" kern="1200" dirty="0"/>
            <a:t>אוריינות דיגיטלית </a:t>
          </a:r>
        </a:p>
      </dsp:txBody>
      <dsp:txXfrm rot="-5400000">
        <a:off x="4046214" y="1449431"/>
        <a:ext cx="872541" cy="1002921"/>
      </dsp:txXfrm>
    </dsp:sp>
    <dsp:sp modelId="{C33AC96B-C4B2-49B0-9DD8-48D054C46217}">
      <dsp:nvSpPr>
        <dsp:cNvPr id="0" name=""/>
        <dsp:cNvSpPr/>
      </dsp:nvSpPr>
      <dsp:spPr>
        <a:xfrm>
          <a:off x="665527" y="1555140"/>
          <a:ext cx="2790052" cy="8742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200" kern="1200" dirty="0">
              <a:latin typeface="David" panose="020E0502060401010101" pitchFamily="34" charset="-79"/>
              <a:cs typeface="David" panose="020E0502060401010101" pitchFamily="34" charset="-79"/>
            </a:rPr>
            <a:t>    מיומנויות </a:t>
          </a:r>
        </a:p>
      </dsp:txBody>
      <dsp:txXfrm>
        <a:off x="665527" y="1555140"/>
        <a:ext cx="2790052" cy="874216"/>
      </dsp:txXfrm>
    </dsp:sp>
    <dsp:sp modelId="{60304749-CF22-40E2-AC79-95A2CBE85182}">
      <dsp:nvSpPr>
        <dsp:cNvPr id="0" name=""/>
        <dsp:cNvSpPr/>
      </dsp:nvSpPr>
      <dsp:spPr>
        <a:xfrm rot="5400000">
          <a:off x="5158182" y="1308372"/>
          <a:ext cx="1457027" cy="126761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800" kern="1200" dirty="0"/>
            <a:t>אוריינות לשונית – חשיבה ביקורתית  </a:t>
          </a:r>
        </a:p>
      </dsp:txBody>
      <dsp:txXfrm rot="-5400000">
        <a:off x="5450425" y="1440718"/>
        <a:ext cx="872541" cy="1002921"/>
      </dsp:txXfrm>
    </dsp:sp>
    <dsp:sp modelId="{A46D8CBA-3367-429D-86D2-486983FF6D4F}">
      <dsp:nvSpPr>
        <dsp:cNvPr id="0" name=""/>
        <dsp:cNvSpPr/>
      </dsp:nvSpPr>
      <dsp:spPr>
        <a:xfrm rot="5400000">
          <a:off x="4425188" y="2569910"/>
          <a:ext cx="1457027" cy="1267613"/>
        </a:xfrm>
        <a:prstGeom prst="hexagon">
          <a:avLst>
            <a:gd name="adj" fmla="val 25000"/>
            <a:gd name="vf" fmla="val 11547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100" kern="1200" dirty="0"/>
            <a:t>ערבות הדדית </a:t>
          </a:r>
        </a:p>
      </dsp:txBody>
      <dsp:txXfrm rot="-5400000">
        <a:off x="4717431" y="2702256"/>
        <a:ext cx="872541" cy="1002921"/>
      </dsp:txXfrm>
    </dsp:sp>
    <dsp:sp modelId="{59CAC224-9701-439E-8150-3BAEC365D5E7}">
      <dsp:nvSpPr>
        <dsp:cNvPr id="0" name=""/>
        <dsp:cNvSpPr/>
      </dsp:nvSpPr>
      <dsp:spPr>
        <a:xfrm>
          <a:off x="5260851" y="2740365"/>
          <a:ext cx="3505227" cy="8742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800" kern="1200" dirty="0">
              <a:latin typeface="David" panose="020E0502060401010101" pitchFamily="34" charset="-79"/>
              <a:cs typeface="David" panose="020E0502060401010101" pitchFamily="34" charset="-79"/>
            </a:rPr>
            <a:t>ערכים</a:t>
          </a:r>
          <a:r>
            <a:rPr lang="he-IL" sz="3600" kern="1200" dirty="0"/>
            <a:t> </a:t>
          </a:r>
        </a:p>
      </dsp:txBody>
      <dsp:txXfrm>
        <a:off x="5260851" y="2740365"/>
        <a:ext cx="3505227" cy="874216"/>
      </dsp:txXfrm>
    </dsp:sp>
    <dsp:sp modelId="{F559A15C-FFC3-493B-A11D-AB15BAAFA1FC}">
      <dsp:nvSpPr>
        <dsp:cNvPr id="0" name=""/>
        <dsp:cNvSpPr/>
      </dsp:nvSpPr>
      <dsp:spPr>
        <a:xfrm rot="5400000">
          <a:off x="3030039" y="2561212"/>
          <a:ext cx="1457027" cy="1267613"/>
        </a:xfrm>
        <a:prstGeom prst="hexagon">
          <a:avLst>
            <a:gd name="adj" fmla="val 25000"/>
            <a:gd name="vf" fmla="val 11547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800" kern="1200" dirty="0"/>
            <a:t>קשר לא"י ולמדינת ישראל </a:t>
          </a:r>
        </a:p>
      </dsp:txBody>
      <dsp:txXfrm rot="-5400000">
        <a:off x="3322282" y="2693558"/>
        <a:ext cx="872541" cy="10029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07854D-2B51-4A8E-B5AE-10487E87CA78}">
      <dsp:nvSpPr>
        <dsp:cNvPr id="0" name=""/>
        <dsp:cNvSpPr/>
      </dsp:nvSpPr>
      <dsp:spPr>
        <a:xfrm>
          <a:off x="1702803" y="766"/>
          <a:ext cx="1404518" cy="91293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rtlCol="1" anchor="ctr" anchorCtr="0">
          <a:noAutofit/>
        </a:bodyPr>
        <a:lstStyle/>
        <a:p>
          <a:pPr marL="0" lvl="0" indent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200" b="1" kern="1200" noProof="0" dirty="0">
              <a:solidFill>
                <a:schemeClr val="bg1"/>
              </a:solidFill>
              <a:latin typeface="David" panose="020E0502060401010101" pitchFamily="34" charset="-79"/>
              <a:ea typeface="Tahoma" panose="020B0604030504040204" pitchFamily="34" charset="0"/>
              <a:cs typeface="David" panose="020E0502060401010101" pitchFamily="34" charset="-79"/>
            </a:rPr>
            <a:t>איסוף מידע על המכתב </a:t>
          </a:r>
        </a:p>
        <a:p>
          <a:pPr marL="0" lvl="0" indent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200" b="1" kern="1200" noProof="0" dirty="0">
              <a:solidFill>
                <a:schemeClr val="bg1"/>
              </a:solidFill>
              <a:latin typeface="David" panose="020E0502060401010101" pitchFamily="34" charset="-79"/>
              <a:ea typeface="Tahoma" panose="020B0604030504040204" pitchFamily="34" charset="0"/>
              <a:cs typeface="David" panose="020E0502060401010101" pitchFamily="34" charset="-79"/>
            </a:rPr>
            <a:t>מי כתב? למי נשלח? כיצד?  </a:t>
          </a:r>
        </a:p>
      </dsp:txBody>
      <dsp:txXfrm>
        <a:off x="1747369" y="45332"/>
        <a:ext cx="1315386" cy="823805"/>
      </dsp:txXfrm>
    </dsp:sp>
    <dsp:sp modelId="{C8571390-81D5-4CB3-85C5-E4D11E7CFD6A}">
      <dsp:nvSpPr>
        <dsp:cNvPr id="0" name=""/>
        <dsp:cNvSpPr/>
      </dsp:nvSpPr>
      <dsp:spPr>
        <a:xfrm>
          <a:off x="896179" y="457235"/>
          <a:ext cx="3017766" cy="3017766"/>
        </a:xfrm>
        <a:custGeom>
          <a:avLst/>
          <a:gdLst/>
          <a:ahLst/>
          <a:cxnLst/>
          <a:rect l="0" t="0" r="0" b="0"/>
          <a:pathLst>
            <a:path>
              <a:moveTo>
                <a:pt x="796497" y="178757"/>
              </a:moveTo>
              <a:arcTo wR="1508883" hR="1508883" stAng="14509649" swAng="-2626986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0D3CF3-3A37-4B6F-A6B5-4E7BBBD1546D}">
      <dsp:nvSpPr>
        <dsp:cNvPr id="0" name=""/>
        <dsp:cNvSpPr/>
      </dsp:nvSpPr>
      <dsp:spPr>
        <a:xfrm>
          <a:off x="193919" y="1509649"/>
          <a:ext cx="1404518" cy="912937"/>
        </a:xfrm>
        <a:prstGeom prst="roundRect">
          <a:avLst/>
        </a:prstGeom>
        <a:gradFill rotWithShape="0">
          <a:gsLst>
            <a:gs pos="0">
              <a:schemeClr val="accent2">
                <a:hueOff val="-294232"/>
                <a:satOff val="1406"/>
                <a:lumOff val="1961"/>
                <a:alphaOff val="0"/>
                <a:satMod val="100000"/>
                <a:lumMod val="100000"/>
              </a:schemeClr>
            </a:gs>
            <a:gs pos="50000">
              <a:schemeClr val="accent2">
                <a:hueOff val="-294232"/>
                <a:satOff val="1406"/>
                <a:lumOff val="1961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-294232"/>
                <a:satOff val="1406"/>
                <a:lumOff val="1961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rtlCol="1" anchor="ctr" anchorCtr="0">
          <a:noAutofit/>
        </a:bodyPr>
        <a:lstStyle/>
        <a:p>
          <a:pPr marL="0" lvl="0" indent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200" b="1" kern="1200" noProof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חקר</a:t>
          </a:r>
          <a:r>
            <a:rPr lang="he-IL" sz="1200" b="1" kern="1200" baseline="0" noProof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תוכן המכתב – ניתוח הטקסט</a:t>
          </a:r>
        </a:p>
        <a:p>
          <a:pPr marL="0" lvl="0" indent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200" kern="1200" dirty="0">
              <a:hlinkClick xmlns:r="http://schemas.openxmlformats.org/officeDocument/2006/relationships" r:id="rId1"/>
            </a:rPr>
            <a:t>ראו כאן</a:t>
          </a:r>
          <a:r>
            <a:rPr lang="he-IL" sz="1200" b="1" kern="1200" baseline="0" noProof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endParaRPr lang="he-IL" sz="1200" b="1" kern="1200" noProof="0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8485" y="1554215"/>
        <a:ext cx="1315386" cy="823805"/>
      </dsp:txXfrm>
    </dsp:sp>
    <dsp:sp modelId="{48BB7BDC-C048-4E69-ACAB-ECF95ED26C20}">
      <dsp:nvSpPr>
        <dsp:cNvPr id="0" name=""/>
        <dsp:cNvSpPr/>
      </dsp:nvSpPr>
      <dsp:spPr>
        <a:xfrm>
          <a:off x="896179" y="457235"/>
          <a:ext cx="3017766" cy="3017766"/>
        </a:xfrm>
        <a:custGeom>
          <a:avLst/>
          <a:gdLst/>
          <a:ahLst/>
          <a:cxnLst/>
          <a:rect l="0" t="0" r="0" b="0"/>
          <a:pathLst>
            <a:path>
              <a:moveTo>
                <a:pt x="74211" y="1976265"/>
              </a:moveTo>
              <a:arcTo wR="1508883" hR="1508883" stAng="9717336" swAng="-2626986"/>
            </a:path>
          </a:pathLst>
        </a:custGeom>
        <a:noFill/>
        <a:ln w="6350" cap="flat" cmpd="sng" algn="ctr">
          <a:solidFill>
            <a:schemeClr val="accent2">
              <a:hueOff val="-294232"/>
              <a:satOff val="1406"/>
              <a:lumOff val="196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21CE3A-1D32-4E92-83BA-6B4DBB6DBC61}">
      <dsp:nvSpPr>
        <dsp:cNvPr id="0" name=""/>
        <dsp:cNvSpPr/>
      </dsp:nvSpPr>
      <dsp:spPr>
        <a:xfrm>
          <a:off x="1702803" y="3018533"/>
          <a:ext cx="1404518" cy="912937"/>
        </a:xfrm>
        <a:prstGeom prst="roundRect">
          <a:avLst/>
        </a:prstGeom>
        <a:gradFill rotWithShape="0">
          <a:gsLst>
            <a:gs pos="0">
              <a:schemeClr val="accent2">
                <a:hueOff val="-588464"/>
                <a:satOff val="2812"/>
                <a:lumOff val="3922"/>
                <a:alphaOff val="0"/>
                <a:satMod val="100000"/>
                <a:lumMod val="100000"/>
              </a:schemeClr>
            </a:gs>
            <a:gs pos="50000">
              <a:schemeClr val="accent2">
                <a:hueOff val="-588464"/>
                <a:satOff val="2812"/>
                <a:lumOff val="3922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-588464"/>
                <a:satOff val="2812"/>
                <a:lumOff val="3922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rtlCol="1" anchor="ctr" anchorCtr="0">
          <a:noAutofit/>
        </a:bodyPr>
        <a:lstStyle/>
        <a:p>
          <a:pPr marL="0" lvl="0" indent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200" b="1" kern="1200" noProof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תוצאות</a:t>
          </a:r>
          <a:r>
            <a:rPr lang="he-IL" sz="1200" b="1" kern="1200" baseline="0" noProof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פניית המשפחות </a:t>
          </a:r>
          <a:endParaRPr lang="he-IL" sz="1200" b="1" kern="1200" noProof="0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747369" y="3063099"/>
        <a:ext cx="1315386" cy="823805"/>
      </dsp:txXfrm>
    </dsp:sp>
    <dsp:sp modelId="{C747AAAB-C295-45F8-80B3-C14658BB07BE}">
      <dsp:nvSpPr>
        <dsp:cNvPr id="0" name=""/>
        <dsp:cNvSpPr/>
      </dsp:nvSpPr>
      <dsp:spPr>
        <a:xfrm>
          <a:off x="896179" y="457235"/>
          <a:ext cx="3017766" cy="3017766"/>
        </a:xfrm>
        <a:custGeom>
          <a:avLst/>
          <a:gdLst/>
          <a:ahLst/>
          <a:cxnLst/>
          <a:rect l="0" t="0" r="0" b="0"/>
          <a:pathLst>
            <a:path>
              <a:moveTo>
                <a:pt x="2221269" y="2839009"/>
              </a:moveTo>
              <a:arcTo wR="1508883" hR="1508883" stAng="3709649" swAng="-2626986"/>
            </a:path>
          </a:pathLst>
        </a:custGeom>
        <a:noFill/>
        <a:ln w="6350" cap="flat" cmpd="sng" algn="ctr">
          <a:solidFill>
            <a:schemeClr val="accent2">
              <a:hueOff val="-588464"/>
              <a:satOff val="2812"/>
              <a:lumOff val="392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9DFD5B-E336-4C25-B91A-5BA538A2118E}">
      <dsp:nvSpPr>
        <dsp:cNvPr id="0" name=""/>
        <dsp:cNvSpPr/>
      </dsp:nvSpPr>
      <dsp:spPr>
        <a:xfrm>
          <a:off x="3211686" y="1509649"/>
          <a:ext cx="1404518" cy="912937"/>
        </a:xfrm>
        <a:prstGeom prst="roundRect">
          <a:avLst/>
        </a:prstGeom>
        <a:gradFill rotWithShape="0">
          <a:gsLst>
            <a:gs pos="0">
              <a:schemeClr val="accent2">
                <a:hueOff val="-882696"/>
                <a:satOff val="4218"/>
                <a:lumOff val="5883"/>
                <a:alphaOff val="0"/>
                <a:satMod val="100000"/>
                <a:lumMod val="100000"/>
              </a:schemeClr>
            </a:gs>
            <a:gs pos="50000">
              <a:schemeClr val="accent2">
                <a:hueOff val="-882696"/>
                <a:satOff val="4218"/>
                <a:lumOff val="5883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-882696"/>
                <a:satOff val="4218"/>
                <a:lumOff val="5883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rtlCol="1" anchor="ctr" anchorCtr="0">
          <a:noAutofit/>
        </a:bodyPr>
        <a:lstStyle/>
        <a:p>
          <a:pPr marL="0" lvl="0" indent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200" b="1" kern="1200" noProof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השלכות</a:t>
          </a:r>
          <a:r>
            <a:rPr lang="he-IL" sz="1200" b="1" kern="1200" baseline="0" noProof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פניית המשפחות </a:t>
          </a:r>
          <a:endParaRPr lang="he-IL" sz="1200" b="1" kern="1200" noProof="0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256252" y="1554215"/>
        <a:ext cx="1315386" cy="823805"/>
      </dsp:txXfrm>
    </dsp:sp>
    <dsp:sp modelId="{5ACEEF5B-7780-407E-9A1B-DD9AD3C9D5C6}">
      <dsp:nvSpPr>
        <dsp:cNvPr id="0" name=""/>
        <dsp:cNvSpPr/>
      </dsp:nvSpPr>
      <dsp:spPr>
        <a:xfrm>
          <a:off x="896179" y="457235"/>
          <a:ext cx="3017766" cy="3017766"/>
        </a:xfrm>
        <a:custGeom>
          <a:avLst/>
          <a:gdLst/>
          <a:ahLst/>
          <a:cxnLst/>
          <a:rect l="0" t="0" r="0" b="0"/>
          <a:pathLst>
            <a:path>
              <a:moveTo>
                <a:pt x="2943554" y="1041500"/>
              </a:moveTo>
              <a:arcTo wR="1508883" hR="1508883" stAng="20517336" swAng="-2626986"/>
            </a:path>
          </a:pathLst>
        </a:custGeom>
        <a:noFill/>
        <a:ln w="6350" cap="flat" cmpd="sng" algn="ctr">
          <a:solidFill>
            <a:schemeClr val="accent2">
              <a:hueOff val="-882696"/>
              <a:satOff val="4218"/>
              <a:lumOff val="588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>
            <a:extLst>
              <a:ext uri="{FF2B5EF4-FFF2-40B4-BE49-F238E27FC236}">
                <a16:creationId xmlns:a16="http://schemas.microsoft.com/office/drawing/2014/main" id="{C5E31F1D-B770-49C1-B052-03886EDEA9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 flipH="1"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r" rtl="1"/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BFC43817-FD86-4373-B40E-6CBB542BCD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 flipH="1">
            <a:off x="1587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l" rtl="1"/>
            <a:fld id="{F96CAFD2-2817-40CD-953A-65B548C39EEE}" type="datetime1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כ"ג/אדר ב/תשפ"ד</a:t>
            </a:fld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F612283F-BEA1-4D1A-BA94-FFBA9F1AE03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 flipH="1"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r" rtl="1"/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E149D65C-7261-4768-B0C2-68B9FFF0622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 flipH="1">
            <a:off x="1587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l" rtl="1"/>
            <a:fld id="{B316AF9F-6B76-43CD-9905-4BC49EEA19F9}" type="slidenum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‹#›</a:t>
            </a:fld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9928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 flipH="1"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 flipH="1">
            <a:off x="1587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fld id="{5BDA6059-6B02-4683-AADD-A99B087C0B3A}" type="datetime1">
              <a:rPr lang="he-IL" smtClean="0"/>
              <a:t>כ"ג/אדר ב/תשפ"ד</a:t>
            </a:fld>
            <a:endParaRPr lang="he-IL" dirty="0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rtl="1"/>
            <a:endParaRPr lang="he-IL" noProof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 flipH="1"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rtl="1"/>
            <a:r>
              <a:rPr lang="he-IL" noProof="0" dirty="0"/>
              <a:t>ערוך סגנונות טקסט של תבנית בסיס</a:t>
            </a:r>
          </a:p>
          <a:p>
            <a:pPr lvl="1" rtl="1"/>
            <a:r>
              <a:rPr lang="he-IL" noProof="0" dirty="0"/>
              <a:t>רמה שניה</a:t>
            </a:r>
          </a:p>
          <a:p>
            <a:pPr lvl="2" rtl="1"/>
            <a:r>
              <a:rPr lang="he-IL" noProof="0" dirty="0"/>
              <a:t>רמה שלישית</a:t>
            </a:r>
          </a:p>
          <a:p>
            <a:pPr lvl="3" rtl="1"/>
            <a:r>
              <a:rPr lang="he-IL" noProof="0" dirty="0"/>
              <a:t>רמה רביעית</a:t>
            </a:r>
          </a:p>
          <a:p>
            <a:pPr lvl="4" rtl="1"/>
            <a:r>
              <a:rPr lang="he-IL" noProof="0" dirty="0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 flipH="1"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 flipH="1">
            <a:off x="1587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fld id="{00DF9688-6BCA-45B0-A938-499B4A6BA31F}" type="slidenum">
              <a:rPr lang="he-IL" smtClean="0"/>
              <a:pPr algn="l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955951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1"/>
            <a:fld id="{00DF9688-6BCA-45B0-A938-499B4A6BA31F}" type="slidenum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1</a:t>
            </a:fld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184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1"/>
            <a:fld id="{00DF9688-6BCA-45B0-A938-499B4A6BA31F}" type="slidenum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4</a:t>
            </a:fld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272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1"/>
            <a:fld id="{00DF9688-6BCA-45B0-A938-499B4A6BA31F}" type="slidenum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10</a:t>
            </a:fld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123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מלבן 15"/>
          <p:cNvSpPr/>
          <p:nvPr/>
        </p:nvSpPr>
        <p:spPr>
          <a:xfrm flipH="1">
            <a:off x="-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מלבן 9"/>
          <p:cNvSpPr/>
          <p:nvPr/>
        </p:nvSpPr>
        <p:spPr>
          <a:xfrm flipH="1">
            <a:off x="1307868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  <p:txBody>
          <a:bodyPr rtlCol="1"/>
          <a:lstStyle/>
          <a:p>
            <a:pPr algn="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מלבן 10"/>
          <p:cNvSpPr/>
          <p:nvPr/>
        </p:nvSpPr>
        <p:spPr>
          <a:xfrm flipH="1">
            <a:off x="1447799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  <p:txBody>
          <a:bodyPr rtlCol="1"/>
          <a:lstStyle/>
          <a:p>
            <a:pPr algn="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מלבן 14"/>
          <p:cNvSpPr/>
          <p:nvPr/>
        </p:nvSpPr>
        <p:spPr>
          <a:xfrm flipH="1"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קבוצה 3"/>
          <p:cNvGrpSpPr/>
          <p:nvPr/>
        </p:nvGrpSpPr>
        <p:grpSpPr>
          <a:xfrm flipH="1"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מחבר ישר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מחבר ישר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מחבר ישר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 flipH="1">
            <a:off x="1561706" y="2091263"/>
            <a:ext cx="9068586" cy="2590800"/>
          </a:xfrm>
        </p:spPr>
        <p:txBody>
          <a:bodyPr tIns="45720" bIns="45720" rtlCol="1" anchor="ctr">
            <a:noAutofit/>
          </a:bodyPr>
          <a:lstStyle>
            <a:lvl1pPr algn="ctr" rtl="1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 flipH="1">
            <a:off x="1559052" y="4682062"/>
            <a:ext cx="9070848" cy="457201"/>
          </a:xfrm>
        </p:spPr>
        <p:txBody>
          <a:bodyPr rtlCol="1">
            <a:normAutofit/>
          </a:bodyPr>
          <a:lstStyle>
            <a:lvl1pPr marL="0" indent="0" algn="ctr" rtl="1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rtl="1">
              <a:buNone/>
              <a:defRPr sz="1600"/>
            </a:lvl2pPr>
            <a:lvl3pPr marL="914400" indent="0" algn="ctr" rtl="1">
              <a:buNone/>
              <a:defRPr sz="1600"/>
            </a:lvl3pPr>
            <a:lvl4pPr marL="1371600" indent="0" algn="ctr" rtl="1">
              <a:buNone/>
              <a:defRPr sz="1600"/>
            </a:lvl4pPr>
            <a:lvl5pPr marL="1828800" indent="0" algn="ctr" rtl="1">
              <a:buNone/>
              <a:defRPr sz="1600"/>
            </a:lvl5pPr>
            <a:lvl6pPr marL="2286000" indent="0" algn="ctr" rtl="1">
              <a:buNone/>
              <a:defRPr sz="1600"/>
            </a:lvl6pPr>
            <a:lvl7pPr marL="2743200" indent="0" algn="ctr" rtl="1">
              <a:buNone/>
              <a:defRPr sz="1600"/>
            </a:lvl7pPr>
            <a:lvl8pPr marL="3200400" indent="0" algn="ctr" rtl="1">
              <a:buNone/>
              <a:defRPr sz="1600"/>
            </a:lvl8pPr>
            <a:lvl9pPr marL="3657600" indent="0" algn="ctr" rtl="1">
              <a:buNone/>
              <a:defRPr sz="1600"/>
            </a:lvl9pPr>
          </a:lstStyle>
          <a:p>
            <a:pPr rtl="1"/>
            <a:r>
              <a:rPr lang="he-IL" noProof="0"/>
              <a:t>לחץ כדי לערוך סגנון כותרת משנה של תבנית בסיס</a:t>
            </a:r>
          </a:p>
        </p:txBody>
      </p:sp>
      <p:sp>
        <p:nvSpPr>
          <p:cNvPr id="20" name="מציין מיקום של תאריך 19"/>
          <p:cNvSpPr>
            <a:spLocks noGrp="1"/>
          </p:cNvSpPr>
          <p:nvPr>
            <p:ph type="dt" sz="half" idx="10"/>
          </p:nvPr>
        </p:nvSpPr>
        <p:spPr>
          <a:xfrm flipH="1">
            <a:off x="5318760" y="1341255"/>
            <a:ext cx="1554480" cy="527213"/>
          </a:xfrm>
        </p:spPr>
        <p:txBody>
          <a:bodyPr rtlCol="1"/>
          <a:lstStyle>
            <a:lvl1pPr algn="ctr" rtl="1">
              <a:defRPr sz="1300" spc="0" baseline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AF12C36E-8862-45A0-939F-EB2E85B5669A}" type="datetime1">
              <a:rPr lang="he-IL" noProof="0" smtClean="0"/>
              <a:t>כ"ג/אדר ב/תשפ"ד</a:t>
            </a:fld>
            <a:endParaRPr lang="he-IL" noProof="0"/>
          </a:p>
        </p:txBody>
      </p:sp>
      <p:sp>
        <p:nvSpPr>
          <p:cNvPr id="21" name="מציין מיקום של כותרת תחתונה 20"/>
          <p:cNvSpPr>
            <a:spLocks noGrp="1"/>
          </p:cNvSpPr>
          <p:nvPr>
            <p:ph type="ftr" sz="quarter" idx="11"/>
          </p:nvPr>
        </p:nvSpPr>
        <p:spPr>
          <a:xfrm flipH="1">
            <a:off x="4832604" y="5212080"/>
            <a:ext cx="5905500" cy="228600"/>
          </a:xfrm>
        </p:spPr>
        <p:txBody>
          <a:bodyPr rtlCol="1"/>
          <a:lstStyle>
            <a:lvl1pPr algn="r" rtl="1"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/>
          </a:p>
        </p:txBody>
      </p:sp>
      <p:sp>
        <p:nvSpPr>
          <p:cNvPr id="22" name="מציין מיקום של מספר שקופית 21"/>
          <p:cNvSpPr>
            <a:spLocks noGrp="1"/>
          </p:cNvSpPr>
          <p:nvPr>
            <p:ph type="sldNum" sz="quarter" idx="12"/>
          </p:nvPr>
        </p:nvSpPr>
        <p:spPr>
          <a:xfrm flipH="1">
            <a:off x="1473200" y="5212080"/>
            <a:ext cx="2111881" cy="228600"/>
          </a:xfrm>
        </p:spPr>
        <p:txBody>
          <a:bodyPr rtlCol="1"/>
          <a:lstStyle>
            <a:lvl1pPr algn="l" rtl="1"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4FAB73BC-B049-4115-A692-8D63A059BFB8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066800" y="642594"/>
            <a:ext cx="10058400" cy="137160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טקסט אנכי 2"/>
          <p:cNvSpPr>
            <a:spLocks noGrp="1"/>
          </p:cNvSpPr>
          <p:nvPr>
            <p:ph type="body" orient="vert" idx="1" hasCustomPrompt="1"/>
          </p:nvPr>
        </p:nvSpPr>
        <p:spPr>
          <a:xfrm flipH="1">
            <a:off x="1066800" y="2103120"/>
            <a:ext cx="10058400" cy="3931920"/>
          </a:xfrm>
        </p:spPr>
        <p:txBody>
          <a:bodyPr vert="eaVert"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he-IL" noProof="0"/>
              <a:t>ערוך סגנונות טקסט של תבנית בסיס</a:t>
            </a:r>
          </a:p>
          <a:p>
            <a:pPr lvl="1" rtl="1"/>
            <a:r>
              <a:rPr lang="he-IL" noProof="0"/>
              <a:t>רמה שניה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 flipH="1">
            <a:off x="9059336" y="6214535"/>
            <a:ext cx="2743200" cy="256032"/>
          </a:xfrm>
        </p:spPr>
        <p:txBody>
          <a:bodyPr rtlCol="1"/>
          <a:lstStyle>
            <a:lvl1pPr algn="r" rtl="1">
              <a:defRPr>
                <a:solidFill>
                  <a:schemeClr val="tx2"/>
                </a:solidFill>
              </a:defRPr>
            </a:lvl1pPr>
          </a:lstStyle>
          <a:p>
            <a:pPr rtl="1"/>
            <a:fld id="{C0BE9AEA-D874-4D07-AB2C-AE6D40D04540}" type="datetime1">
              <a:rPr lang="he-IL" noProof="0" smtClean="0"/>
              <a:t>כ"ג/אדר ב/תשפ"ד</a:t>
            </a:fld>
            <a:endParaRPr lang="he-IL" noProof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 flipH="1">
            <a:off x="3489960" y="6214535"/>
            <a:ext cx="5212080" cy="256032"/>
          </a:xfrm>
        </p:spPr>
        <p:txBody>
          <a:bodyPr rtlCol="1"/>
          <a:lstStyle>
            <a:lvl1pPr algn="ctr" rtl="1">
              <a:defRPr>
                <a:solidFill>
                  <a:schemeClr val="tx2"/>
                </a:solidFill>
              </a:defRPr>
            </a:lvl1pPr>
          </a:lstStyle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 flipH="1">
            <a:off x="380425" y="6214535"/>
            <a:ext cx="1463040" cy="256032"/>
          </a:xfrm>
        </p:spPr>
        <p:txBody>
          <a:bodyPr rtlCol="1"/>
          <a:lstStyle>
            <a:lvl1pPr algn="r" rtl="1">
              <a:defRPr>
                <a:solidFill>
                  <a:schemeClr val="tx2"/>
                </a:solidFill>
              </a:defRPr>
            </a:lvl1pPr>
          </a:lstStyle>
          <a:p>
            <a:pPr algn="l"/>
            <a:fld id="{4FAB73BC-B049-4115-A692-8D63A059BFB8}" type="slidenum">
              <a:rPr lang="he-IL" smtClean="0"/>
              <a:pPr algn="l"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 flipH="1">
            <a:off x="838200" y="762000"/>
            <a:ext cx="2362200" cy="5257800"/>
          </a:xfrm>
        </p:spPr>
        <p:txBody>
          <a:bodyPr vert="vert270" rtlCol="1"/>
          <a:lstStyle>
            <a:lvl1pPr algn="r" rtl="1">
              <a:defRPr/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3" name="מציין מיקום טקסט אנכי 2"/>
          <p:cNvSpPr>
            <a:spLocks noGrp="1"/>
          </p:cNvSpPr>
          <p:nvPr>
            <p:ph type="body" orient="vert" idx="1" hasCustomPrompt="1"/>
          </p:nvPr>
        </p:nvSpPr>
        <p:spPr>
          <a:xfrm flipH="1">
            <a:off x="3276600" y="762000"/>
            <a:ext cx="8077200" cy="5257800"/>
          </a:xfrm>
        </p:spPr>
        <p:txBody>
          <a:bodyPr vert="vert270"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he-IL" noProof="0" dirty="0"/>
              <a:t>ערוך סגנונות טקסט של תבנית בסיס</a:t>
            </a:r>
          </a:p>
          <a:p>
            <a:pPr lvl="1" rtl="1"/>
            <a:r>
              <a:rPr lang="he-IL" noProof="0" dirty="0"/>
              <a:t>רמה שניה</a:t>
            </a:r>
          </a:p>
          <a:p>
            <a:pPr lvl="2" rtl="1"/>
            <a:r>
              <a:rPr lang="he-IL" noProof="0" dirty="0"/>
              <a:t>רמה שלישית</a:t>
            </a:r>
          </a:p>
          <a:p>
            <a:pPr lvl="3" rtl="1"/>
            <a:r>
              <a:rPr lang="he-IL" noProof="0" dirty="0"/>
              <a:t>רמה רביעית</a:t>
            </a:r>
          </a:p>
          <a:p>
            <a:pPr lvl="4" rtl="1"/>
            <a:r>
              <a:rPr lang="he-IL" noProof="0" dirty="0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 flipH="1">
            <a:off x="9059336" y="6214535"/>
            <a:ext cx="2743200" cy="256032"/>
          </a:xfrm>
        </p:spPr>
        <p:txBody>
          <a:bodyPr rtlCol="1"/>
          <a:lstStyle>
            <a:lvl1pPr algn="r" rtl="1">
              <a:defRPr>
                <a:solidFill>
                  <a:schemeClr val="tx2"/>
                </a:solidFill>
              </a:defRPr>
            </a:lvl1pPr>
          </a:lstStyle>
          <a:p>
            <a:pPr rtl="1"/>
            <a:fld id="{ACAE0E0C-27D2-4EDD-BD17-1D5C38021523}" type="datetime1">
              <a:rPr lang="he-IL" noProof="0" smtClean="0"/>
              <a:t>כ"ג/אדר ב/תשפ"ד</a:t>
            </a:fld>
            <a:endParaRPr lang="he-IL" noProof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 flipH="1">
            <a:off x="3489960" y="6214535"/>
            <a:ext cx="5212080" cy="256032"/>
          </a:xfrm>
        </p:spPr>
        <p:txBody>
          <a:bodyPr rtlCol="1"/>
          <a:lstStyle>
            <a:lvl1pPr algn="ctr" rtl="1">
              <a:defRPr>
                <a:solidFill>
                  <a:schemeClr val="tx2"/>
                </a:solidFill>
              </a:defRPr>
            </a:lvl1pPr>
          </a:lstStyle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 flipH="1">
            <a:off x="380425" y="6214535"/>
            <a:ext cx="1463040" cy="256032"/>
          </a:xfrm>
        </p:spPr>
        <p:txBody>
          <a:bodyPr rtlCol="1"/>
          <a:lstStyle>
            <a:lvl1pPr algn="l" rtl="1"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066800" y="642594"/>
            <a:ext cx="10058400" cy="137160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 hasCustomPrompt="1"/>
          </p:nvPr>
        </p:nvSpPr>
        <p:spPr>
          <a:xfrm flipH="1">
            <a:off x="1066800" y="2103120"/>
            <a:ext cx="10058400" cy="3931920"/>
          </a:xfrm>
        </p:spPr>
        <p:txBody>
          <a:bodyPr rtlCol="1"/>
          <a:lstStyle>
            <a:lvl1pPr algn="r" rtl="1">
              <a:defRPr sz="1800"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he-IL" noProof="0"/>
              <a:t>ערוך סגנונות טקסט של תבנית בסיס</a:t>
            </a:r>
          </a:p>
          <a:p>
            <a:pPr lvl="1" rtl="1"/>
            <a:r>
              <a:rPr lang="he-IL" noProof="0"/>
              <a:t>רמה שניה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 flipH="1">
            <a:off x="9059336" y="6214535"/>
            <a:ext cx="2743200" cy="256032"/>
          </a:xfrm>
        </p:spPr>
        <p:txBody>
          <a:bodyPr rtlCol="1"/>
          <a:lstStyle>
            <a:lvl1pPr algn="r" rtl="1">
              <a:defRPr>
                <a:solidFill>
                  <a:schemeClr val="tx2"/>
                </a:solidFill>
              </a:defRPr>
            </a:lvl1pPr>
          </a:lstStyle>
          <a:p>
            <a:pPr rtl="1"/>
            <a:fld id="{9B099318-71A7-4064-80DB-4C32F7827C3A}" type="datetime1">
              <a:rPr lang="he-IL" noProof="0" smtClean="0"/>
              <a:t>כ"ג/אדר ב/תשפ"ד</a:t>
            </a:fld>
            <a:endParaRPr lang="he-IL" noProof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 flipH="1">
            <a:off x="3489960" y="6214535"/>
            <a:ext cx="5212080" cy="256032"/>
          </a:xfrm>
        </p:spPr>
        <p:txBody>
          <a:bodyPr rtlCol="1"/>
          <a:lstStyle>
            <a:lvl1pPr algn="ctr" rtl="1">
              <a:defRPr>
                <a:solidFill>
                  <a:schemeClr val="tx2"/>
                </a:solidFill>
              </a:defRPr>
            </a:lvl1pPr>
          </a:lstStyle>
          <a:p>
            <a:endParaRPr lang="he-IL" noProof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 flipH="1">
            <a:off x="380425" y="6214535"/>
            <a:ext cx="1463040" cy="256032"/>
          </a:xfrm>
        </p:spPr>
        <p:txBody>
          <a:bodyPr rtlCol="1"/>
          <a:lstStyle>
            <a:lvl1pPr algn="l" rtl="1"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he-IL" noProof="0" smtClean="0"/>
              <a:pPr/>
              <a:t>‹#›</a:t>
            </a:fld>
            <a:endParaRPr lang="he-IL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18"/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מלבן 22"/>
          <p:cNvSpPr/>
          <p:nvPr/>
        </p:nvSpPr>
        <p:spPr>
          <a:xfrm flipH="1">
            <a:off x="1307868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  <p:txBody>
          <a:bodyPr rtlCol="1"/>
          <a:lstStyle/>
          <a:p>
            <a:pPr algn="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מלבן 23"/>
          <p:cNvSpPr/>
          <p:nvPr/>
        </p:nvSpPr>
        <p:spPr>
          <a:xfrm flipH="1">
            <a:off x="1447799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  <p:txBody>
          <a:bodyPr rtlCol="1"/>
          <a:lstStyle/>
          <a:p>
            <a:pPr algn="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מלבן 29"/>
          <p:cNvSpPr/>
          <p:nvPr/>
        </p:nvSpPr>
        <p:spPr>
          <a:xfrm flipH="1"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1" name="קבוצה 30"/>
          <p:cNvGrpSpPr/>
          <p:nvPr/>
        </p:nvGrpSpPr>
        <p:grpSpPr>
          <a:xfrm flipH="1"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מחבר ישר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מחבר ישר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מחבר ישר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557529" y="2094309"/>
            <a:ext cx="9070848" cy="2587752"/>
          </a:xfrm>
        </p:spPr>
        <p:txBody>
          <a:bodyPr rtlCol="1" anchor="ctr">
            <a:noAutofit/>
          </a:bodyPr>
          <a:lstStyle>
            <a:lvl1pPr algn="ctr" rtl="1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 hasCustomPrompt="1"/>
          </p:nvPr>
        </p:nvSpPr>
        <p:spPr>
          <a:xfrm flipH="1">
            <a:off x="1557528" y="4682062"/>
            <a:ext cx="9070848" cy="457200"/>
          </a:xfrm>
        </p:spPr>
        <p:txBody>
          <a:bodyPr rtlCol="1" anchor="t">
            <a:normAutofit/>
          </a:bodyPr>
          <a:lstStyle>
            <a:lvl1pPr marL="0" indent="0" algn="ctr" rtl="1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1"/>
            <a:r>
              <a:rPr lang="he-IL" noProof="0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 flipH="1">
            <a:off x="5315712" y="1344502"/>
            <a:ext cx="1554480" cy="530352"/>
          </a:xfrm>
        </p:spPr>
        <p:txBody>
          <a:bodyPr rtlCol="1"/>
          <a:lstStyle>
            <a:lvl1pPr algn="ctr" rtl="1">
              <a:defRPr lang="en-US" sz="1300" kern="1200" spc="0" baseline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E35CF307-7309-409B-8495-85743B2ADF26}" type="datetime1">
              <a:rPr lang="he-IL" noProof="0" smtClean="0"/>
              <a:t>כ"ג/אדר ב/תשפ"ד</a:t>
            </a:fld>
            <a:endParaRPr lang="he-IL" noProof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 flipH="1">
            <a:off x="4831080" y="5212080"/>
            <a:ext cx="5907024" cy="228600"/>
          </a:xfrm>
        </p:spPr>
        <p:txBody>
          <a:bodyPr rtlCol="1"/>
          <a:lstStyle>
            <a:lvl1pPr algn="r" rtl="1"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 flipH="1">
            <a:off x="1475232" y="5212080"/>
            <a:ext cx="2112264" cy="228600"/>
          </a:xfrm>
        </p:spPr>
        <p:txBody>
          <a:bodyPr rtlCol="1"/>
          <a:lstStyle>
            <a:lvl1pPr algn="l" rtl="1"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4FAB73BC-B049-4115-A692-8D63A059BFB8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 flipH="1">
            <a:off x="1066800" y="642594"/>
            <a:ext cx="10058400" cy="137160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 hasCustomPrompt="1"/>
          </p:nvPr>
        </p:nvSpPr>
        <p:spPr>
          <a:xfrm flipH="1">
            <a:off x="6370320" y="2103120"/>
            <a:ext cx="4754880" cy="3749040"/>
          </a:xfrm>
        </p:spPr>
        <p:txBody>
          <a:bodyPr rtlCol="1"/>
          <a:lstStyle>
            <a:lvl1pPr algn="r" rtl="1">
              <a:defRPr sz="1800"/>
            </a:lvl1pPr>
            <a:lvl2pPr algn="r" rtl="1">
              <a:defRPr sz="1600"/>
            </a:lvl2pPr>
            <a:lvl3pPr algn="r" rtl="1">
              <a:defRPr sz="1400"/>
            </a:lvl3pPr>
            <a:lvl4pPr algn="r" rtl="1">
              <a:defRPr sz="1400"/>
            </a:lvl4pPr>
            <a:lvl5pPr algn="r" rtl="1">
              <a:defRPr sz="1400"/>
            </a:lvl5pPr>
            <a:lvl6pPr algn="r" rtl="1">
              <a:defRPr sz="1400"/>
            </a:lvl6pPr>
            <a:lvl7pPr algn="r" rtl="1">
              <a:defRPr sz="1400"/>
            </a:lvl7pPr>
            <a:lvl8pPr algn="r" rtl="1">
              <a:defRPr sz="1400"/>
            </a:lvl8pPr>
            <a:lvl9pPr algn="r" rtl="1">
              <a:defRPr sz="1400"/>
            </a:lvl9pPr>
          </a:lstStyle>
          <a:p>
            <a:pPr lvl="0" rtl="1"/>
            <a:r>
              <a:rPr lang="he-IL" noProof="0"/>
              <a:t>ערוך סגנונות טקסט של תבנית בסיס</a:t>
            </a:r>
          </a:p>
          <a:p>
            <a:pPr lvl="1" rtl="1"/>
            <a:r>
              <a:rPr lang="he-IL" noProof="0"/>
              <a:t>רמה שניה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 hasCustomPrompt="1"/>
          </p:nvPr>
        </p:nvSpPr>
        <p:spPr>
          <a:xfrm flipH="1">
            <a:off x="1066800" y="2103120"/>
            <a:ext cx="4754880" cy="3749040"/>
          </a:xfrm>
        </p:spPr>
        <p:txBody>
          <a:bodyPr rtlCol="1"/>
          <a:lstStyle>
            <a:lvl1pPr algn="r" rtl="1">
              <a:defRPr sz="1800"/>
            </a:lvl1pPr>
            <a:lvl2pPr algn="r" rtl="1">
              <a:defRPr sz="1600"/>
            </a:lvl2pPr>
            <a:lvl3pPr algn="r" rtl="1">
              <a:defRPr sz="1400"/>
            </a:lvl3pPr>
            <a:lvl4pPr algn="r" rtl="1">
              <a:defRPr sz="1400"/>
            </a:lvl4pPr>
            <a:lvl5pPr algn="r" rtl="1">
              <a:defRPr sz="1400"/>
            </a:lvl5pPr>
            <a:lvl6pPr algn="r" rtl="1">
              <a:defRPr sz="1400"/>
            </a:lvl6pPr>
            <a:lvl7pPr algn="r" rtl="1">
              <a:defRPr sz="1400"/>
            </a:lvl7pPr>
            <a:lvl8pPr algn="r" rtl="1">
              <a:defRPr sz="1400"/>
            </a:lvl8pPr>
            <a:lvl9pPr algn="r" rtl="1">
              <a:defRPr sz="1400"/>
            </a:lvl9pPr>
          </a:lstStyle>
          <a:p>
            <a:pPr lvl="0" rtl="1"/>
            <a:r>
              <a:rPr lang="he-IL" noProof="0"/>
              <a:t>ערוך סגנונות טקסט של תבנית בסיס</a:t>
            </a:r>
          </a:p>
          <a:p>
            <a:pPr lvl="1" rtl="1"/>
            <a:r>
              <a:rPr lang="he-IL" noProof="0"/>
              <a:t>רמה שניה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 flipH="1">
            <a:off x="9059336" y="6214535"/>
            <a:ext cx="2743200" cy="256032"/>
          </a:xfrm>
        </p:spPr>
        <p:txBody>
          <a:bodyPr rtlCol="1"/>
          <a:lstStyle>
            <a:lvl1pPr algn="r" rtl="1">
              <a:defRPr>
                <a:solidFill>
                  <a:schemeClr val="tx2"/>
                </a:solidFill>
              </a:defRPr>
            </a:lvl1pPr>
          </a:lstStyle>
          <a:p>
            <a:pPr rtl="1"/>
            <a:fld id="{C4D621D7-0C82-4DC4-8C7D-D3A238109667}" type="datetime1">
              <a:rPr lang="he-IL" noProof="0" smtClean="0"/>
              <a:t>כ"ג/אדר ב/תשפ"ד</a:t>
            </a:fld>
            <a:endParaRPr lang="he-IL" noProof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 flipH="1">
            <a:off x="3489960" y="6214535"/>
            <a:ext cx="5212080" cy="256032"/>
          </a:xfrm>
        </p:spPr>
        <p:txBody>
          <a:bodyPr rtlCol="1"/>
          <a:lstStyle>
            <a:lvl1pPr algn="ctr" rtl="1">
              <a:defRPr>
                <a:solidFill>
                  <a:schemeClr val="tx2"/>
                </a:solidFill>
              </a:defRPr>
            </a:lvl1pPr>
          </a:lstStyle>
          <a:p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 flipH="1">
            <a:off x="380425" y="6214535"/>
            <a:ext cx="1463040" cy="256032"/>
          </a:xfrm>
        </p:spPr>
        <p:txBody>
          <a:bodyPr rtlCol="1"/>
          <a:lstStyle>
            <a:lvl1pPr algn="l" rtl="1"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066800" y="642594"/>
            <a:ext cx="10058400" cy="137160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 hasCustomPrompt="1"/>
          </p:nvPr>
        </p:nvSpPr>
        <p:spPr>
          <a:xfrm flipH="1">
            <a:off x="6367272" y="2074334"/>
            <a:ext cx="4754880" cy="640080"/>
          </a:xfrm>
        </p:spPr>
        <p:txBody>
          <a:bodyPr rtlCol="1" anchor="ctr">
            <a:normAutofit/>
          </a:bodyPr>
          <a:lstStyle>
            <a:lvl1pPr marL="0" indent="0" algn="ctr" rtl="1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 algn="r" rtl="1">
              <a:buNone/>
              <a:defRPr sz="18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he-IL" noProof="0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 hasCustomPrompt="1"/>
          </p:nvPr>
        </p:nvSpPr>
        <p:spPr>
          <a:xfrm flipH="1">
            <a:off x="6367272" y="2755898"/>
            <a:ext cx="4754880" cy="3200400"/>
          </a:xfrm>
        </p:spPr>
        <p:txBody>
          <a:bodyPr rtlCol="1"/>
          <a:lstStyle>
            <a:lvl1pPr algn="r" rtl="1">
              <a:defRPr sz="1800"/>
            </a:lvl1pPr>
            <a:lvl2pPr algn="r" rtl="1">
              <a:defRPr sz="1600"/>
            </a:lvl2pPr>
            <a:lvl3pPr algn="r" rtl="1">
              <a:defRPr sz="1400"/>
            </a:lvl3pPr>
            <a:lvl4pPr algn="r" rtl="1">
              <a:defRPr sz="1400"/>
            </a:lvl4pPr>
            <a:lvl5pPr algn="r" rtl="1">
              <a:defRPr sz="1400"/>
            </a:lvl5pPr>
            <a:lvl6pPr algn="r" rtl="1">
              <a:defRPr sz="1400"/>
            </a:lvl6pPr>
            <a:lvl7pPr algn="r" rtl="1">
              <a:defRPr sz="1400"/>
            </a:lvl7pPr>
            <a:lvl8pPr algn="r" rtl="1">
              <a:defRPr sz="1400"/>
            </a:lvl8pPr>
            <a:lvl9pPr algn="r" rtl="1">
              <a:defRPr sz="1400"/>
            </a:lvl9pPr>
          </a:lstStyle>
          <a:p>
            <a:pPr lvl="0" rtl="1"/>
            <a:r>
              <a:rPr lang="he-IL" noProof="0"/>
              <a:t>ערוך סגנונות טקסט של תבנית בסיס</a:t>
            </a:r>
          </a:p>
          <a:p>
            <a:pPr lvl="1" rtl="1"/>
            <a:r>
              <a:rPr lang="he-IL" noProof="0"/>
              <a:t>רמה שניה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 hasCustomPrompt="1"/>
          </p:nvPr>
        </p:nvSpPr>
        <p:spPr>
          <a:xfrm flipH="1">
            <a:off x="1063752" y="2074334"/>
            <a:ext cx="4754880" cy="640080"/>
          </a:xfrm>
        </p:spPr>
        <p:txBody>
          <a:bodyPr rtlCol="1" anchor="ctr">
            <a:normAutofit/>
          </a:bodyPr>
          <a:lstStyle>
            <a:lvl1pPr marL="0" indent="0" algn="ctr" rtl="1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 algn="r" rtl="1">
              <a:buNone/>
              <a:defRPr sz="18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he-IL" noProof="0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 hasCustomPrompt="1"/>
          </p:nvPr>
        </p:nvSpPr>
        <p:spPr>
          <a:xfrm flipH="1">
            <a:off x="1063752" y="2756581"/>
            <a:ext cx="4754880" cy="3200400"/>
          </a:xfrm>
        </p:spPr>
        <p:txBody>
          <a:bodyPr rtlCol="1"/>
          <a:lstStyle>
            <a:lvl1pPr algn="r" rtl="1">
              <a:defRPr sz="1800"/>
            </a:lvl1pPr>
            <a:lvl2pPr algn="r" rtl="1">
              <a:defRPr sz="1600"/>
            </a:lvl2pPr>
            <a:lvl3pPr algn="r" rtl="1">
              <a:defRPr sz="1400"/>
            </a:lvl3pPr>
            <a:lvl4pPr algn="r" rtl="1">
              <a:defRPr sz="1400"/>
            </a:lvl4pPr>
            <a:lvl5pPr algn="r" rtl="1">
              <a:defRPr sz="1400"/>
            </a:lvl5pPr>
            <a:lvl6pPr algn="r" rtl="1">
              <a:defRPr sz="1400"/>
            </a:lvl6pPr>
            <a:lvl7pPr algn="r" rtl="1">
              <a:defRPr sz="1400"/>
            </a:lvl7pPr>
            <a:lvl8pPr algn="r" rtl="1">
              <a:defRPr sz="1400"/>
            </a:lvl8pPr>
            <a:lvl9pPr algn="r" rtl="1">
              <a:defRPr sz="1400"/>
            </a:lvl9pPr>
          </a:lstStyle>
          <a:p>
            <a:pPr lvl="0" rtl="1"/>
            <a:r>
              <a:rPr lang="he-IL" noProof="0"/>
              <a:t>ערוך סגנונות טקסט של תבנית בסיס</a:t>
            </a:r>
          </a:p>
          <a:p>
            <a:pPr lvl="1" rtl="1"/>
            <a:r>
              <a:rPr lang="he-IL" noProof="0"/>
              <a:t>רמה שניה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>
          <a:xfrm flipH="1">
            <a:off x="9059336" y="6214535"/>
            <a:ext cx="2743200" cy="256032"/>
          </a:xfrm>
        </p:spPr>
        <p:txBody>
          <a:bodyPr rtlCol="1"/>
          <a:lstStyle>
            <a:lvl1pPr algn="r" rtl="1">
              <a:defRPr>
                <a:solidFill>
                  <a:schemeClr val="tx2"/>
                </a:solidFill>
              </a:defRPr>
            </a:lvl1pPr>
          </a:lstStyle>
          <a:p>
            <a:pPr rtl="1"/>
            <a:fld id="{C73CCF70-7269-495D-817C-D988E5E34DF0}" type="datetime1">
              <a:rPr lang="he-IL" noProof="0" smtClean="0"/>
              <a:t>כ"ג/אדר ב/תשפ"ד</a:t>
            </a:fld>
            <a:endParaRPr lang="he-IL" noProof="0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>
          <a:xfrm flipH="1">
            <a:off x="3489960" y="6214535"/>
            <a:ext cx="5212080" cy="256032"/>
          </a:xfrm>
        </p:spPr>
        <p:txBody>
          <a:bodyPr rtlCol="1"/>
          <a:lstStyle>
            <a:lvl1pPr algn="ctr" rtl="1">
              <a:defRPr>
                <a:solidFill>
                  <a:schemeClr val="tx2"/>
                </a:solidFill>
              </a:defRPr>
            </a:lvl1pPr>
          </a:lstStyle>
          <a:p>
            <a:endParaRPr lang="he-IL" dirty="0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>
          <a:xfrm flipH="1">
            <a:off x="380425" y="6214535"/>
            <a:ext cx="1463040" cy="256032"/>
          </a:xfrm>
        </p:spPr>
        <p:txBody>
          <a:bodyPr rtlCol="1"/>
          <a:lstStyle>
            <a:lvl1pPr algn="l" rtl="1"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066800" y="642594"/>
            <a:ext cx="10058400" cy="137160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>
          <a:xfrm flipH="1">
            <a:off x="9059336" y="6214535"/>
            <a:ext cx="2743200" cy="256032"/>
          </a:xfrm>
        </p:spPr>
        <p:txBody>
          <a:bodyPr rtlCol="1"/>
          <a:lstStyle>
            <a:lvl1pPr algn="r" rtl="1">
              <a:defRPr>
                <a:solidFill>
                  <a:schemeClr val="tx2"/>
                </a:solidFill>
              </a:defRPr>
            </a:lvl1pPr>
          </a:lstStyle>
          <a:p>
            <a:pPr rtl="1"/>
            <a:fld id="{D7C99E17-44E2-41FC-83D9-B93FAB0CA54A}" type="datetime1">
              <a:rPr lang="he-IL" noProof="0" smtClean="0"/>
              <a:t>כ"ג/אדר ב/תשפ"ד</a:t>
            </a:fld>
            <a:endParaRPr lang="he-IL" noProof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>
          <a:xfrm flipH="1">
            <a:off x="3489960" y="6214535"/>
            <a:ext cx="5212080" cy="256032"/>
          </a:xfrm>
        </p:spPr>
        <p:txBody>
          <a:bodyPr rtlCol="1"/>
          <a:lstStyle>
            <a:lvl1pPr algn="ctr" rtl="1">
              <a:defRPr>
                <a:solidFill>
                  <a:schemeClr val="tx2"/>
                </a:solidFill>
              </a:defRPr>
            </a:lvl1pPr>
          </a:lstStyle>
          <a:p>
            <a:endParaRPr lang="he-IL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>
          <a:xfrm flipH="1">
            <a:off x="380425" y="6214535"/>
            <a:ext cx="1463040" cy="256032"/>
          </a:xfrm>
        </p:spPr>
        <p:txBody>
          <a:bodyPr rtlCol="1"/>
          <a:lstStyle>
            <a:lvl1pPr algn="r" rtl="1">
              <a:defRPr>
                <a:solidFill>
                  <a:schemeClr val="tx2"/>
                </a:solidFill>
              </a:defRPr>
            </a:lvl1pPr>
          </a:lstStyle>
          <a:p>
            <a:pPr algn="l"/>
            <a:fld id="{4FAB73BC-B049-4115-A692-8D63A059BFB8}" type="slidenum">
              <a:rPr lang="he-IL" smtClean="0"/>
              <a:pPr algn="l"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>
          <a:xfrm flipH="1">
            <a:off x="9059336" y="6214535"/>
            <a:ext cx="2743200" cy="256032"/>
          </a:xfrm>
        </p:spPr>
        <p:txBody>
          <a:bodyPr rtlCol="1"/>
          <a:lstStyle>
            <a:lvl1pPr algn="r" rtl="1">
              <a:defRPr>
                <a:solidFill>
                  <a:schemeClr val="tx2"/>
                </a:solidFill>
              </a:defRPr>
            </a:lvl1pPr>
          </a:lstStyle>
          <a:p>
            <a:pPr rtl="1"/>
            <a:fld id="{36678D84-DCD6-408A-9306-C697F48CDAC2}" type="datetime1">
              <a:rPr lang="he-IL" noProof="0" smtClean="0"/>
              <a:t>כ"ג/אדר ב/תשפ"ד</a:t>
            </a:fld>
            <a:endParaRPr lang="he-IL" noProof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 flipH="1">
            <a:off x="3489960" y="6214535"/>
            <a:ext cx="5212080" cy="256032"/>
          </a:xfrm>
        </p:spPr>
        <p:txBody>
          <a:bodyPr rtlCol="1"/>
          <a:lstStyle>
            <a:lvl1pPr algn="ctr" rtl="1">
              <a:defRPr>
                <a:solidFill>
                  <a:schemeClr val="tx2"/>
                </a:solidFill>
              </a:defRPr>
            </a:lvl1pPr>
          </a:lstStyle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 flipH="1">
            <a:off x="380425" y="6214535"/>
            <a:ext cx="1463040" cy="256032"/>
          </a:xfrm>
        </p:spPr>
        <p:txBody>
          <a:bodyPr rtlCol="1"/>
          <a:lstStyle>
            <a:lvl1pPr algn="r" rtl="1">
              <a:defRPr>
                <a:solidFill>
                  <a:schemeClr val="tx2"/>
                </a:solidFill>
              </a:defRPr>
            </a:lvl1pPr>
          </a:lstStyle>
          <a:p>
            <a:pPr algn="l"/>
            <a:fld id="{4FAB73BC-B049-4115-A692-8D63A059BFB8}" type="slidenum">
              <a:rPr lang="he-IL" smtClean="0"/>
              <a:pPr algn="l"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מלבן 13"/>
          <p:cNvSpPr/>
          <p:nvPr/>
        </p:nvSpPr>
        <p:spPr>
          <a:xfrm flipH="1">
            <a:off x="3324226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  <p:txBody>
          <a:bodyPr rtlCol="1"/>
          <a:lstStyle/>
          <a:p>
            <a:pPr algn="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מלבן 15"/>
          <p:cNvSpPr/>
          <p:nvPr/>
        </p:nvSpPr>
        <p:spPr>
          <a:xfrm flipH="1">
            <a:off x="3467100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 rtlCol="1"/>
          <a:lstStyle/>
          <a:p>
            <a:pPr algn="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מלבן 14"/>
          <p:cNvSpPr/>
          <p:nvPr/>
        </p:nvSpPr>
        <p:spPr>
          <a:xfrm flipH="1">
            <a:off x="245534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464820" y="607392"/>
            <a:ext cx="2430780" cy="1645920"/>
          </a:xfrm>
        </p:spPr>
        <p:txBody>
          <a:bodyPr rtlCol="1" anchor="b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 hasCustomPrompt="1"/>
          </p:nvPr>
        </p:nvSpPr>
        <p:spPr>
          <a:xfrm flipH="1">
            <a:off x="3838575" y="704850"/>
            <a:ext cx="7562850" cy="5143500"/>
          </a:xfrm>
        </p:spPr>
        <p:txBody>
          <a:bodyPr rtlCol="1"/>
          <a:lstStyle>
            <a:lvl1pPr algn="r" rtl="1">
              <a:defRPr sz="19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algn="r" rtl="1">
              <a:defRPr sz="1400"/>
            </a:lvl6pPr>
            <a:lvl7pPr algn="r" rtl="1">
              <a:defRPr sz="1400"/>
            </a:lvl7pPr>
            <a:lvl8pPr algn="r" rtl="1">
              <a:defRPr sz="1400"/>
            </a:lvl8pPr>
            <a:lvl9pPr algn="r" rtl="1">
              <a:defRPr sz="1400"/>
            </a:lvl9pPr>
          </a:lstStyle>
          <a:p>
            <a:pPr lvl="0" rtl="1"/>
            <a:r>
              <a:rPr lang="he-IL" noProof="0"/>
              <a:t>ערוך סגנונות טקסט של תבנית בסיס</a:t>
            </a:r>
          </a:p>
          <a:p>
            <a:pPr lvl="1" rtl="1"/>
            <a:r>
              <a:rPr lang="he-IL" noProof="0"/>
              <a:t>רמה שניה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 hasCustomPrompt="1"/>
          </p:nvPr>
        </p:nvSpPr>
        <p:spPr>
          <a:xfrm flipH="1">
            <a:off x="464820" y="2286000"/>
            <a:ext cx="2430780" cy="3505200"/>
          </a:xfrm>
        </p:spPr>
        <p:txBody>
          <a:bodyPr rtlCol="1">
            <a:normAutofit/>
          </a:bodyPr>
          <a:lstStyle>
            <a:lvl1pPr marL="0" indent="0" algn="r" rtl="1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200"/>
            </a:lvl2pPr>
            <a:lvl3pPr marL="914400" indent="0" algn="r" rtl="1">
              <a:buNone/>
              <a:defRPr sz="1000"/>
            </a:lvl3pPr>
            <a:lvl4pPr marL="1371600" indent="0" algn="r" rtl="1">
              <a:buNone/>
              <a:defRPr sz="900"/>
            </a:lvl4pPr>
            <a:lvl5pPr marL="1828800" indent="0" algn="r" rtl="1">
              <a:buNone/>
              <a:defRPr sz="900"/>
            </a:lvl5pPr>
            <a:lvl6pPr marL="2286000" indent="0" algn="r" rtl="1">
              <a:buNone/>
              <a:defRPr sz="900"/>
            </a:lvl6pPr>
            <a:lvl7pPr marL="2743200" indent="0" algn="r" rtl="1">
              <a:buNone/>
              <a:defRPr sz="900"/>
            </a:lvl7pPr>
            <a:lvl8pPr marL="3200400" indent="0" algn="r" rtl="1">
              <a:buNone/>
              <a:defRPr sz="900"/>
            </a:lvl8pPr>
            <a:lvl9pPr marL="3657600" indent="0" algn="r" rtl="1">
              <a:buNone/>
              <a:defRPr sz="900"/>
            </a:lvl9pPr>
          </a:lstStyle>
          <a:p>
            <a:pPr lvl="0" rtl="1"/>
            <a:r>
              <a:rPr lang="he-IL" noProof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 flipH="1">
            <a:off x="9059336" y="6214535"/>
            <a:ext cx="2743200" cy="256032"/>
          </a:xfrm>
        </p:spPr>
        <p:txBody>
          <a:bodyPr rtlCol="1"/>
          <a:lstStyle>
            <a:lvl1pPr algn="r" rtl="1"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79FA611-59F5-4B64-9D67-2973F6241DA6}" type="datetime1">
              <a:rPr lang="he-IL" noProof="0" smtClean="0"/>
              <a:t>כ"ג/אדר ב/תשפ"ד</a:t>
            </a:fld>
            <a:endParaRPr lang="he-IL" noProof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 flipH="1">
            <a:off x="3568194" y="6214535"/>
            <a:ext cx="5184648" cy="256032"/>
          </a:xfrm>
        </p:spPr>
        <p:txBody>
          <a:bodyPr rtlCol="1"/>
          <a:lstStyle>
            <a:lvl1pPr algn="ctr" rtl="1"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 flipH="1">
            <a:off x="380425" y="6214535"/>
            <a:ext cx="1463040" cy="256032"/>
          </a:xfrm>
        </p:spPr>
        <p:txBody>
          <a:bodyPr rtlCol="1"/>
          <a:lstStyle>
            <a:lvl1pPr algn="l" rtl="1">
              <a:defRPr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4FAB73BC-B049-4115-A692-8D63A059BFB8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11" name="מלבן 10"/>
          <p:cNvSpPr/>
          <p:nvPr/>
        </p:nvSpPr>
        <p:spPr>
          <a:xfrm flipH="1">
            <a:off x="382694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מלבן 13"/>
          <p:cNvSpPr/>
          <p:nvPr/>
        </p:nvSpPr>
        <p:spPr>
          <a:xfrm flipH="1">
            <a:off x="245534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מלבן 8"/>
          <p:cNvSpPr/>
          <p:nvPr/>
        </p:nvSpPr>
        <p:spPr>
          <a:xfrm flipH="1">
            <a:off x="382694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463296" y="603504"/>
            <a:ext cx="2432304" cy="1645920"/>
          </a:xfrm>
        </p:spPr>
        <p:txBody>
          <a:bodyPr rtlCol="1" anchor="b">
            <a:noAutofit/>
          </a:bodyPr>
          <a:lstStyle>
            <a:lvl1pPr algn="r" rtl="1">
              <a:defRPr sz="28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 noChangeAspect="1"/>
          </p:cNvSpPr>
          <p:nvPr>
            <p:ph type="pic" idx="1"/>
          </p:nvPr>
        </p:nvSpPr>
        <p:spPr>
          <a:xfrm flipH="1">
            <a:off x="3362325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rtlCol="1" anchor="t"/>
          <a:lstStyle>
            <a:lvl1pPr marL="0" indent="0" algn="r" rtl="1">
              <a:buNone/>
              <a:defRPr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2800"/>
            </a:lvl2pPr>
            <a:lvl3pPr marL="914400" indent="0" algn="r" rtl="1">
              <a:buNone/>
              <a:defRPr sz="2400"/>
            </a:lvl3pPr>
            <a:lvl4pPr marL="1371600" indent="0" algn="r" rtl="1">
              <a:buNone/>
              <a:defRPr sz="2000"/>
            </a:lvl4pPr>
            <a:lvl5pPr marL="1828800" indent="0" algn="r" rtl="1">
              <a:buNone/>
              <a:defRPr sz="2000"/>
            </a:lvl5pPr>
            <a:lvl6pPr marL="2286000" indent="0" algn="r" rtl="1">
              <a:buNone/>
              <a:defRPr sz="2000"/>
            </a:lvl6pPr>
            <a:lvl7pPr marL="2743200" indent="0" algn="r" rtl="1">
              <a:buNone/>
              <a:defRPr sz="2000"/>
            </a:lvl7pPr>
            <a:lvl8pPr marL="3200400" indent="0" algn="r" rtl="1">
              <a:buNone/>
              <a:defRPr sz="2000"/>
            </a:lvl8pPr>
            <a:lvl9pPr marL="3657600" indent="0" algn="r" rtl="1">
              <a:buNone/>
              <a:defRPr sz="2000"/>
            </a:lvl9pPr>
          </a:lstStyle>
          <a:p>
            <a:pPr rtl="1"/>
            <a:r>
              <a:rPr lang="he-IL" noProof="0"/>
              <a:t>לחץ על הסמל כדי להוסיף תמונה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 hasCustomPrompt="1"/>
          </p:nvPr>
        </p:nvSpPr>
        <p:spPr>
          <a:xfrm flipH="1">
            <a:off x="463296" y="2286000"/>
            <a:ext cx="2432304" cy="3502152"/>
          </a:xfrm>
        </p:spPr>
        <p:txBody>
          <a:bodyPr rtlCol="1">
            <a:normAutofit/>
          </a:bodyPr>
          <a:lstStyle>
            <a:lvl1pPr marL="0" indent="0" algn="r" rtl="1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200"/>
            </a:lvl2pPr>
            <a:lvl3pPr marL="914400" indent="0" algn="r" rtl="1">
              <a:buNone/>
              <a:defRPr sz="1000"/>
            </a:lvl3pPr>
            <a:lvl4pPr marL="1371600" indent="0" algn="r" rtl="1">
              <a:buNone/>
              <a:defRPr sz="900"/>
            </a:lvl4pPr>
            <a:lvl5pPr marL="1828800" indent="0" algn="r" rtl="1">
              <a:buNone/>
              <a:defRPr sz="900"/>
            </a:lvl5pPr>
            <a:lvl6pPr marL="2286000" indent="0" algn="r" rtl="1">
              <a:buNone/>
              <a:defRPr sz="900"/>
            </a:lvl6pPr>
            <a:lvl7pPr marL="2743200" indent="0" algn="r" rtl="1">
              <a:buNone/>
              <a:defRPr sz="900"/>
            </a:lvl7pPr>
            <a:lvl8pPr marL="3200400" indent="0" algn="r" rtl="1">
              <a:buNone/>
              <a:defRPr sz="900"/>
            </a:lvl8pPr>
            <a:lvl9pPr marL="3657600" indent="0" algn="r" rtl="1">
              <a:buNone/>
              <a:defRPr sz="900"/>
            </a:lvl9pPr>
          </a:lstStyle>
          <a:p>
            <a:pPr lvl="0" rtl="1"/>
            <a:r>
              <a:rPr lang="he-IL" noProof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 flipH="1">
            <a:off x="9059336" y="6214535"/>
            <a:ext cx="2743200" cy="256032"/>
          </a:xfrm>
        </p:spPr>
        <p:txBody>
          <a:bodyPr rtlCol="1"/>
          <a:lstStyle>
            <a:lvl1pPr algn="r" rtl="1"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690520D-7DA3-43C8-A3BC-ED245F70C42B}" type="datetime1">
              <a:rPr lang="he-IL" noProof="0" smtClean="0"/>
              <a:t>כ"ג/אדר ב/תשפ"ד</a:t>
            </a:fld>
            <a:endParaRPr lang="he-IL" noProof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 flipH="1">
            <a:off x="3489960" y="6214535"/>
            <a:ext cx="5212080" cy="256032"/>
          </a:xfrm>
        </p:spPr>
        <p:txBody>
          <a:bodyPr rtlCol="1"/>
          <a:lstStyle>
            <a:lvl1pPr marL="0" algn="ctr" defTabSz="914400" rtl="1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 flipH="1">
            <a:off x="380425" y="6214535"/>
            <a:ext cx="1463040" cy="256032"/>
          </a:xfrm>
        </p:spPr>
        <p:txBody>
          <a:bodyPr rtlCol="1"/>
          <a:lstStyle>
            <a:lvl1pPr algn="l" rtl="1"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4FAB73BC-B049-4115-A692-8D63A059BFB8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/>
        </p:nvSpPr>
        <p:spPr>
          <a:xfrm flipH="1"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מלבן 7"/>
          <p:cNvSpPr/>
          <p:nvPr/>
        </p:nvSpPr>
        <p:spPr>
          <a:xfrm flipH="1"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 flipH="1"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 flipH="1"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 rtl="1"/>
            <a:r>
              <a:rPr lang="he-IL" noProof="0"/>
              <a:t>ערוך סגנונות טקסט של תבנית בסיס</a:t>
            </a:r>
          </a:p>
          <a:p>
            <a:pPr lvl="1" rtl="1"/>
            <a:r>
              <a:rPr lang="he-IL" noProof="0"/>
              <a:t>רמה שניה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 flipH="1">
            <a:off x="9059336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00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46EA544D-BCB2-4290-AF77-1609A3685F3B}" type="datetime1">
              <a:rPr lang="he-IL" noProof="0" smtClean="0"/>
              <a:t>כ"ג/אדר ב/תשפ"ד</a:t>
            </a:fld>
            <a:endParaRPr lang="he-IL" noProof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 flipH="1"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ctr" rtl="1">
              <a:defRPr sz="100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 flipH="1">
            <a:off x="38042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1">
              <a:defRPr sz="100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4FAB73BC-B049-4115-A692-8D63A059BFB8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182880" indent="-182880" algn="r" defTabSz="914400" rtl="1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45720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73152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00584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28016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6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iv-education.org.il/lesson/18-familie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b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nli.org.il/he/newspapers/dav/1969/11/11/01/article/2/?e=-------he-20--1--img-txIN%7ctxTI--------------1" TargetMode="External"/><Relationship Id="rId5" Type="http://schemas.openxmlformats.org/officeDocument/2006/relationships/hyperlink" Target="https://www.nativ-education.org.il/lesson/18-families" TargetMode="Externa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nativ-education.org.il/lesson/18-families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5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6.png"/><Relationship Id="rId4" Type="http://schemas.openxmlformats.org/officeDocument/2006/relationships/hyperlink" Target="https://www.kehila4u.co.il/web/?pagetype=0&amp;itemid=274303" TargetMode="External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document/d/1Ek-EP7V8bXASIN95CYqnQmancqaKeAY6/edit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Fqp5sNDlZQ&amp;t=55s" TargetMode="External"/><Relationship Id="rId2" Type="http://schemas.openxmlformats.org/officeDocument/2006/relationships/hyperlink" Target="http://www.taharlev.com/songs_selection_song_id_78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mPcSzvLjvM" TargetMode="External"/><Relationship Id="rId2" Type="http://schemas.openxmlformats.org/officeDocument/2006/relationships/hyperlink" Target="https://www.mindonmap.com/he/blog/make-a-timeline-in-word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JW-uhvctkuw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מלבן 23">
            <a:extLst>
              <a:ext uri="{FF2B5EF4-FFF2-40B4-BE49-F238E27FC236}">
                <a16:creationId xmlns:a16="http://schemas.microsoft.com/office/drawing/2014/main" id="{93BFCDB3-13C4-4D69-848D-3F1F4D6B8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מלבן 25">
            <a:extLst>
              <a:ext uri="{FF2B5EF4-FFF2-40B4-BE49-F238E27FC236}">
                <a16:creationId xmlns:a16="http://schemas.microsoft.com/office/drawing/2014/main" id="{CC2B9599-6E7A-4DD2-B13A-B4F68A135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25124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מלבן 27">
            <a:extLst>
              <a:ext uri="{FF2B5EF4-FFF2-40B4-BE49-F238E27FC236}">
                <a16:creationId xmlns:a16="http://schemas.microsoft.com/office/drawing/2014/main" id="{3E377648-1ED1-4112-805B-16C14CE9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39422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  <p:txBody>
          <a:bodyPr rtlCol="1"/>
          <a:lstStyle/>
          <a:p>
            <a:pPr algn="r" rtl="1"/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מלבן 29">
            <a:extLst>
              <a:ext uri="{FF2B5EF4-FFF2-40B4-BE49-F238E27FC236}">
                <a16:creationId xmlns:a16="http://schemas.microsoft.com/office/drawing/2014/main" id="{D63B59CB-289C-4850-A932-358B9E412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808962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rtlCol="1"/>
          <a:lstStyle/>
          <a:p>
            <a:pPr algn="r" rtl="1"/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מלבן 31">
            <a:extLst>
              <a:ext uri="{FF2B5EF4-FFF2-40B4-BE49-F238E27FC236}">
                <a16:creationId xmlns:a16="http://schemas.microsoft.com/office/drawing/2014/main" id="{98867647-07B7-4265-832F-DE0E80979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133923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r" rtl="1"/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4" name="מחבר ישר 33">
            <a:extLst>
              <a:ext uri="{FF2B5EF4-FFF2-40B4-BE49-F238E27FC236}">
                <a16:creationId xmlns:a16="http://schemas.microsoft.com/office/drawing/2014/main" id="{516AC468-2C3D-4337-A9A2-81175F6D54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ChangeAspect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939863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מחבר ישר 35">
            <a:extLst>
              <a:ext uri="{FF2B5EF4-FFF2-40B4-BE49-F238E27FC236}">
                <a16:creationId xmlns:a16="http://schemas.microsoft.com/office/drawing/2014/main" id="{2A873262-74DB-4FD1-9625-E4616CF01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ChangeAspect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48223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מחבר ישר 37">
            <a:extLst>
              <a:ext uri="{FF2B5EF4-FFF2-40B4-BE49-F238E27FC236}">
                <a16:creationId xmlns:a16="http://schemas.microsoft.com/office/drawing/2014/main" id="{09F3D15D-CB95-47AD-87F5-9CFF84F61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ChangeAspect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48223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כותרת 1">
            <a:extLst>
              <a:ext uri="{FF2B5EF4-FFF2-40B4-BE49-F238E27FC236}">
                <a16:creationId xmlns:a16="http://schemas.microsoft.com/office/drawing/2014/main" id="{ED90EC3D-482A-4E73-B198-E8341A0D0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393147" y="1442916"/>
            <a:ext cx="3238829" cy="3252231"/>
          </a:xfrm>
        </p:spPr>
        <p:txBody>
          <a:bodyPr rtlCol="1">
            <a:normAutofit/>
          </a:bodyPr>
          <a:lstStyle/>
          <a:p>
            <a:pPr rtl="1"/>
            <a:r>
              <a:rPr lang="he-IL" sz="48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מכתב י"ח המשפחות </a:t>
            </a:r>
          </a:p>
        </p:txBody>
      </p:sp>
      <p:sp>
        <p:nvSpPr>
          <p:cNvPr id="7" name="כותרת משנה 6">
            <a:extLst>
              <a:ext uri="{FF2B5EF4-FFF2-40B4-BE49-F238E27FC236}">
                <a16:creationId xmlns:a16="http://schemas.microsoft.com/office/drawing/2014/main" id="{2048EE7C-B77F-4E59-88A7-DD66337BB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393146" y="3866606"/>
            <a:ext cx="3238829" cy="2338396"/>
          </a:xfrm>
        </p:spPr>
        <p:txBody>
          <a:bodyPr rtlCol="1">
            <a:normAutofit lnSpcReduction="10000"/>
          </a:bodyPr>
          <a:lstStyle/>
          <a:p>
            <a:pPr rtl="1"/>
            <a:r>
              <a:rPr lang="he-IL" sz="14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מאבק יהודי גאורגיה לעלות לא"י</a:t>
            </a:r>
          </a:p>
          <a:p>
            <a:pPr rtl="1"/>
            <a:endParaRPr lang="he-IL" sz="1400" dirty="0">
              <a:solidFill>
                <a:srgbClr val="FFFFFF"/>
              </a:solidFill>
            </a:endParaRPr>
          </a:p>
          <a:p>
            <a:pPr rtl="1"/>
            <a:endParaRPr lang="he-IL" sz="140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e-IL" sz="1100" dirty="0">
                <a:solidFill>
                  <a:srgbClr val="FFFFFF"/>
                </a:solidFill>
              </a:rPr>
              <a:t>מימין: לקט קטעי עיתונות מהתקופה – מעריב, 11 בנובמבר ו-13 בנובמבר; דבר, 11 בנובמבר</a:t>
            </a:r>
            <a:r>
              <a:rPr lang="he-IL" sz="1400" dirty="0">
                <a:solidFill>
                  <a:srgbClr val="FFFFFF"/>
                </a:solidFill>
              </a:rPr>
              <a:t>. </a:t>
            </a:r>
          </a:p>
          <a:p>
            <a:r>
              <a:rPr lang="he-IL" sz="900" dirty="0">
                <a:latin typeface="David" panose="020E0502060401010101" pitchFamily="34" charset="-79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שלח את עמי, ענת </a:t>
            </a:r>
            <a:r>
              <a:rPr lang="he-IL" sz="900" dirty="0" err="1">
                <a:latin typeface="David" panose="020E0502060401010101" pitchFamily="34" charset="-79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זלמנסון</a:t>
            </a:r>
            <a:r>
              <a:rPr lang="he-IL" sz="900" dirty="0">
                <a:latin typeface="David" panose="020E0502060401010101" pitchFamily="34" charset="-79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, נתיב</a:t>
            </a:r>
            <a:endParaRPr lang="he-IL" sz="900" dirty="0">
              <a:latin typeface="David" panose="020E0502060401010101" pitchFamily="34" charset="-79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e-IL" sz="900" dirty="0">
              <a:latin typeface="David" panose="020E0502060401010101" pitchFamily="34" charset="-79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e-IL" sz="900" dirty="0">
              <a:latin typeface="David" panose="020E0502060401010101" pitchFamily="34" charset="-79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e-IL" sz="900" dirty="0">
              <a:latin typeface="David" panose="020E0502060401010101" pitchFamily="34" charset="-79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e-IL" sz="900" dirty="0">
              <a:latin typeface="David" panose="020E0502060401010101" pitchFamily="34" charset="-79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he-IL" sz="900" dirty="0">
                <a:latin typeface="David" panose="020E0502060401010101" pitchFamily="34" charset="-79"/>
                <a:ea typeface="Calibri" panose="020F0502020204030204" pitchFamily="34" charset="0"/>
                <a:cs typeface="Arial" panose="020B0604020202020204" pitchFamily="34" charset="0"/>
              </a:rPr>
              <a:t>משרד החינוך</a:t>
            </a:r>
          </a:p>
          <a:p>
            <a:r>
              <a:rPr lang="he-IL" sz="900" dirty="0">
                <a:latin typeface="David" panose="020E0502060401010101" pitchFamily="34" charset="-79"/>
                <a:ea typeface="Calibri" panose="020F0502020204030204" pitchFamily="34" charset="0"/>
                <a:cs typeface="Arial" panose="020B0604020202020204" pitchFamily="34" charset="0"/>
              </a:rPr>
              <a:t>המזכירות הפדגוגית </a:t>
            </a:r>
          </a:p>
          <a:p>
            <a:r>
              <a:rPr lang="he-IL" sz="900" dirty="0">
                <a:latin typeface="David" panose="020E0502060401010101" pitchFamily="34" charset="-79"/>
                <a:ea typeface="Calibri" panose="020F0502020204030204" pitchFamily="34" charset="0"/>
                <a:cs typeface="Arial" panose="020B0604020202020204" pitchFamily="34" charset="0"/>
              </a:rPr>
              <a:t>אגף מורשת, רוח וחברה, </a:t>
            </a:r>
          </a:p>
          <a:p>
            <a:r>
              <a:rPr lang="he-IL" sz="900" dirty="0">
                <a:latin typeface="David" panose="020E0502060401010101" pitchFamily="34" charset="-79"/>
                <a:ea typeface="Calibri" panose="020F0502020204030204" pitchFamily="34" charset="0"/>
                <a:cs typeface="Arial" panose="020B0604020202020204" pitchFamily="34" charset="0"/>
              </a:rPr>
              <a:t>הפיקוח על הוראת היסטוריה </a:t>
            </a:r>
          </a:p>
          <a:p>
            <a:pPr rtl="1"/>
            <a:endParaRPr lang="he-IL" sz="140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1"/>
            <a:endParaRPr lang="he-IL" sz="140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תמונה 3" descr="תמונה שמכילה עיתון, טקסט, פרסום, נייר&#10;&#10;התיאור נוצר באופן אוטומטי">
            <a:extLst>
              <a:ext uri="{FF2B5EF4-FFF2-40B4-BE49-F238E27FC236}">
                <a16:creationId xmlns:a16="http://schemas.microsoft.com/office/drawing/2014/main" id="{D614920D-109F-970D-DCB0-650B010847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621" y="635641"/>
            <a:ext cx="6921747" cy="560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769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מלבן 13">
            <a:extLst>
              <a:ext uri="{FF2B5EF4-FFF2-40B4-BE49-F238E27FC236}">
                <a16:creationId xmlns:a16="http://schemas.microsoft.com/office/drawing/2014/main" id="{06FF3823-BBAD-4D28-B6DB-E416E2409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12192000" cy="6858000"/>
          </a:xfrm>
          <a:prstGeom prst="rect">
            <a:avLst/>
          </a:prstGeom>
          <a:blipFill dpi="0" rotWithShape="1">
            <a:blip r:embed="rId3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r" rtl="1"/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מלבן 15">
            <a:extLst>
              <a:ext uri="{FF2B5EF4-FFF2-40B4-BE49-F238E27FC236}">
                <a16:creationId xmlns:a16="http://schemas.microsoft.com/office/drawing/2014/main" id="{0E20F056-0FFD-4EE9-BDCB-8963C7F8B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307868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  <p:txBody>
          <a:bodyPr rtlCol="1"/>
          <a:lstStyle/>
          <a:p>
            <a:pPr algn="r" rtl="1"/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מלבן 17">
            <a:extLst>
              <a:ext uri="{FF2B5EF4-FFF2-40B4-BE49-F238E27FC236}">
                <a16:creationId xmlns:a16="http://schemas.microsoft.com/office/drawing/2014/main" id="{87507ED7-71D7-4B95-8D4F-7B3E18623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447799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  <p:txBody>
          <a:bodyPr rtlCol="1"/>
          <a:lstStyle/>
          <a:p>
            <a:pPr algn="r" rtl="1"/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0" name="קבוצה 19">
            <a:extLst>
              <a:ext uri="{FF2B5EF4-FFF2-40B4-BE49-F238E27FC236}">
                <a16:creationId xmlns:a16="http://schemas.microsoft.com/office/drawing/2014/main" id="{AA38E6D2-F0D9-4B69-ABEB-EB70412E8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135880" y="1267730"/>
            <a:ext cx="1920240" cy="731520"/>
            <a:chOff x="4828372" y="1267730"/>
            <a:chExt cx="2227748" cy="731520"/>
          </a:xfrm>
        </p:grpSpPr>
        <p:sp>
          <p:nvSpPr>
            <p:cNvPr id="21" name="מלבן 20">
              <a:extLst>
                <a:ext uri="{FF2B5EF4-FFF2-40B4-BE49-F238E27FC236}">
                  <a16:creationId xmlns:a16="http://schemas.microsoft.com/office/drawing/2014/main" id="{025EA075-7728-48F3-B18E-92389160D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4828372" y="1267730"/>
              <a:ext cx="1920240" cy="731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/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2" name="קבוצה 21">
              <a:extLst>
                <a:ext uri="{FF2B5EF4-FFF2-40B4-BE49-F238E27FC236}">
                  <a16:creationId xmlns:a16="http://schemas.microsoft.com/office/drawing/2014/main" id="{1115E6AD-1E2A-40FE-B424-56271D8A8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88789" y="1267730"/>
              <a:ext cx="1567331" cy="645295"/>
              <a:chOff x="5978723" y="1386268"/>
              <a:chExt cx="1567331" cy="645295"/>
            </a:xfrm>
          </p:grpSpPr>
          <p:cxnSp>
            <p:nvCxnSpPr>
              <p:cNvPr id="23" name="מחבר ישר 22">
                <a:extLst>
                  <a:ext uri="{FF2B5EF4-FFF2-40B4-BE49-F238E27FC236}">
                    <a16:creationId xmlns:a16="http://schemas.microsoft.com/office/drawing/2014/main" id="{D2CFBBA0-D70F-4068-8385-B020EA21AA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7546054" y="1386268"/>
                <a:ext cx="0" cy="640080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rgbClr val="FFFFFF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מחבר ישר 23">
                <a:extLst>
                  <a:ext uri="{FF2B5EF4-FFF2-40B4-BE49-F238E27FC236}">
                    <a16:creationId xmlns:a16="http://schemas.microsoft.com/office/drawing/2014/main" id="{D963F62F-FFD6-43CD-BE0D-00770BB97C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5978723" y="1386268"/>
                <a:ext cx="0" cy="640080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rgbClr val="FFFFFF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מחבר ישר 24">
                <a:extLst>
                  <a:ext uri="{FF2B5EF4-FFF2-40B4-BE49-F238E27FC236}">
                    <a16:creationId xmlns:a16="http://schemas.microsoft.com/office/drawing/2014/main" id="{875688F4-0BFA-49D0-92B0-84CBE5508B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5978723" y="2031563"/>
                <a:ext cx="1567331" cy="0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rgbClr val="FFFFFF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9" name="תמונה 8" descr="פרחים בהירים">
            <a:extLst>
              <a:ext uri="{FF2B5EF4-FFF2-40B4-BE49-F238E27FC236}">
                <a16:creationId xmlns:a16="http://schemas.microsoft.com/office/drawing/2014/main" id="{E3AED392-F4FF-45D7-9A91-FD20E7E29C4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0" y="-104492"/>
            <a:ext cx="12191980" cy="6857990"/>
          </a:xfrm>
          <a:prstGeom prst="rect">
            <a:avLst/>
          </a:prstGeom>
        </p:spPr>
      </p:pic>
      <p:sp>
        <p:nvSpPr>
          <p:cNvPr id="27" name="מלבן 26">
            <a:extLst>
              <a:ext uri="{FF2B5EF4-FFF2-40B4-BE49-F238E27FC236}">
                <a16:creationId xmlns:a16="http://schemas.microsoft.com/office/drawing/2014/main" id="{7BB58C53-AF1A-4577-9FD9-2A6A3DDEA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307868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  <p:txBody>
          <a:bodyPr rtlCol="1"/>
          <a:lstStyle/>
          <a:p>
            <a:pPr algn="r" rtl="1"/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מלבן 28">
            <a:extLst>
              <a:ext uri="{FF2B5EF4-FFF2-40B4-BE49-F238E27FC236}">
                <a16:creationId xmlns:a16="http://schemas.microsoft.com/office/drawing/2014/main" id="{E5F7F7DE-2DAA-4260-B379-423DEC36F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447799" y="1411615"/>
            <a:ext cx="9296400" cy="4034770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 rtlCol="1"/>
          <a:lstStyle/>
          <a:p>
            <a:pPr algn="r" rtl="1"/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722BAEBB-B897-4E2E-8BE7-753F1060B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1561706" y="2091263"/>
            <a:ext cx="9068586" cy="1883323"/>
          </a:xfrm>
        </p:spPr>
        <p:txBody>
          <a:bodyPr vert="horz" lIns="91440" tIns="45720" rIns="91440" bIns="45720" rtlCol="1" anchor="ctr">
            <a:normAutofit fontScale="90000"/>
          </a:bodyPr>
          <a:lstStyle/>
          <a:p>
            <a:b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</a:br>
            <a:b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</a:br>
            <a:b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</a:br>
            <a:b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</a:br>
            <a:b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מקורות המידע והרחבה נוספת: </a:t>
            </a:r>
            <a:b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</a:br>
            <a:b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1400" dirty="0">
                <a:latin typeface="David" panose="020E0502060401010101" pitchFamily="34" charset="-79"/>
                <a:cs typeface="David" panose="020E0502060401010101" pitchFamily="34" charset="-79"/>
              </a:rPr>
              <a:t>שלח את עמי, שיעורים ופעילויות למחנכים על אסירי ציון, </a:t>
            </a:r>
            <a:r>
              <a:rPr lang="he-IL" sz="1400" dirty="0" err="1">
                <a:latin typeface="David" panose="020E0502060401010101" pitchFamily="34" charset="-79"/>
                <a:cs typeface="David" panose="020E0502060401010101" pitchFamily="34" charset="-79"/>
              </a:rPr>
              <a:t>מסורבי</a:t>
            </a:r>
            <a:r>
              <a:rPr lang="he-IL" sz="1400" dirty="0">
                <a:latin typeface="David" panose="020E0502060401010101" pitchFamily="34" charset="-79"/>
                <a:cs typeface="David" panose="020E0502060401010101" pitchFamily="34" charset="-79"/>
              </a:rPr>
              <a:t> עלייה מברה"מ ועל המאבק לשחרור יהדות ברה"מ </a:t>
            </a:r>
            <a:br>
              <a:rPr lang="he-IL" sz="1400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1400" dirty="0">
                <a:latin typeface="David" panose="020E0502060401010101" pitchFamily="34" charset="-79"/>
                <a:cs typeface="David" panose="020E0502060401010101" pitchFamily="34" charset="-79"/>
                <a:hlinkClick r:id="rId5"/>
              </a:rPr>
              <a:t>אנחנו ואתם - שיר בעקבות מכתב י"ח המשפחות, ענת </a:t>
            </a:r>
            <a:r>
              <a:rPr lang="he-IL" sz="1400" dirty="0" err="1">
                <a:latin typeface="David" panose="020E0502060401010101" pitchFamily="34" charset="-79"/>
                <a:cs typeface="David" panose="020E0502060401010101" pitchFamily="34" charset="-79"/>
                <a:hlinkClick r:id="rId5"/>
              </a:rPr>
              <a:t>זלמנסון</a:t>
            </a:r>
            <a:r>
              <a:rPr lang="he-IL" sz="1400" dirty="0">
                <a:latin typeface="David" panose="020E0502060401010101" pitchFamily="34" charset="-79"/>
                <a:cs typeface="David" panose="020E0502060401010101" pitchFamily="34" charset="-79"/>
                <a:hlinkClick r:id="rId5"/>
              </a:rPr>
              <a:t> </a:t>
            </a:r>
            <a:r>
              <a:rPr lang="he-IL" sz="1400" dirty="0" err="1">
                <a:latin typeface="David" panose="020E0502060401010101" pitchFamily="34" charset="-79"/>
                <a:cs typeface="David" panose="020E0502060401010101" pitchFamily="34" charset="-79"/>
                <a:hlinkClick r:id="rId5"/>
              </a:rPr>
              <a:t>קוזניצ'וב</a:t>
            </a:r>
            <a:r>
              <a:rPr lang="he-IL" sz="1400" dirty="0">
                <a:latin typeface="David" panose="020E0502060401010101" pitchFamily="34" charset="-79"/>
                <a:cs typeface="David" panose="020E0502060401010101" pitchFamily="34" charset="-79"/>
                <a:hlinkClick r:id="rId5"/>
              </a:rPr>
              <a:t> </a:t>
            </a:r>
            <a:br>
              <a:rPr lang="he-IL" sz="1400" dirty="0">
                <a:latin typeface="David" panose="020E0502060401010101" pitchFamily="34" charset="-79"/>
                <a:cs typeface="David" panose="020E0502060401010101" pitchFamily="34" charset="-79"/>
              </a:rPr>
            </a:br>
            <a:br>
              <a:rPr lang="he-IL" sz="1400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1400" dirty="0">
                <a:latin typeface="David" panose="020E0502060401010101" pitchFamily="34" charset="-79"/>
                <a:cs typeface="David" panose="020E0502060401010101" pitchFamily="34" charset="-79"/>
              </a:rPr>
              <a:t>סרטון על המכתב והרקע  (כ-18 דקות)</a:t>
            </a:r>
            <a:br>
              <a:rPr lang="he-IL" sz="1400" dirty="0">
                <a:latin typeface="David" panose="020E0502060401010101" pitchFamily="34" charset="-79"/>
                <a:cs typeface="David" panose="020E0502060401010101" pitchFamily="34" charset="-79"/>
              </a:rPr>
            </a:br>
            <a:br>
              <a:rPr lang="he-IL" sz="1400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en-US" sz="1400" dirty="0">
                <a:latin typeface="David" panose="020E0502060401010101" pitchFamily="34" charset="-79"/>
                <a:cs typeface="David" panose="020E0502060401010101" pitchFamily="34" charset="-79"/>
              </a:rPr>
              <a:t>https://www.facebook.com/gjews.he/videos/522579665311565/</a:t>
            </a:r>
            <a:br>
              <a:rPr lang="he-IL" sz="1400" dirty="0">
                <a:latin typeface="David" panose="020E0502060401010101" pitchFamily="34" charset="-79"/>
                <a:cs typeface="David" panose="020E0502060401010101" pitchFamily="34" charset="-79"/>
              </a:rPr>
            </a:br>
            <a:br>
              <a:rPr lang="he-IL" sz="1400" dirty="0">
                <a:latin typeface="David" panose="020E0502060401010101" pitchFamily="34" charset="-79"/>
                <a:cs typeface="David" panose="020E0502060401010101" pitchFamily="34" charset="-79"/>
              </a:rPr>
            </a:br>
            <a:br>
              <a:rPr lang="he-IL" sz="1400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1400" dirty="0">
                <a:latin typeface="David" panose="020E0502060401010101" pitchFamily="34" charset="-79"/>
                <a:cs typeface="David" panose="020E0502060401010101" pitchFamily="34" charset="-79"/>
                <a:hlinkClick r:id="rId6"/>
              </a:rPr>
              <a:t>אוסף העיתונות, הספרייה הלאומית </a:t>
            </a:r>
            <a:br>
              <a:rPr lang="he-IL" sz="1400" dirty="0">
                <a:latin typeface="David" panose="020E0502060401010101" pitchFamily="34" charset="-79"/>
                <a:cs typeface="David" panose="020E0502060401010101" pitchFamily="34" charset="-79"/>
              </a:rPr>
            </a:br>
            <a:br>
              <a:rPr lang="he-IL" sz="1400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1400" dirty="0">
                <a:latin typeface="David" panose="020E0502060401010101" pitchFamily="34" charset="-79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שלח את עמי, ענת </a:t>
            </a:r>
            <a:r>
              <a:rPr lang="he-IL" sz="1400" dirty="0" err="1">
                <a:latin typeface="David" panose="020E0502060401010101" pitchFamily="34" charset="-79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זלמנסון</a:t>
            </a:r>
            <a:r>
              <a:rPr lang="he-IL" sz="1400" dirty="0">
                <a:latin typeface="David" panose="020E0502060401010101" pitchFamily="34" charset="-79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, נתיב</a:t>
            </a:r>
            <a:br>
              <a:rPr lang="he-IL" sz="1400" dirty="0">
                <a:latin typeface="David" panose="020E0502060401010101" pitchFamily="34" charset="-79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he-IL" sz="1400" dirty="0">
                <a:latin typeface="David" panose="020E0502060401010101" pitchFamily="34" charset="-79"/>
                <a:cs typeface="David" panose="020E0502060401010101" pitchFamily="34" charset="-79"/>
              </a:rPr>
            </a:br>
            <a:br>
              <a:rPr lang="he-IL" sz="1400" dirty="0">
                <a:latin typeface="David" panose="020E0502060401010101" pitchFamily="34" charset="-79"/>
                <a:cs typeface="David" panose="020E0502060401010101" pitchFamily="34" charset="-79"/>
              </a:rPr>
            </a:br>
            <a:br>
              <a:rPr lang="he-IL" sz="1400" dirty="0">
                <a:latin typeface="David" panose="020E0502060401010101" pitchFamily="34" charset="-79"/>
                <a:cs typeface="David" panose="020E0502060401010101" pitchFamily="34" charset="-79"/>
              </a:rPr>
            </a:br>
            <a:b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459DEA66-4826-47AE-AD32-B06226F8EC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flipH="1" flipV="1">
            <a:off x="1559052" y="5139263"/>
            <a:ext cx="9070848" cy="103053"/>
          </a:xfrm>
        </p:spPr>
        <p:txBody>
          <a:bodyPr vert="horz" lIns="91440" tIns="45720" rIns="91440" bIns="45720" rtlCol="1">
            <a:normAutofit fontScale="25000" lnSpcReduction="20000"/>
          </a:bodyPr>
          <a:lstStyle/>
          <a:p>
            <a:pPr rtl="1">
              <a:spcBef>
                <a:spcPts val="0"/>
              </a:spcBef>
            </a:pPr>
            <a:endParaRPr lang="he-IL" spc="8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מלבן 30">
            <a:extLst>
              <a:ext uri="{FF2B5EF4-FFF2-40B4-BE49-F238E27FC236}">
                <a16:creationId xmlns:a16="http://schemas.microsoft.com/office/drawing/2014/main" id="{3C0C984F-4779-40F8-A8DC-59DD7615B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r" rtl="1"/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3" name="מחבר ישר 32">
            <a:extLst>
              <a:ext uri="{FF2B5EF4-FFF2-40B4-BE49-F238E27FC236}">
                <a16:creationId xmlns:a16="http://schemas.microsoft.com/office/drawing/2014/main" id="{57D5430C-DB52-4EA6-8319-C7AC4C1710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ChangeAspect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מחבר ישר 34">
            <a:extLst>
              <a:ext uri="{FF2B5EF4-FFF2-40B4-BE49-F238E27FC236}">
                <a16:creationId xmlns:a16="http://schemas.microsoft.com/office/drawing/2014/main" id="{8166ECFA-EC1E-4CD9-A9CC-1EBFE29AB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ChangeAspect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מחבר ישר 36">
            <a:extLst>
              <a:ext uri="{FF2B5EF4-FFF2-40B4-BE49-F238E27FC236}">
                <a16:creationId xmlns:a16="http://schemas.microsoft.com/office/drawing/2014/main" id="{C746FE2E-3188-4CA0-96F7-21A68D1B1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ChangeAspect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2906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0FA3BAC-BC01-89EC-BA8E-443CEA066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3000" b="1" dirty="0">
                <a:latin typeface="David" panose="020E0502060401010101" pitchFamily="34" charset="-79"/>
                <a:cs typeface="David" panose="020E0502060401010101" pitchFamily="34" charset="-79"/>
              </a:rPr>
              <a:t>מטרות: </a:t>
            </a:r>
          </a:p>
        </p:txBody>
      </p:sp>
      <p:graphicFrame>
        <p:nvGraphicFramePr>
          <p:cNvPr id="7" name="מציין מיקום תוכן 6">
            <a:extLst>
              <a:ext uri="{FF2B5EF4-FFF2-40B4-BE49-F238E27FC236}">
                <a16:creationId xmlns:a16="http://schemas.microsoft.com/office/drawing/2014/main" id="{19867198-857A-1232-1C42-1B0520EF05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7649971"/>
              </p:ext>
            </p:extLst>
          </p:nvPr>
        </p:nvGraphicFramePr>
        <p:xfrm>
          <a:off x="1066800" y="2103438"/>
          <a:ext cx="10058400" cy="393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9187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BC9A3A3-D852-1682-9A57-C3C919CEE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מהלך השיעור: 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3635895C-DF78-7C72-934B-B643F0B216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8FB3CA52-7496-6A1E-DC89-CEAA683E5E1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0AFA9D3C-BFAB-591A-8D34-4BE5A6B493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B13F36E0-9E52-CD5D-5443-6E8E4BCD468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342900" lvl="0" indent="-342900" algn="r" rtl="1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נציג בפני התלמידים את פסקת הפתיחה של מכתב י"ח המשפחות  מאוגוסט 1969 (מקור ראשוני).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342900" lvl="0" indent="-342900" algn="r" rtl="1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נבקש מהתלמידים להעלות שאלות המתעוררות בהם לאור הקריאה, ונכתוב את השאלות על הלוח.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457200" algn="r" rtl="1">
              <a:lnSpc>
                <a:spcPct val="150000"/>
              </a:lnSpc>
              <a:spcAft>
                <a:spcPts val="800"/>
              </a:spcAft>
            </a:pPr>
            <a:endParaRPr lang="he-IL" dirty="0">
              <a:latin typeface="David" panose="020E0502060401010101" pitchFamily="34" charset="-79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74320" indent="0" algn="r" rtl="1">
              <a:lnSpc>
                <a:spcPct val="150000"/>
              </a:lnSpc>
              <a:spcAft>
                <a:spcPts val="800"/>
              </a:spcAft>
              <a:buNone/>
            </a:pPr>
            <a:r>
              <a:rPr lang="he-IL" sz="1400" dirty="0">
                <a:latin typeface="David" panose="020E0502060401010101" pitchFamily="34" charset="-79"/>
                <a:ea typeface="Calibri" panose="020F0502020204030204" pitchFamily="34" charset="0"/>
                <a:cs typeface="Arial" panose="020B0604020202020204" pitchFamily="34" charset="0"/>
              </a:rPr>
              <a:t>מתוך </a:t>
            </a:r>
            <a:r>
              <a:rPr lang="he-IL" sz="1400" dirty="0">
                <a:latin typeface="David" panose="020E0502060401010101" pitchFamily="34" charset="-79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שלח את עמי, ענת </a:t>
            </a:r>
            <a:r>
              <a:rPr lang="he-IL" sz="1400" dirty="0" err="1">
                <a:latin typeface="David" panose="020E0502060401010101" pitchFamily="34" charset="-79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זלמנסון</a:t>
            </a:r>
            <a:r>
              <a:rPr lang="he-IL" sz="1400" dirty="0">
                <a:latin typeface="David" panose="020E0502060401010101" pitchFamily="34" charset="-79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, נתיב</a:t>
            </a:r>
            <a:endParaRPr lang="he-IL" sz="1400" dirty="0">
              <a:latin typeface="David" panose="020E0502060401010101" pitchFamily="34" charset="-79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r" rtl="1">
              <a:lnSpc>
                <a:spcPct val="150000"/>
              </a:lnSpc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e-IL" dirty="0"/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4132F1D9-E5A9-FD2B-C773-EA5EABF7C9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632" y="2056361"/>
            <a:ext cx="5364480" cy="38999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496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מלבן 20">
            <a:extLst>
              <a:ext uri="{FF2B5EF4-FFF2-40B4-BE49-F238E27FC236}">
                <a16:creationId xmlns:a16="http://schemas.microsoft.com/office/drawing/2014/main" id="{2A4D183E-A455-400F-B558-5EF3C42F6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252266" y="892220"/>
            <a:ext cx="5054517" cy="5097085"/>
          </a:xfrm>
          <a:prstGeom prst="rect">
            <a:avLst/>
          </a:prstGeom>
          <a:solidFill>
            <a:schemeClr val="tx2"/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 rtlCol="1"/>
          <a:lstStyle/>
          <a:p>
            <a:pPr algn="r" rtl="1"/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מלבן 22">
            <a:extLst>
              <a:ext uri="{FF2B5EF4-FFF2-40B4-BE49-F238E27FC236}">
                <a16:creationId xmlns:a16="http://schemas.microsoft.com/office/drawing/2014/main" id="{46EC6A0A-8EDD-4CAD-8301-B0613EFB6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379224" y="1005675"/>
            <a:ext cx="4800601" cy="4870174"/>
          </a:xfrm>
          <a:prstGeom prst="rect">
            <a:avLst/>
          </a:prstGeom>
          <a:solidFill>
            <a:schemeClr val="tx1"/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 rtlCol="1"/>
          <a:lstStyle/>
          <a:p>
            <a:pPr algn="r" rtl="1"/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מציין מיקום תוכן 3" descr="שתילה">
            <a:extLst>
              <a:ext uri="{FF2B5EF4-FFF2-40B4-BE49-F238E27FC236}">
                <a16:creationId xmlns:a16="http://schemas.microsoft.com/office/drawing/2014/main" id="{36C5320A-DFA9-4A31-8D7F-EE05D1E380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699264" y="1328394"/>
            <a:ext cx="4188221" cy="4227415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2FBE61F3-2745-486A-9B37-D1351783A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1066801" y="642594"/>
            <a:ext cx="4810815" cy="1371600"/>
          </a:xfrm>
        </p:spPr>
        <p:txBody>
          <a:bodyPr rtlCol="1">
            <a:normAutofit/>
          </a:bodyPr>
          <a:lstStyle/>
          <a:p>
            <a:pPr algn="ctr" rtl="1"/>
            <a:br>
              <a:rPr lang="he-IL" sz="1400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1400" dirty="0">
                <a:latin typeface="David" panose="020E0502060401010101" pitchFamily="34" charset="-79"/>
                <a:cs typeface="David" panose="020E0502060401010101" pitchFamily="34" charset="-79"/>
                <a:hlinkClick r:id="rId4"/>
              </a:rPr>
              <a:t>מימין - חותמי המכתב</a:t>
            </a:r>
            <a:br>
              <a:rPr lang="he-IL" sz="1400" dirty="0">
                <a:latin typeface="David" panose="020E0502060401010101" pitchFamily="34" charset="-79"/>
                <a:cs typeface="David" panose="020E0502060401010101" pitchFamily="34" charset="-79"/>
              </a:rPr>
            </a:br>
            <a:b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700" dirty="0">
                <a:latin typeface="David" panose="020E0502060401010101" pitchFamily="34" charset="-79"/>
                <a:cs typeface="David" panose="020E0502060401010101" pitchFamily="34" charset="-79"/>
              </a:rPr>
              <a:t>נחלק את הכיתה ל-4 קבוצות: </a:t>
            </a:r>
          </a:p>
        </p:txBody>
      </p:sp>
      <p:graphicFrame>
        <p:nvGraphicFramePr>
          <p:cNvPr id="10" name="מציין מיקום תוכן 2" descr="Smart Art">
            <a:extLst>
              <a:ext uri="{FF2B5EF4-FFF2-40B4-BE49-F238E27FC236}">
                <a16:creationId xmlns:a16="http://schemas.microsoft.com/office/drawing/2014/main" id="{D4F03EC1-D08C-45FA-AC9F-7C43CAF52C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2042995"/>
              </p:ext>
            </p:extLst>
          </p:nvPr>
        </p:nvGraphicFramePr>
        <p:xfrm>
          <a:off x="1066800" y="2103438"/>
          <a:ext cx="4810125" cy="393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תמונה 3" descr="תמונה שמכילה לבוש, פני אדם, איש, אדם&#10;&#10;התיאור נוצר באופן אוטומטי">
            <a:extLst>
              <a:ext uri="{FF2B5EF4-FFF2-40B4-BE49-F238E27FC236}">
                <a16:creationId xmlns:a16="http://schemas.microsoft.com/office/drawing/2014/main" id="{4718FB67-B2E7-B7AD-A4CB-A9A322D286B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91593" y="1328394"/>
            <a:ext cx="4533606" cy="422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186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911F2D2-C1C5-C557-5E3F-31EAF888D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המשימה: 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3AC2AA58-823A-7B6D-C63C-E486747F6D97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1066800" y="1541417"/>
            <a:ext cx="10058400" cy="4493623"/>
          </a:xfrm>
        </p:spPr>
        <p:txBody>
          <a:bodyPr>
            <a:normAutofit/>
          </a:bodyPr>
          <a:lstStyle/>
          <a:p>
            <a:pPr marL="457200" algn="r" rtl="1">
              <a:lnSpc>
                <a:spcPct val="107000"/>
              </a:lnSpc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50000"/>
              </a:lnSpc>
              <a:buFont typeface="+mj-lt"/>
              <a:buAutoNum type="arabicPeriod"/>
            </a:pP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חברי הקבוצה הראשונה יעסקו במאפייני המקור יציגו את ממצאיהם בפני כלל הכיתה. </a:t>
            </a:r>
          </a:p>
          <a:p>
            <a:pPr marL="342900" lvl="0" indent="-342900" algn="r" rtl="1">
              <a:lnSpc>
                <a:spcPct val="150000"/>
              </a:lnSpc>
              <a:buFont typeface="+mj-lt"/>
              <a:buAutoNum type="arabicPeriod"/>
            </a:pP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לאחר מכן – כל אחת מ-3 הקבוצות האחרות תחפש מידע על הסוגייה שקיבלו. נבקש מכל קבוצה להכין תקציר (עד חצי עמוד) המתמקד בנושא</a:t>
            </a: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. </a:t>
            </a: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בתקציר עליהם להתייחס לשאלה אחת לפחות מתוך השאלות שהועלו על ידי התלמידים עד כה. </a:t>
            </a:r>
          </a:p>
          <a:p>
            <a:pPr marL="0" lvl="0" indent="0" algn="r" rtl="1">
              <a:lnSpc>
                <a:spcPct val="150000"/>
              </a:lnSpc>
              <a:buNone/>
            </a:pP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      וכן – להתייחס לאופן בו מאפייני המקור השפיעו על הסוגייה אותה בדקו.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74320" indent="0" algn="r" rtl="1">
              <a:lnSpc>
                <a:spcPct val="150000"/>
              </a:lnSpc>
              <a:buNone/>
            </a:pP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על כל קבוצה לציין  את מקור המידע עליו התבססו חברי הקבוצה, לציין אותו, ולהעריך את מידת מהימנותו. </a:t>
            </a:r>
            <a:r>
              <a:rPr lang="he-IL" sz="1800" u="sng" dirty="0">
                <a:solidFill>
                  <a:srgbClr val="0563C1"/>
                </a:solidFill>
                <a:effectLst/>
                <a:latin typeface="David" panose="020E0502060401010101" pitchFamily="34" charset="-79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ניתן להיעזר במסמך הנחיה לאיתור מקורות היסטוריים מהימנים</a:t>
            </a:r>
            <a:r>
              <a:rPr lang="en-US" sz="1800" u="sng" dirty="0">
                <a:solidFill>
                  <a:srgbClr val="0563C1"/>
                </a:solidFill>
                <a:effectLst/>
                <a:latin typeface="David" panose="020E0502060401010101" pitchFamily="34" charset="-79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r" rtl="1">
              <a:lnSpc>
                <a:spcPct val="150000"/>
              </a:lnSpc>
              <a:spcAft>
                <a:spcPts val="800"/>
              </a:spcAft>
              <a:buNone/>
            </a:pP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3. נבקש מכל קבוצה לכתוב שאלה </a:t>
            </a:r>
            <a:r>
              <a:rPr lang="he-I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אחרת</a:t>
            </a: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שמסקרנת אותם </a:t>
            </a:r>
            <a:r>
              <a:rPr lang="he-I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לאחר העיון במקורות </a:t>
            </a: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המידע.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4250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54B17E3-BC51-C756-1ECD-62439F0EB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E2F446B-0D81-1A6E-0376-CA3835B35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r" rtl="1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נכין מבעוד מועד מצגת שיתופית ובה שקף לכל קבוצה. נציג הקבוצה יזין את המידע שנאסף ואת מקורות המידע, לשקף השמור לקבוצתו. </a:t>
            </a:r>
          </a:p>
          <a:p>
            <a:pPr marL="342900" lvl="0" indent="-342900" algn="r" rtl="1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נבקש מכל קבוצה לכתוב שאלה שהתעוררה בעקבות קריאת המידע והקבוצה טרם נמצאה לה תשובה.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342900" lvl="0" indent="-342900" algn="r" rtl="1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במליאה נקרא יחד רק את השאלות שנותרו פתוחות ונברר האם בקבוצה אחרת קיים מענה לשאלות.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16321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1C48762-3922-291C-8E15-3E28BF3B1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E3A2033-249F-C298-B876-7BF11E159E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ctr">
              <a:lnSpc>
                <a:spcPct val="300000"/>
              </a:lnSpc>
            </a:pP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נשמיע לתלמידים את השיר </a:t>
            </a:r>
            <a:r>
              <a:rPr lang="he-IL" sz="1800" u="sng" dirty="0">
                <a:solidFill>
                  <a:srgbClr val="0563C1"/>
                </a:solidFill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  <a:hlinkClick r:id="rId2"/>
              </a:rPr>
              <a:t>אנחנו ואתם </a:t>
            </a:r>
            <a:r>
              <a:rPr lang="en-US" sz="1800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1800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מאת יורם טהר לב ויאיר רוזנבלום (למורים- באתר תוכלו למצוא מידע על הרקע לכתיבת השיר) </a:t>
            </a:r>
          </a:p>
          <a:p>
            <a:pPr algn="ctr">
              <a:lnSpc>
                <a:spcPct val="300000"/>
              </a:lnSpc>
            </a:pPr>
            <a:r>
              <a:rPr lang="he-IL" sz="1800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(מומלץ להקרין לתלמידים גם את מילות השיר). </a:t>
            </a:r>
          </a:p>
          <a:p>
            <a:pPr algn="ctr">
              <a:lnSpc>
                <a:spcPct val="300000"/>
              </a:lnSpc>
            </a:pPr>
            <a:r>
              <a:rPr lang="he-IL" sz="1800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ניתן לקיים עם התלמידים דיון קצר על היתרונות והחסרונות של שימור בשיר כמקור ללימוד היסטוריה.</a:t>
            </a:r>
          </a:p>
          <a:p>
            <a:pPr algn="ctr">
              <a:lnSpc>
                <a:spcPct val="300000"/>
              </a:lnSpc>
            </a:pPr>
            <a:r>
              <a:rPr lang="he-IL" sz="1800" u="sng" dirty="0">
                <a:solidFill>
                  <a:srgbClr val="0563C1"/>
                </a:solidFill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  <a:hlinkClick r:id="rId3"/>
              </a:rPr>
              <a:t>גרסת השיר ב</a:t>
            </a:r>
            <a:r>
              <a:rPr lang="en-US" sz="1800" u="sng" dirty="0">
                <a:solidFill>
                  <a:srgbClr val="0563C1"/>
                </a:solidFill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  <a:hlinkClick r:id="rId3"/>
              </a:rPr>
              <a:t>-YouTube</a:t>
            </a:r>
            <a:endParaRPr lang="he-IL" sz="1800" u="sng" dirty="0">
              <a:solidFill>
                <a:srgbClr val="0563C1"/>
              </a:solidFill>
              <a:effectLst/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0" indent="0" algn="ctr">
              <a:lnSpc>
                <a:spcPct val="300000"/>
              </a:lnSpc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88647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AB739B7-F9BF-C029-E6A2-C255A5031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BF8489D-8E44-5410-A645-05B736891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300000"/>
              </a:lnSpc>
            </a:pP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נבקש מהתלמידים לבנות ציר זמן מקוון שתחילתו במכתב 18 המשפחות וסיומו בעלייה הגדולה מברה"מ. (למקורות מידע – ראו שקף אחרון במצגת זו). </a:t>
            </a:r>
          </a:p>
          <a:p>
            <a:pPr algn="ctr">
              <a:lnSpc>
                <a:spcPct val="300000"/>
              </a:lnSpc>
            </a:pP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ניתן להשתמש באחד מהכלים הבאים, או בכל כלי אחר המוכר לכם או לתלמידים: </a:t>
            </a:r>
          </a:p>
          <a:p>
            <a:pPr algn="ctr">
              <a:lnSpc>
                <a:spcPct val="300000"/>
              </a:lnSpc>
            </a:pPr>
            <a:r>
              <a:rPr lang="he-IL" sz="1800" u="sng" dirty="0">
                <a:solidFill>
                  <a:srgbClr val="0563C1"/>
                </a:solidFill>
                <a:effectLst/>
                <a:latin typeface="David" panose="020E0502060401010101" pitchFamily="34" charset="-79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בניית ציר זמן ב-</a:t>
            </a:r>
            <a:r>
              <a:rPr lang="en-US" sz="1800" u="sng" dirty="0">
                <a:solidFill>
                  <a:srgbClr val="0563C1"/>
                </a:solidFill>
                <a:effectLst/>
                <a:latin typeface="David" panose="020E0502060401010101" pitchFamily="34" charset="-79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word</a:t>
            </a:r>
            <a:r>
              <a:rPr lang="he-IL" sz="1800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he-IL" sz="1800" u="sng" dirty="0">
                <a:solidFill>
                  <a:srgbClr val="0563C1"/>
                </a:solidFill>
                <a:effectLst/>
                <a:latin typeface="David" panose="020E0502060401010101" pitchFamily="34" charset="-79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הכנת ציר זמן אינטראקטיבי </a:t>
            </a:r>
            <a:r>
              <a:rPr lang="he-IL" sz="1800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he-IL" sz="1800" u="sng" dirty="0">
                <a:solidFill>
                  <a:srgbClr val="0563C1"/>
                </a:solidFill>
                <a:effectLst/>
                <a:latin typeface="David" panose="020E0502060401010101" pitchFamily="34" charset="-79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הכנת ציר זמן ב</a:t>
            </a:r>
            <a:r>
              <a:rPr lang="en-US" sz="1800" u="sng" dirty="0">
                <a:solidFill>
                  <a:srgbClr val="0563C1"/>
                </a:solidFill>
                <a:effectLst/>
                <a:latin typeface="David" panose="020E0502060401010101" pitchFamily="34" charset="-79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-Canva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89361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C97C6D8-B95A-7D7B-8956-40A0B3F8C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לסיכום  - </a:t>
            </a:r>
            <a:br>
              <a:rPr lang="en-US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364AAFC9-85FD-D7AF-90AF-DC0224D8F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lvl="0" indent="0" algn="r" rtl="1">
              <a:lnSpc>
                <a:spcPct val="150000"/>
              </a:lnSpc>
              <a:buNone/>
            </a:pP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נבקש מכל תלמיד לכתוב לעצמו 2 דברים חדשים שלמד במהלך השיעור. (רצוי לחלק לתלמידים מבעוד מועד פתקים צבעוניים קטנים).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0" lvl="0" indent="0" algn="r" rtl="1">
              <a:lnSpc>
                <a:spcPct val="150000"/>
              </a:lnSpc>
              <a:buNone/>
            </a:pP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נבקש מהתלמידים לתלות את הפתקים על הלוח. (באופן זה התלמידים יקראו גם דברים שתלמידים אחרים כתבו).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0" lvl="0" indent="0" algn="r" rtl="1">
              <a:lnSpc>
                <a:spcPct val="150000"/>
              </a:lnSpc>
              <a:buNone/>
            </a:pP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נסכם את עיקרי הדברים שלמדנו: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342900" lvl="0" indent="-342900" algn="r" rtl="1">
              <a:lnSpc>
                <a:spcPct val="150000"/>
              </a:lnSpc>
              <a:buFont typeface="+mj-lt"/>
              <a:buAutoNum type="arabicPeriod"/>
            </a:pP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מהותו של תהליך היסטורי – השלכות אירוע שהתרחש ב-1969 ניכרות שנים רבות לאחר מכן – בשנות התשעים של המאה ה-20.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50000"/>
              </a:lnSpc>
              <a:buFont typeface="+mj-lt"/>
              <a:buAutoNum type="arabicPeriod"/>
            </a:pP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המכתב מסתיים במשפט - "אין אנו דורשים הרבה – רק שיניחו לנו לצאת אל ארץ אבותינו", המעיד על הקשר החזק של יהודי גאורגיה לא"י.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50000"/>
              </a:lnSpc>
              <a:buFont typeface="+mj-lt"/>
              <a:buAutoNum type="arabicPeriod"/>
            </a:pP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שימוש במקורות מצריך בחינה ביקורתית של המקורות עליהם אנו מתבססים.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50000"/>
              </a:lnSpc>
              <a:buFont typeface="+mj-lt"/>
              <a:buAutoNum type="arabicPeriod"/>
            </a:pP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חשוב לציין כל מקור ממנו אנו מפיקים מידע.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r" rtl="1">
              <a:lnSpc>
                <a:spcPct val="150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160393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סבון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78440441" id="{50EB424C-73F4-425F-8F22-623D5CB82B65}" vid="{AEF0E727-87DD-48DE-8443-878F10323BAA}"/>
    </a:ext>
  </a:extLst>
</a:theme>
</file>

<file path=ppt/theme/theme2.xml><?xml version="1.0" encoding="utf-8"?>
<a:theme xmlns:a="http://schemas.openxmlformats.org/drawingml/2006/main" name="ערכת נושא של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של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D6F7AD-09FB-47AB-B353-D1D83850E3A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2C0DB4D-BE53-4100-8A0D-CEFB2E48282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4CC21C94-EC06-4610-B8F0-A456DD28CD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עיצוב סבון גן</Template>
  <TotalTime>17219</TotalTime>
  <Words>661</Words>
  <Application>Microsoft Office PowerPoint</Application>
  <PresentationFormat>מסך רחב</PresentationFormat>
  <Paragraphs>66</Paragraphs>
  <Slides>10</Slides>
  <Notes>3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10</vt:i4>
      </vt:variant>
    </vt:vector>
  </HeadingPairs>
  <TitlesOfParts>
    <vt:vector size="16" baseType="lpstr">
      <vt:lpstr>Arial</vt:lpstr>
      <vt:lpstr>Calibri</vt:lpstr>
      <vt:lpstr>David</vt:lpstr>
      <vt:lpstr>Symbol</vt:lpstr>
      <vt:lpstr>Tahoma</vt:lpstr>
      <vt:lpstr>סבון</vt:lpstr>
      <vt:lpstr>מכתב י"ח המשפחות </vt:lpstr>
      <vt:lpstr>מטרות: </vt:lpstr>
      <vt:lpstr>מהלך השיעור: </vt:lpstr>
      <vt:lpstr> מימין - חותמי המכתב  נחלק את הכיתה ל-4 קבוצות: </vt:lpstr>
      <vt:lpstr>המשימה: </vt:lpstr>
      <vt:lpstr>מצגת של PowerPoint‏</vt:lpstr>
      <vt:lpstr>מצגת של PowerPoint‏</vt:lpstr>
      <vt:lpstr>מצגת של PowerPoint‏</vt:lpstr>
      <vt:lpstr>לסיכום  -  </vt:lpstr>
      <vt:lpstr>     מקורות המידע והרחבה נוספת:   שלח את עמי, שיעורים ופעילויות למחנכים על אסירי ציון, מסורבי עלייה מברה"מ ועל המאבק לשחרור יהדות ברה"מ  אנחנו ואתם - שיר בעקבות מכתב י"ח המשפחות, ענת זלמנסון קוזניצ'וב   סרטון על המכתב והרקע  (כ-18 דקות)  https://www.facebook.com/gjews.he/videos/522579665311565/   אוסף העיתונות, הספרייה הלאומית   שלח את עמי, ענת זלמנסון, נתיב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מכתב י"ח המשפחות</dc:title>
  <dc:creator>Orna Atar</dc:creator>
  <cp:lastModifiedBy>טליה נגר</cp:lastModifiedBy>
  <cp:revision>9</cp:revision>
  <dcterms:created xsi:type="dcterms:W3CDTF">2024-03-21T05:59:14Z</dcterms:created>
  <dcterms:modified xsi:type="dcterms:W3CDTF">2024-04-02T08:01:59Z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