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embeddedFontLst>
    <p:embeddedFont>
      <p:font typeface="Varela Round"/>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hu83xoj05i/sIuAx3Rc5uInMBGn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D63CB82-14E3-4DFA-93F2-D81FE065984C}">
  <a:tblStyle styleId="{3D63CB82-14E3-4DFA-93F2-D81FE065984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VarelaRound-regular.fntdata"/><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8788"/>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8788"/>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8787"/>
          </a:xfrm>
          <a:prstGeom prst="rect">
            <a:avLst/>
          </a:prstGeom>
          <a:noFill/>
          <a:ln>
            <a:noFill/>
          </a:ln>
        </p:spPr>
        <p:txBody>
          <a:bodyPr anchorCtr="0" anchor="b"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marR="0" rtl="1" algn="l">
              <a:spcBef>
                <a:spcPts val="0"/>
              </a:spcBef>
              <a:spcAft>
                <a:spcPts val="0"/>
              </a:spcAft>
              <a:buNone/>
            </a:pPr>
            <a:fld id="{00000000-1234-1234-1234-123412341234}" type="slidenum">
              <a:rPr b="0" i="0" lang="ar-EG"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130" name="Google Shape;13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15" name="Shape 15"/>
        <p:cNvGrpSpPr/>
        <p:nvPr/>
      </p:nvGrpSpPr>
      <p:grpSpPr>
        <a:xfrm>
          <a:off x="0" y="0"/>
          <a:ext cx="0" cy="0"/>
          <a:chOff x="0" y="0"/>
          <a:chExt cx="0" cy="0"/>
        </a:xfrm>
      </p:grpSpPr>
      <p:sp>
        <p:nvSpPr>
          <p:cNvPr id="16" name="Google Shape;16;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18" name="Google Shape;18;p11"/>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9" name="Google Shape;1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0" name="Google Shape;20;p1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כיתוב" type="picTx">
  <p:cSld name="PICTURE_WITH_CAPTION_TEXT">
    <p:spTree>
      <p:nvGrpSpPr>
        <p:cNvPr id="72" name="Shape 72"/>
        <p:cNvGrpSpPr/>
        <p:nvPr/>
      </p:nvGrpSpPr>
      <p:grpSpPr>
        <a:xfrm>
          <a:off x="0" y="0"/>
          <a:ext cx="0" cy="0"/>
          <a:chOff x="0" y="0"/>
          <a:chExt cx="0" cy="0"/>
        </a:xfrm>
      </p:grpSpPr>
      <p:sp>
        <p:nvSpPr>
          <p:cNvPr id="73" name="Google Shape;73;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0"/>
          <p:cNvSpPr/>
          <p:nvPr>
            <p:ph idx="2" type="pic"/>
          </p:nvPr>
        </p:nvSpPr>
        <p:spPr>
          <a:xfrm>
            <a:off x="5183188" y="987425"/>
            <a:ext cx="6172200" cy="4873625"/>
          </a:xfrm>
          <a:prstGeom prst="rect">
            <a:avLst/>
          </a:prstGeom>
          <a:noFill/>
          <a:ln>
            <a:noFill/>
          </a:ln>
        </p:spPr>
      </p:sp>
      <p:sp>
        <p:nvSpPr>
          <p:cNvPr id="75" name="Google Shape;75;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76" name="Google Shape;76;p20"/>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7" name="Google Shape;7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8" name="Google Shape;78;p2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טקסט אנכי" type="vertTx">
  <p:cSld name="VERTICAL_TEXT">
    <p:spTree>
      <p:nvGrpSpPr>
        <p:cNvPr id="79" name="Shape 79"/>
        <p:cNvGrpSpPr/>
        <p:nvPr/>
      </p:nvGrpSpPr>
      <p:grpSpPr>
        <a:xfrm>
          <a:off x="0" y="0"/>
          <a:ext cx="0" cy="0"/>
          <a:chOff x="0" y="0"/>
          <a:chExt cx="0" cy="0"/>
        </a:xfrm>
      </p:grpSpPr>
      <p:sp>
        <p:nvSpPr>
          <p:cNvPr id="80" name="Google Shape;80;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82" name="Google Shape;82;p21"/>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3" name="Google Shape;8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4" name="Google Shape;84;p2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אנכית וטקסט" type="vertTitleAndTx">
  <p:cSld name="VERTICAL_TITLE_AND_VERTICAL_TEXT">
    <p:spTree>
      <p:nvGrpSpPr>
        <p:cNvPr id="85" name="Shape 85"/>
        <p:cNvGrpSpPr/>
        <p:nvPr/>
      </p:nvGrpSpPr>
      <p:grpSpPr>
        <a:xfrm>
          <a:off x="0" y="0"/>
          <a:ext cx="0" cy="0"/>
          <a:chOff x="0" y="0"/>
          <a:chExt cx="0" cy="0"/>
        </a:xfrm>
      </p:grpSpPr>
      <p:sp>
        <p:nvSpPr>
          <p:cNvPr id="86" name="Google Shape;86;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88" name="Google Shape;88;p22"/>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9" name="Google Shape;89;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90" name="Google Shape;90;p22"/>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קופית כותרת" type="title">
  <p:cSld name="TITLE">
    <p:spTree>
      <p:nvGrpSpPr>
        <p:cNvPr id="21" name="Shape 21"/>
        <p:cNvGrpSpPr/>
        <p:nvPr/>
      </p:nvGrpSpPr>
      <p:grpSpPr>
        <a:xfrm>
          <a:off x="0" y="0"/>
          <a:ext cx="0" cy="0"/>
          <a:chOff x="0" y="0"/>
          <a:chExt cx="0" cy="0"/>
        </a:xfrm>
      </p:grpSpPr>
      <p:sp>
        <p:nvSpPr>
          <p:cNvPr id="22" name="Google Shape;22;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rtl="1"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rtl="1" algn="ctr">
              <a:lnSpc>
                <a:spcPct val="90000"/>
              </a:lnSpc>
              <a:spcBef>
                <a:spcPts val="1000"/>
              </a:spcBef>
              <a:spcAft>
                <a:spcPts val="0"/>
              </a:spcAft>
              <a:buClr>
                <a:schemeClr val="dk1"/>
              </a:buClr>
              <a:buSzPts val="2400"/>
              <a:buNone/>
              <a:defRPr sz="2400"/>
            </a:lvl1pPr>
            <a:lvl2pPr lvl="1" rtl="1" algn="ctr">
              <a:lnSpc>
                <a:spcPct val="90000"/>
              </a:lnSpc>
              <a:spcBef>
                <a:spcPts val="500"/>
              </a:spcBef>
              <a:spcAft>
                <a:spcPts val="0"/>
              </a:spcAft>
              <a:buClr>
                <a:schemeClr val="dk1"/>
              </a:buClr>
              <a:buSzPts val="2000"/>
              <a:buNone/>
              <a:defRPr sz="2000"/>
            </a:lvl2pPr>
            <a:lvl3pPr lvl="2" rtl="1" algn="ctr">
              <a:lnSpc>
                <a:spcPct val="90000"/>
              </a:lnSpc>
              <a:spcBef>
                <a:spcPts val="500"/>
              </a:spcBef>
              <a:spcAft>
                <a:spcPts val="0"/>
              </a:spcAft>
              <a:buClr>
                <a:schemeClr val="dk1"/>
              </a:buClr>
              <a:buSzPts val="1800"/>
              <a:buNone/>
              <a:defRPr sz="1800"/>
            </a:lvl3pPr>
            <a:lvl4pPr lvl="3" rtl="1" algn="ctr">
              <a:lnSpc>
                <a:spcPct val="90000"/>
              </a:lnSpc>
              <a:spcBef>
                <a:spcPts val="500"/>
              </a:spcBef>
              <a:spcAft>
                <a:spcPts val="0"/>
              </a:spcAft>
              <a:buClr>
                <a:schemeClr val="dk1"/>
              </a:buClr>
              <a:buSzPts val="1600"/>
              <a:buNone/>
              <a:defRPr sz="1600"/>
            </a:lvl4pPr>
            <a:lvl5pPr lvl="4" rtl="1" algn="ctr">
              <a:lnSpc>
                <a:spcPct val="90000"/>
              </a:lnSpc>
              <a:spcBef>
                <a:spcPts val="500"/>
              </a:spcBef>
              <a:spcAft>
                <a:spcPts val="0"/>
              </a:spcAft>
              <a:buClr>
                <a:schemeClr val="dk1"/>
              </a:buClr>
              <a:buSzPts val="1600"/>
              <a:buNone/>
              <a:defRPr sz="1600"/>
            </a:lvl5pPr>
            <a:lvl6pPr lvl="5" rtl="1" algn="ctr">
              <a:lnSpc>
                <a:spcPct val="90000"/>
              </a:lnSpc>
              <a:spcBef>
                <a:spcPts val="500"/>
              </a:spcBef>
              <a:spcAft>
                <a:spcPts val="0"/>
              </a:spcAft>
              <a:buClr>
                <a:schemeClr val="dk1"/>
              </a:buClr>
              <a:buSzPts val="1600"/>
              <a:buNone/>
              <a:defRPr sz="1600"/>
            </a:lvl6pPr>
            <a:lvl7pPr lvl="6" rtl="1" algn="ctr">
              <a:lnSpc>
                <a:spcPct val="90000"/>
              </a:lnSpc>
              <a:spcBef>
                <a:spcPts val="500"/>
              </a:spcBef>
              <a:spcAft>
                <a:spcPts val="0"/>
              </a:spcAft>
              <a:buClr>
                <a:schemeClr val="dk1"/>
              </a:buClr>
              <a:buSzPts val="1600"/>
              <a:buNone/>
              <a:defRPr sz="1600"/>
            </a:lvl7pPr>
            <a:lvl8pPr lvl="7" rtl="1" algn="ctr">
              <a:lnSpc>
                <a:spcPct val="90000"/>
              </a:lnSpc>
              <a:spcBef>
                <a:spcPts val="500"/>
              </a:spcBef>
              <a:spcAft>
                <a:spcPts val="0"/>
              </a:spcAft>
              <a:buClr>
                <a:schemeClr val="dk1"/>
              </a:buClr>
              <a:buSzPts val="1600"/>
              <a:buNone/>
              <a:defRPr sz="1600"/>
            </a:lvl8pPr>
            <a:lvl9pPr lvl="8" rtl="1" algn="ctr">
              <a:lnSpc>
                <a:spcPct val="90000"/>
              </a:lnSpc>
              <a:spcBef>
                <a:spcPts val="500"/>
              </a:spcBef>
              <a:spcAft>
                <a:spcPts val="0"/>
              </a:spcAft>
              <a:buClr>
                <a:schemeClr val="dk1"/>
              </a:buClr>
              <a:buSzPts val="1600"/>
              <a:buNone/>
              <a:defRPr sz="1600"/>
            </a:lvl9pPr>
          </a:lstStyle>
          <a:p/>
        </p:txBody>
      </p:sp>
      <p:sp>
        <p:nvSpPr>
          <p:cNvPr id="24" name="Google Shape;24;p12"/>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5" name="Google Shape;25;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6" name="Google Shape;26;p12"/>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טקסט גדול\קטן">
  <p:cSld name="טקסט גדול\קטן">
    <p:spTree>
      <p:nvGrpSpPr>
        <p:cNvPr id="27" name="Shape 27"/>
        <p:cNvGrpSpPr/>
        <p:nvPr/>
      </p:nvGrpSpPr>
      <p:grpSpPr>
        <a:xfrm>
          <a:off x="0" y="0"/>
          <a:ext cx="0" cy="0"/>
          <a:chOff x="0" y="0"/>
          <a:chExt cx="0" cy="0"/>
        </a:xfrm>
      </p:grpSpPr>
      <p:sp>
        <p:nvSpPr>
          <p:cNvPr id="28" name="Google Shape;28;p13"/>
          <p:cNvSpPr txBox="1"/>
          <p:nvPr>
            <p:ph type="ctrTitle"/>
          </p:nvPr>
        </p:nvSpPr>
        <p:spPr>
          <a:xfrm>
            <a:off x="551145" y="334188"/>
            <a:ext cx="10872592" cy="2845206"/>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8000"/>
              <a:buFont typeface="Varela Round"/>
              <a:buNone/>
              <a:defRPr b="0" i="0" sz="8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13"/>
          <p:cNvSpPr/>
          <p:nvPr/>
        </p:nvSpPr>
        <p:spPr>
          <a:xfrm>
            <a:off x="-540327" y="6319520"/>
            <a:ext cx="2623961" cy="45910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b="0" i="0" sz="1800" u="none" cap="none" strike="noStrike">
              <a:solidFill>
                <a:schemeClr val="lt1"/>
              </a:solidFill>
              <a:latin typeface="Calibri"/>
              <a:ea typeface="Calibri"/>
              <a:cs typeface="Calibri"/>
              <a:sym typeface="Calibri"/>
            </a:endParaRPr>
          </a:p>
        </p:txBody>
      </p:sp>
      <p:sp>
        <p:nvSpPr>
          <p:cNvPr id="30" name="Google Shape;30;p13"/>
          <p:cNvSpPr/>
          <p:nvPr/>
        </p:nvSpPr>
        <p:spPr>
          <a:xfrm>
            <a:off x="-654627" y="6109855"/>
            <a:ext cx="3246400" cy="86423"/>
          </a:xfrm>
          <a:prstGeom prst="roundRect">
            <a:avLst>
              <a:gd fmla="val 49359"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b="0" i="0" sz="1800" u="none" cap="none" strike="noStrike">
              <a:solidFill>
                <a:schemeClr val="lt1"/>
              </a:solidFill>
              <a:latin typeface="Calibri"/>
              <a:ea typeface="Calibri"/>
              <a:cs typeface="Calibri"/>
              <a:sym typeface="Calibri"/>
            </a:endParaRPr>
          </a:p>
        </p:txBody>
      </p:sp>
      <p:sp>
        <p:nvSpPr>
          <p:cNvPr id="31" name="Google Shape;31;p13"/>
          <p:cNvSpPr/>
          <p:nvPr/>
        </p:nvSpPr>
        <p:spPr>
          <a:xfrm>
            <a:off x="9795107" y="59018"/>
            <a:ext cx="2968915" cy="63186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b="0" i="0" sz="1800" u="none" cap="none" strike="noStrike">
              <a:solidFill>
                <a:schemeClr val="lt1"/>
              </a:solidFill>
              <a:latin typeface="Calibri"/>
              <a:ea typeface="Calibri"/>
              <a:cs typeface="Calibri"/>
              <a:sym typeface="Calibri"/>
            </a:endParaRPr>
          </a:p>
        </p:txBody>
      </p:sp>
      <p:sp>
        <p:nvSpPr>
          <p:cNvPr id="32" name="Google Shape;32;p13"/>
          <p:cNvSpPr/>
          <p:nvPr/>
        </p:nvSpPr>
        <p:spPr>
          <a:xfrm>
            <a:off x="8183758" y="5982096"/>
            <a:ext cx="4434214"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b="0" i="0" sz="1800" u="none" cap="none" strike="noStrike">
              <a:solidFill>
                <a:schemeClr val="lt1"/>
              </a:solidFill>
              <a:latin typeface="Calibri"/>
              <a:ea typeface="Calibri"/>
              <a:cs typeface="Calibri"/>
              <a:sym typeface="Calibri"/>
            </a:endParaRPr>
          </a:p>
        </p:txBody>
      </p:sp>
      <p:sp>
        <p:nvSpPr>
          <p:cNvPr id="33" name="Google Shape;33;p13"/>
          <p:cNvSpPr txBox="1"/>
          <p:nvPr>
            <p:ph idx="1" type="body"/>
          </p:nvPr>
        </p:nvSpPr>
        <p:spPr>
          <a:xfrm>
            <a:off x="485775" y="3554413"/>
            <a:ext cx="10780713" cy="1073150"/>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מקטע עליונה" type="secHead">
  <p:cSld name="SECTION_HEADER">
    <p:spTree>
      <p:nvGrpSpPr>
        <p:cNvPr id="34" name="Shape 34"/>
        <p:cNvGrpSpPr/>
        <p:nvPr/>
      </p:nvGrpSpPr>
      <p:grpSpPr>
        <a:xfrm>
          <a:off x="0" y="0"/>
          <a:ext cx="0" cy="0"/>
          <a:chOff x="0" y="0"/>
          <a:chExt cx="0" cy="0"/>
        </a:xfrm>
      </p:grpSpPr>
      <p:sp>
        <p:nvSpPr>
          <p:cNvPr id="35" name="Google Shape;35;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rgbClr val="888888"/>
              </a:buClr>
              <a:buSzPts val="2400"/>
              <a:buNone/>
              <a:defRPr sz="2400">
                <a:solidFill>
                  <a:srgbClr val="888888"/>
                </a:solidFill>
              </a:defRPr>
            </a:lvl1pPr>
            <a:lvl2pPr indent="-228600" lvl="1" marL="914400" rtl="1" algn="r">
              <a:lnSpc>
                <a:spcPct val="90000"/>
              </a:lnSpc>
              <a:spcBef>
                <a:spcPts val="500"/>
              </a:spcBef>
              <a:spcAft>
                <a:spcPts val="0"/>
              </a:spcAft>
              <a:buClr>
                <a:srgbClr val="888888"/>
              </a:buClr>
              <a:buSzPts val="2000"/>
              <a:buNone/>
              <a:defRPr sz="2000">
                <a:solidFill>
                  <a:srgbClr val="888888"/>
                </a:solidFill>
              </a:defRPr>
            </a:lvl2pPr>
            <a:lvl3pPr indent="-228600" lvl="2" marL="1371600" rtl="1" algn="r">
              <a:lnSpc>
                <a:spcPct val="90000"/>
              </a:lnSpc>
              <a:spcBef>
                <a:spcPts val="500"/>
              </a:spcBef>
              <a:spcAft>
                <a:spcPts val="0"/>
              </a:spcAft>
              <a:buClr>
                <a:srgbClr val="888888"/>
              </a:buClr>
              <a:buSzPts val="1800"/>
              <a:buNone/>
              <a:defRPr sz="1800">
                <a:solidFill>
                  <a:srgbClr val="888888"/>
                </a:solidFill>
              </a:defRPr>
            </a:lvl3pPr>
            <a:lvl4pPr indent="-228600" lvl="3" marL="1828800" rtl="1" algn="r">
              <a:lnSpc>
                <a:spcPct val="90000"/>
              </a:lnSpc>
              <a:spcBef>
                <a:spcPts val="500"/>
              </a:spcBef>
              <a:spcAft>
                <a:spcPts val="0"/>
              </a:spcAft>
              <a:buClr>
                <a:srgbClr val="888888"/>
              </a:buClr>
              <a:buSzPts val="1600"/>
              <a:buNone/>
              <a:defRPr sz="1600">
                <a:solidFill>
                  <a:srgbClr val="888888"/>
                </a:solidFill>
              </a:defRPr>
            </a:lvl4pPr>
            <a:lvl5pPr indent="-228600" lvl="4" marL="2286000" rtl="1" algn="r">
              <a:lnSpc>
                <a:spcPct val="90000"/>
              </a:lnSpc>
              <a:spcBef>
                <a:spcPts val="500"/>
              </a:spcBef>
              <a:spcAft>
                <a:spcPts val="0"/>
              </a:spcAft>
              <a:buClr>
                <a:srgbClr val="888888"/>
              </a:buClr>
              <a:buSzPts val="1600"/>
              <a:buNone/>
              <a:defRPr sz="1600">
                <a:solidFill>
                  <a:srgbClr val="888888"/>
                </a:solidFill>
              </a:defRPr>
            </a:lvl5pPr>
            <a:lvl6pPr indent="-228600" lvl="5" marL="2743200" rtl="1" algn="r">
              <a:lnSpc>
                <a:spcPct val="90000"/>
              </a:lnSpc>
              <a:spcBef>
                <a:spcPts val="500"/>
              </a:spcBef>
              <a:spcAft>
                <a:spcPts val="0"/>
              </a:spcAft>
              <a:buClr>
                <a:srgbClr val="888888"/>
              </a:buClr>
              <a:buSzPts val="1600"/>
              <a:buNone/>
              <a:defRPr sz="1600">
                <a:solidFill>
                  <a:srgbClr val="888888"/>
                </a:solidFill>
              </a:defRPr>
            </a:lvl6pPr>
            <a:lvl7pPr indent="-228600" lvl="6" marL="3200400" rtl="1" algn="r">
              <a:lnSpc>
                <a:spcPct val="90000"/>
              </a:lnSpc>
              <a:spcBef>
                <a:spcPts val="500"/>
              </a:spcBef>
              <a:spcAft>
                <a:spcPts val="0"/>
              </a:spcAft>
              <a:buClr>
                <a:srgbClr val="888888"/>
              </a:buClr>
              <a:buSzPts val="1600"/>
              <a:buNone/>
              <a:defRPr sz="1600">
                <a:solidFill>
                  <a:srgbClr val="888888"/>
                </a:solidFill>
              </a:defRPr>
            </a:lvl7pPr>
            <a:lvl8pPr indent="-228600" lvl="7" marL="3657600" rtl="1" algn="r">
              <a:lnSpc>
                <a:spcPct val="90000"/>
              </a:lnSpc>
              <a:spcBef>
                <a:spcPts val="500"/>
              </a:spcBef>
              <a:spcAft>
                <a:spcPts val="0"/>
              </a:spcAft>
              <a:buClr>
                <a:srgbClr val="888888"/>
              </a:buClr>
              <a:buSzPts val="1600"/>
              <a:buNone/>
              <a:defRPr sz="1600">
                <a:solidFill>
                  <a:srgbClr val="888888"/>
                </a:solidFill>
              </a:defRPr>
            </a:lvl8pPr>
            <a:lvl9pPr indent="-228600" lvl="8" marL="4114800" rtl="1" algn="r">
              <a:lnSpc>
                <a:spcPct val="90000"/>
              </a:lnSpc>
              <a:spcBef>
                <a:spcPts val="500"/>
              </a:spcBef>
              <a:spcAft>
                <a:spcPts val="0"/>
              </a:spcAft>
              <a:buClr>
                <a:srgbClr val="888888"/>
              </a:buClr>
              <a:buSzPts val="1600"/>
              <a:buNone/>
              <a:defRPr sz="1600">
                <a:solidFill>
                  <a:srgbClr val="888888"/>
                </a:solidFill>
              </a:defRPr>
            </a:lvl9pPr>
          </a:lstStyle>
          <a:p/>
        </p:txBody>
      </p:sp>
      <p:sp>
        <p:nvSpPr>
          <p:cNvPr id="37" name="Google Shape;37;p14"/>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8" name="Google Shape;38;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9" name="Google Shape;39;p14"/>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ני תכנים" type="twoObj">
  <p:cSld name="TWO_OBJECTS">
    <p:spTree>
      <p:nvGrpSpPr>
        <p:cNvPr id="40" name="Shape 40"/>
        <p:cNvGrpSpPr/>
        <p:nvPr/>
      </p:nvGrpSpPr>
      <p:grpSpPr>
        <a:xfrm>
          <a:off x="0" y="0"/>
          <a:ext cx="0" cy="0"/>
          <a:chOff x="0" y="0"/>
          <a:chExt cx="0" cy="0"/>
        </a:xfrm>
      </p:grpSpPr>
      <p:sp>
        <p:nvSpPr>
          <p:cNvPr id="41" name="Google Shape;41;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3" name="Google Shape;43;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4" name="Google Shape;44;p15"/>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5" name="Google Shape;45;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6" name="Google Shape;46;p15"/>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וואה" type="twoTxTwoObj">
  <p:cSld name="TWO_OBJECTS_WITH_TEXT">
    <p:spTree>
      <p:nvGrpSpPr>
        <p:cNvPr id="47" name="Shape 47"/>
        <p:cNvGrpSpPr/>
        <p:nvPr/>
      </p:nvGrpSpPr>
      <p:grpSpPr>
        <a:xfrm>
          <a:off x="0" y="0"/>
          <a:ext cx="0" cy="0"/>
          <a:chOff x="0" y="0"/>
          <a:chExt cx="0" cy="0"/>
        </a:xfrm>
      </p:grpSpPr>
      <p:sp>
        <p:nvSpPr>
          <p:cNvPr id="48" name="Google Shape;48;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50" name="Google Shape;50;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51" name="Google Shape;51;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52" name="Google Shape;52;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53" name="Google Shape;53;p16"/>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4" name="Google Shape;54;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5" name="Google Shape;55;p16"/>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type="titleOnly">
  <p:cSld name="TITLE_ONLY">
    <p:spTree>
      <p:nvGrpSpPr>
        <p:cNvPr id="56" name="Shape 56"/>
        <p:cNvGrpSpPr/>
        <p:nvPr/>
      </p:nvGrpSpPr>
      <p:grpSpPr>
        <a:xfrm>
          <a:off x="0" y="0"/>
          <a:ext cx="0" cy="0"/>
          <a:chOff x="0" y="0"/>
          <a:chExt cx="0" cy="0"/>
        </a:xfrm>
      </p:grpSpPr>
      <p:sp>
        <p:nvSpPr>
          <p:cNvPr id="57" name="Google Shape;57;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7"/>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9" name="Google Shape;5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0" name="Google Shape;60;p17"/>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ריק" type="blank">
  <p:cSld name="BLANK">
    <p:spTree>
      <p:nvGrpSpPr>
        <p:cNvPr id="61" name="Shape 61"/>
        <p:cNvGrpSpPr/>
        <p:nvPr/>
      </p:nvGrpSpPr>
      <p:grpSpPr>
        <a:xfrm>
          <a:off x="0" y="0"/>
          <a:ext cx="0" cy="0"/>
          <a:chOff x="0" y="0"/>
          <a:chExt cx="0" cy="0"/>
        </a:xfrm>
      </p:grpSpPr>
      <p:sp>
        <p:nvSpPr>
          <p:cNvPr id="62" name="Google Shape;62;p18"/>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3" name="Google Shape;6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4" name="Google Shape;64;p1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וכן עם כיתוב" type="objTx">
  <p:cSld name="OBJECT_WITH_CAPTION_TEXT">
    <p:spTree>
      <p:nvGrpSpPr>
        <p:cNvPr id="65" name="Shape 65"/>
        <p:cNvGrpSpPr/>
        <p:nvPr/>
      </p:nvGrpSpPr>
      <p:grpSpPr>
        <a:xfrm>
          <a:off x="0" y="0"/>
          <a:ext cx="0" cy="0"/>
          <a:chOff x="0" y="0"/>
          <a:chExt cx="0" cy="0"/>
        </a:xfrm>
      </p:grpSpPr>
      <p:sp>
        <p:nvSpPr>
          <p:cNvPr id="66" name="Google Shape;66;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rtl="1" algn="r">
              <a:lnSpc>
                <a:spcPct val="90000"/>
              </a:lnSpc>
              <a:spcBef>
                <a:spcPts val="1000"/>
              </a:spcBef>
              <a:spcAft>
                <a:spcPts val="0"/>
              </a:spcAft>
              <a:buClr>
                <a:schemeClr val="dk1"/>
              </a:buClr>
              <a:buSzPts val="3200"/>
              <a:buChar char="•"/>
              <a:defRPr sz="3200"/>
            </a:lvl1pPr>
            <a:lvl2pPr indent="-406400" lvl="1" marL="914400" rtl="1" algn="r">
              <a:lnSpc>
                <a:spcPct val="90000"/>
              </a:lnSpc>
              <a:spcBef>
                <a:spcPts val="500"/>
              </a:spcBef>
              <a:spcAft>
                <a:spcPts val="0"/>
              </a:spcAft>
              <a:buClr>
                <a:schemeClr val="dk1"/>
              </a:buClr>
              <a:buSzPts val="2800"/>
              <a:buChar char="•"/>
              <a:defRPr sz="2800"/>
            </a:lvl2pPr>
            <a:lvl3pPr indent="-381000" lvl="2" marL="1371600" rtl="1" algn="r">
              <a:lnSpc>
                <a:spcPct val="90000"/>
              </a:lnSpc>
              <a:spcBef>
                <a:spcPts val="500"/>
              </a:spcBef>
              <a:spcAft>
                <a:spcPts val="0"/>
              </a:spcAft>
              <a:buClr>
                <a:schemeClr val="dk1"/>
              </a:buClr>
              <a:buSzPts val="2400"/>
              <a:buChar char="•"/>
              <a:defRPr sz="2400"/>
            </a:lvl3pPr>
            <a:lvl4pPr indent="-355600" lvl="3" marL="1828800" rtl="1" algn="r">
              <a:lnSpc>
                <a:spcPct val="90000"/>
              </a:lnSpc>
              <a:spcBef>
                <a:spcPts val="500"/>
              </a:spcBef>
              <a:spcAft>
                <a:spcPts val="0"/>
              </a:spcAft>
              <a:buClr>
                <a:schemeClr val="dk1"/>
              </a:buClr>
              <a:buSzPts val="2000"/>
              <a:buChar char="•"/>
              <a:defRPr sz="2000"/>
            </a:lvl4pPr>
            <a:lvl5pPr indent="-355600" lvl="4" marL="2286000" rtl="1" algn="r">
              <a:lnSpc>
                <a:spcPct val="90000"/>
              </a:lnSpc>
              <a:spcBef>
                <a:spcPts val="500"/>
              </a:spcBef>
              <a:spcAft>
                <a:spcPts val="0"/>
              </a:spcAft>
              <a:buClr>
                <a:schemeClr val="dk1"/>
              </a:buClr>
              <a:buSzPts val="2000"/>
              <a:buChar char="•"/>
              <a:defRPr sz="2000"/>
            </a:lvl5pPr>
            <a:lvl6pPr indent="-355600" lvl="5" marL="2743200" rtl="1" algn="r">
              <a:lnSpc>
                <a:spcPct val="90000"/>
              </a:lnSpc>
              <a:spcBef>
                <a:spcPts val="500"/>
              </a:spcBef>
              <a:spcAft>
                <a:spcPts val="0"/>
              </a:spcAft>
              <a:buClr>
                <a:schemeClr val="dk1"/>
              </a:buClr>
              <a:buSzPts val="2000"/>
              <a:buChar char="•"/>
              <a:defRPr sz="2000"/>
            </a:lvl6pPr>
            <a:lvl7pPr indent="-355600" lvl="6" marL="3200400" rtl="1" algn="r">
              <a:lnSpc>
                <a:spcPct val="90000"/>
              </a:lnSpc>
              <a:spcBef>
                <a:spcPts val="500"/>
              </a:spcBef>
              <a:spcAft>
                <a:spcPts val="0"/>
              </a:spcAft>
              <a:buClr>
                <a:schemeClr val="dk1"/>
              </a:buClr>
              <a:buSzPts val="2000"/>
              <a:buChar char="•"/>
              <a:defRPr sz="2000"/>
            </a:lvl7pPr>
            <a:lvl8pPr indent="-355600" lvl="7" marL="3657600" rtl="1" algn="r">
              <a:lnSpc>
                <a:spcPct val="90000"/>
              </a:lnSpc>
              <a:spcBef>
                <a:spcPts val="500"/>
              </a:spcBef>
              <a:spcAft>
                <a:spcPts val="0"/>
              </a:spcAft>
              <a:buClr>
                <a:schemeClr val="dk1"/>
              </a:buClr>
              <a:buSzPts val="2000"/>
              <a:buChar char="•"/>
              <a:defRPr sz="2000"/>
            </a:lvl8pPr>
            <a:lvl9pPr indent="-355600" lvl="8" marL="4114800" rtl="1" algn="r">
              <a:lnSpc>
                <a:spcPct val="90000"/>
              </a:lnSpc>
              <a:spcBef>
                <a:spcPts val="500"/>
              </a:spcBef>
              <a:spcAft>
                <a:spcPts val="0"/>
              </a:spcAft>
              <a:buClr>
                <a:schemeClr val="dk1"/>
              </a:buClr>
              <a:buSzPts val="2000"/>
              <a:buChar char="•"/>
              <a:defRPr sz="2000"/>
            </a:lvl9pPr>
          </a:lstStyle>
          <a:p/>
        </p:txBody>
      </p:sp>
      <p:sp>
        <p:nvSpPr>
          <p:cNvPr id="68" name="Google Shape;68;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69" name="Google Shape;69;p19"/>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0" name="Google Shape;70;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1" name="Google Shape;71;p1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EG"/>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0"/>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ar-EG"/>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ctr">
              <a:lnSpc>
                <a:spcPct val="90000"/>
              </a:lnSpc>
              <a:spcBef>
                <a:spcPts val="0"/>
              </a:spcBef>
              <a:spcAft>
                <a:spcPts val="0"/>
              </a:spcAft>
              <a:buClr>
                <a:schemeClr val="dk1"/>
              </a:buClr>
              <a:buSzPts val="4400"/>
              <a:buFont typeface="Calibri"/>
              <a:buNone/>
            </a:pPr>
            <a:r>
              <a:rPr lang="ar-EG"/>
              <a:t>الإمبراطورية البيزنطية </a:t>
            </a:r>
            <a:endParaRPr/>
          </a:p>
        </p:txBody>
      </p:sp>
      <p:sp>
        <p:nvSpPr>
          <p:cNvPr id="96" name="Google Shape;96;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1" algn="r">
              <a:lnSpc>
                <a:spcPct val="90000"/>
              </a:lnSpc>
              <a:spcBef>
                <a:spcPts val="0"/>
              </a:spcBef>
              <a:spcAft>
                <a:spcPts val="0"/>
              </a:spcAft>
              <a:buClr>
                <a:schemeClr val="dk1"/>
              </a:buClr>
              <a:buSzPct val="100000"/>
              <a:buChar char="•"/>
            </a:pPr>
            <a:r>
              <a:rPr lang="ar-EG"/>
              <a:t>تمركزت الإمبراطورية البيزنطية في العاصمة القسطنطينية وحافظت على العادات والتقاليد الإمبراطورية الرومانية التي انبثقت منها, وتميزت بالمسيحية بدلا من الوثنية الرومانية وتحدث سكانها اللغة اليونانية بدلا من اللاتينية</a:t>
            </a:r>
            <a:endParaRPr b="0"/>
          </a:p>
          <a:p>
            <a:pPr indent="-228600" lvl="0" marL="228600" rtl="1" algn="r">
              <a:lnSpc>
                <a:spcPct val="90000"/>
              </a:lnSpc>
              <a:spcBef>
                <a:spcPts val="1000"/>
              </a:spcBef>
              <a:spcAft>
                <a:spcPts val="0"/>
              </a:spcAft>
              <a:buClr>
                <a:schemeClr val="dk1"/>
              </a:buClr>
              <a:buSzPct val="100000"/>
              <a:buChar char="•"/>
            </a:pPr>
            <a:br>
              <a:rPr lang="ar-EG"/>
            </a:br>
            <a:r>
              <a:rPr lang="ar-EG"/>
              <a:t>امتد حكمها 1000 ستة تقريباً حيث كانت أقوى القوى الاقتصادية والثقافية والعسكرية في أوروبا. يأتي مصطلح البيزنطية من بيزنطيون وهو اسم القسطنطينية قبل أن تصبح عاصمة قسطنطين الأول </a:t>
            </a:r>
            <a:endParaRPr b="0"/>
          </a:p>
          <a:p>
            <a:pPr indent="-228600" lvl="0" marL="228600" rtl="1" algn="r">
              <a:lnSpc>
                <a:spcPct val="90000"/>
              </a:lnSpc>
              <a:spcBef>
                <a:spcPts val="1000"/>
              </a:spcBef>
              <a:spcAft>
                <a:spcPts val="0"/>
              </a:spcAft>
              <a:buClr>
                <a:schemeClr val="dk1"/>
              </a:buClr>
              <a:buSzPct val="100000"/>
              <a:buChar char="•"/>
            </a:pPr>
            <a:r>
              <a:rPr lang="ar-EG"/>
              <a:t>بعد تولي </a:t>
            </a:r>
            <a:r>
              <a:rPr lang="ar-EG"/>
              <a:t>الإمبراطور</a:t>
            </a:r>
            <a:r>
              <a:rPr lang="ar-EG"/>
              <a:t> قسطنطين الأول الحكم نقل عاصمة الإمبراطورية إلى بيزنطة على البسفور وأطلق عليها القسطنطينية أي مدينته وفي عام 330م أعلن عنها عاصمة للإمبراطورية الرومانية الشرقية </a:t>
            </a:r>
            <a:endParaRPr b="0"/>
          </a:p>
          <a:p>
            <a:pPr indent="-228600" lvl="0" marL="228600" rtl="1" algn="r">
              <a:lnSpc>
                <a:spcPct val="90000"/>
              </a:lnSpc>
              <a:spcBef>
                <a:spcPts val="1000"/>
              </a:spcBef>
              <a:spcAft>
                <a:spcPts val="0"/>
              </a:spcAft>
              <a:buClr>
                <a:schemeClr val="dk1"/>
              </a:buClr>
              <a:buSzPct val="100000"/>
              <a:buChar char="•"/>
            </a:pPr>
            <a:br>
              <a:rPr lang="ar-EG"/>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
          <p:cNvSpPr txBox="1"/>
          <p:nvPr>
            <p:ph type="ctrTitle"/>
          </p:nvPr>
        </p:nvSpPr>
        <p:spPr>
          <a:xfrm>
            <a:off x="1524000" y="1122363"/>
            <a:ext cx="9144000" cy="1089614"/>
          </a:xfrm>
          <a:prstGeom prst="rect">
            <a:avLst/>
          </a:prstGeom>
          <a:noFill/>
          <a:ln>
            <a:noFill/>
          </a:ln>
        </p:spPr>
        <p:txBody>
          <a:bodyPr anchorCtr="0" anchor="b" bIns="45700" lIns="91425" spcFirstLastPara="1" rIns="91425" wrap="square" tIns="45700">
            <a:normAutofit/>
          </a:bodyPr>
          <a:lstStyle/>
          <a:p>
            <a:pPr indent="0" lvl="0" marL="0" rtl="1" algn="ctr">
              <a:lnSpc>
                <a:spcPct val="90000"/>
              </a:lnSpc>
              <a:spcBef>
                <a:spcPts val="0"/>
              </a:spcBef>
              <a:spcAft>
                <a:spcPts val="0"/>
              </a:spcAft>
              <a:buClr>
                <a:schemeClr val="dk1"/>
              </a:buClr>
              <a:buSzPts val="6000"/>
              <a:buFont typeface="Calibri"/>
              <a:buNone/>
            </a:pPr>
            <a:r>
              <a:rPr lang="ar-EG"/>
              <a:t>من أهم </a:t>
            </a:r>
            <a:r>
              <a:rPr lang="ar-EG"/>
              <a:t>أعمال</a:t>
            </a:r>
            <a:r>
              <a:rPr lang="ar-EG"/>
              <a:t> </a:t>
            </a:r>
            <a:r>
              <a:rPr lang="ar-EG"/>
              <a:t>قسطنطين</a:t>
            </a:r>
            <a:r>
              <a:rPr lang="ar-EG"/>
              <a:t> </a:t>
            </a:r>
            <a:endParaRPr/>
          </a:p>
        </p:txBody>
      </p:sp>
      <p:sp>
        <p:nvSpPr>
          <p:cNvPr id="102" name="Google Shape;102;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p>
            <a:pPr indent="0" lvl="0" marL="0" rtl="1" algn="r">
              <a:lnSpc>
                <a:spcPct val="90000"/>
              </a:lnSpc>
              <a:spcBef>
                <a:spcPts val="0"/>
              </a:spcBef>
              <a:spcAft>
                <a:spcPts val="0"/>
              </a:spcAft>
              <a:buClr>
                <a:schemeClr val="dk1"/>
              </a:buClr>
              <a:buSzPts val="2400"/>
              <a:buNone/>
            </a:pPr>
            <a:r>
              <a:rPr lang="ar-EG"/>
              <a:t>قام قسطنطين بعدة تغييرات ومنها-</a:t>
            </a:r>
            <a:endParaRPr b="0"/>
          </a:p>
          <a:p>
            <a:pPr indent="0" lvl="0" marL="0" rtl="1" algn="r">
              <a:lnSpc>
                <a:spcPct val="90000"/>
              </a:lnSpc>
              <a:spcBef>
                <a:spcPts val="1000"/>
              </a:spcBef>
              <a:spcAft>
                <a:spcPts val="0"/>
              </a:spcAft>
              <a:buClr>
                <a:schemeClr val="dk1"/>
              </a:buClr>
              <a:buSzPts val="2400"/>
              <a:buNone/>
            </a:pPr>
            <a:r>
              <a:rPr lang="ar-EG"/>
              <a:t>1- تغييرات في دستور المدني والديني</a:t>
            </a:r>
            <a:endParaRPr b="0"/>
          </a:p>
          <a:p>
            <a:pPr indent="0" lvl="0" marL="0" rtl="1" algn="r">
              <a:lnSpc>
                <a:spcPct val="90000"/>
              </a:lnSpc>
              <a:spcBef>
                <a:spcPts val="1000"/>
              </a:spcBef>
              <a:spcAft>
                <a:spcPts val="0"/>
              </a:spcAft>
              <a:buClr>
                <a:schemeClr val="dk1"/>
              </a:buClr>
              <a:buSzPts val="2400"/>
              <a:buNone/>
            </a:pPr>
            <a:r>
              <a:rPr lang="ar-EG"/>
              <a:t>2- أهتم في الجيش </a:t>
            </a:r>
            <a:endParaRPr b="0"/>
          </a:p>
          <a:p>
            <a:pPr indent="0" lvl="0" marL="0" rtl="1" algn="r">
              <a:lnSpc>
                <a:spcPct val="90000"/>
              </a:lnSpc>
              <a:spcBef>
                <a:spcPts val="1000"/>
              </a:spcBef>
              <a:spcAft>
                <a:spcPts val="0"/>
              </a:spcAft>
              <a:buClr>
                <a:schemeClr val="dk1"/>
              </a:buClr>
              <a:buSzPts val="2400"/>
              <a:buNone/>
            </a:pPr>
            <a:r>
              <a:rPr lang="ar-EG"/>
              <a:t>3- اعتمد مبدأ التوريث بالقوة </a:t>
            </a:r>
            <a:endParaRPr b="0"/>
          </a:p>
          <a:p>
            <a:pPr indent="0" lvl="0" marL="0" rtl="1" algn="r">
              <a:lnSpc>
                <a:spcPct val="90000"/>
              </a:lnSpc>
              <a:spcBef>
                <a:spcPts val="1000"/>
              </a:spcBef>
              <a:spcAft>
                <a:spcPts val="0"/>
              </a:spcAft>
              <a:buClr>
                <a:schemeClr val="dk1"/>
              </a:buClr>
              <a:buSzPts val="2400"/>
              <a:buNone/>
            </a:pPr>
            <a:r>
              <a:rPr lang="ar-EG"/>
              <a:t>4- تأثير الديانة المسيحية في الإمبراطورية </a:t>
            </a:r>
            <a:endParaRPr b="0"/>
          </a:p>
          <a:p>
            <a:pPr indent="0" lvl="0" marL="0" rtl="1" algn="r">
              <a:lnSpc>
                <a:spcPct val="90000"/>
              </a:lnSpc>
              <a:spcBef>
                <a:spcPts val="1000"/>
              </a:spcBef>
              <a:spcAft>
                <a:spcPts val="0"/>
              </a:spcAft>
              <a:buClr>
                <a:schemeClr val="dk1"/>
              </a:buClr>
              <a:buSzPts val="2400"/>
              <a:buNone/>
            </a:pPr>
            <a:br>
              <a:rPr lang="ar-EG"/>
            </a:b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chemeClr val="dk1"/>
              </a:buClr>
              <a:buSzPts val="4400"/>
              <a:buFont typeface="Calibri"/>
              <a:buNone/>
            </a:pPr>
            <a:r>
              <a:rPr b="1" lang="ar-EG"/>
              <a:t>الانقسام في الإمبراطورية البيزنطية الشرقية والغربية</a:t>
            </a:r>
            <a:endParaRPr/>
          </a:p>
        </p:txBody>
      </p:sp>
      <p:sp>
        <p:nvSpPr>
          <p:cNvPr id="108" name="Google Shape;108;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241934" lvl="0" marL="228600" rtl="1" algn="r">
              <a:lnSpc>
                <a:spcPct val="90000"/>
              </a:lnSpc>
              <a:spcBef>
                <a:spcPts val="0"/>
              </a:spcBef>
              <a:spcAft>
                <a:spcPts val="0"/>
              </a:spcAft>
              <a:buClr>
                <a:schemeClr val="dk1"/>
              </a:buClr>
              <a:buSzPct val="100000"/>
              <a:buChar char="•"/>
            </a:pPr>
            <a:r>
              <a:rPr lang="ar-EG"/>
              <a:t>في سنة 312م بعد اعتناق قسطنطين الأول الديانة المسيحية  أصبحت الديانة الرسمية للدولة البيزنطية. </a:t>
            </a:r>
            <a:endParaRPr b="0"/>
          </a:p>
          <a:p>
            <a:pPr indent="-241934" lvl="0" marL="228600" rtl="1" algn="r">
              <a:lnSpc>
                <a:spcPct val="90000"/>
              </a:lnSpc>
              <a:spcBef>
                <a:spcPts val="1000"/>
              </a:spcBef>
              <a:spcAft>
                <a:spcPts val="0"/>
              </a:spcAft>
              <a:buClr>
                <a:schemeClr val="dk1"/>
              </a:buClr>
              <a:buSzPct val="100000"/>
              <a:buChar char="•"/>
            </a:pPr>
            <a:r>
              <a:rPr lang="ar-EG"/>
              <a:t>في سنة 395م انقسمت الإمبراطورية الرومانية  إلى قسمين الإمبراطورية الشرقية والغربية  أصبحت القسطنطينية (إسطنبول اليوم) عاصمة الإمبراطورية البيزنطية الشرقية فيما بعد.</a:t>
            </a:r>
            <a:endParaRPr b="0"/>
          </a:p>
          <a:p>
            <a:pPr indent="-241934" lvl="0" marL="228600" rtl="1" algn="r">
              <a:lnSpc>
                <a:spcPct val="90000"/>
              </a:lnSpc>
              <a:spcBef>
                <a:spcPts val="1000"/>
              </a:spcBef>
              <a:spcAft>
                <a:spcPts val="0"/>
              </a:spcAft>
              <a:buClr>
                <a:schemeClr val="dk1"/>
              </a:buClr>
              <a:buSzPct val="100000"/>
              <a:buChar char="•"/>
            </a:pPr>
            <a:r>
              <a:rPr lang="ar-EG"/>
              <a:t>سميت الإمبراطورية البيزنطية بهذا الاسم نسبة إلى بيزنطيون وهو اسم القسطنطينية. </a:t>
            </a:r>
            <a:endParaRPr b="0"/>
          </a:p>
          <a:p>
            <a:pPr indent="-241934" lvl="0" marL="228600" rtl="1" algn="r">
              <a:lnSpc>
                <a:spcPct val="90000"/>
              </a:lnSpc>
              <a:spcBef>
                <a:spcPts val="1000"/>
              </a:spcBef>
              <a:spcAft>
                <a:spcPts val="0"/>
              </a:spcAft>
              <a:buClr>
                <a:schemeClr val="dk1"/>
              </a:buClr>
              <a:buSzPct val="100000"/>
              <a:buChar char="•"/>
            </a:pPr>
            <a:r>
              <a:rPr lang="ar-EG"/>
              <a:t>في سنة 476م انهيار الإمبراطورية الرومانية </a:t>
            </a:r>
            <a:r>
              <a:rPr lang="ar-EG"/>
              <a:t>سيطرة</a:t>
            </a:r>
            <a:r>
              <a:rPr lang="ar-EG"/>
              <a:t> الإمبراطورية البيزنطية على كافة حدود الإمبراطورية الرومانية.</a:t>
            </a:r>
            <a:endParaRPr b="0"/>
          </a:p>
          <a:p>
            <a:pPr indent="-241934" lvl="0" marL="228600" rtl="1" algn="r">
              <a:lnSpc>
                <a:spcPct val="90000"/>
              </a:lnSpc>
              <a:spcBef>
                <a:spcPts val="1000"/>
              </a:spcBef>
              <a:spcAft>
                <a:spcPts val="0"/>
              </a:spcAft>
              <a:buClr>
                <a:schemeClr val="dk1"/>
              </a:buClr>
              <a:buSzPct val="100000"/>
              <a:buChar char="•"/>
            </a:pPr>
            <a:r>
              <a:rPr lang="ar-EG"/>
              <a:t>527-565م في هذه الفترة استطاع جنستيان الأول من </a:t>
            </a:r>
            <a:r>
              <a:rPr lang="ar-EG"/>
              <a:t>استعادة</a:t>
            </a:r>
            <a:r>
              <a:rPr lang="ar-EG"/>
              <a:t> الإمبراطورية البيزنطية والسيطرة على معظم الأراضي التي كانت تحت حكم الإمبراطورية الرومانية. </a:t>
            </a:r>
            <a:endParaRPr b="0"/>
          </a:p>
          <a:p>
            <a:pPr indent="-241934" lvl="0" marL="228600" rtl="1" algn="r">
              <a:lnSpc>
                <a:spcPct val="90000"/>
              </a:lnSpc>
              <a:spcBef>
                <a:spcPts val="1000"/>
              </a:spcBef>
              <a:spcAft>
                <a:spcPts val="0"/>
              </a:spcAft>
              <a:buClr>
                <a:schemeClr val="dk1"/>
              </a:buClr>
              <a:buSzPct val="100000"/>
              <a:buChar char="•"/>
            </a:pPr>
            <a:r>
              <a:rPr lang="ar-EG"/>
              <a:t> </a:t>
            </a:r>
            <a:endParaRPr b="0"/>
          </a:p>
          <a:p>
            <a:pPr indent="-241934" lvl="0" marL="228600" rtl="1" algn="r">
              <a:lnSpc>
                <a:spcPct val="90000"/>
              </a:lnSpc>
              <a:spcBef>
                <a:spcPts val="1000"/>
              </a:spcBef>
              <a:spcAft>
                <a:spcPts val="0"/>
              </a:spcAft>
              <a:buClr>
                <a:schemeClr val="dk1"/>
              </a:buClr>
              <a:buSzPct val="100000"/>
              <a:buChar char="•"/>
            </a:pPr>
            <a:br>
              <a:rPr lang="ar-EG"/>
            </a:br>
            <a:endParaRPr/>
          </a:p>
        </p:txBody>
      </p:sp>
      <p:graphicFrame>
        <p:nvGraphicFramePr>
          <p:cNvPr id="109" name="Google Shape;109;p3"/>
          <p:cNvGraphicFramePr/>
          <p:nvPr/>
        </p:nvGraphicFramePr>
        <p:xfrm>
          <a:off x="3747782" y="5610860"/>
          <a:ext cx="3000000" cy="3000000"/>
        </p:xfrm>
        <a:graphic>
          <a:graphicData uri="http://schemas.openxmlformats.org/drawingml/2006/table">
            <a:tbl>
              <a:tblPr>
                <a:noFill/>
                <a:tableStyleId>{3D63CB82-14E3-4DFA-93F2-D81FE065984C}</a:tableStyleId>
              </a:tblPr>
              <a:tblGrid>
                <a:gridCol w="3253750"/>
                <a:gridCol w="3253750"/>
              </a:tblGrid>
              <a:tr h="297175">
                <a:tc>
                  <a:txBody>
                    <a:bodyPr/>
                    <a:lstStyle/>
                    <a:p>
                      <a:pPr indent="0" lvl="0" marL="0" marR="0" rtl="1" algn="r">
                        <a:spcBef>
                          <a:spcPts val="0"/>
                        </a:spcBef>
                        <a:spcAft>
                          <a:spcPts val="0"/>
                        </a:spcAft>
                        <a:buNone/>
                      </a:pPr>
                      <a:r>
                        <a:rPr b="1" i="0" lang="ar-EG" sz="1800" u="none" cap="none" strike="noStrike">
                          <a:solidFill>
                            <a:srgbClr val="FFFFFF"/>
                          </a:solidFill>
                          <a:latin typeface="Calibri"/>
                          <a:ea typeface="Calibri"/>
                          <a:cs typeface="Calibri"/>
                          <a:sym typeface="Calibri"/>
                        </a:rPr>
                        <a:t>الإمبراطورية البيزنطية الشرقية </a:t>
                      </a:r>
                      <a:endParaRPr sz="1800" u="none" cap="none" strike="noStrike"/>
                    </a:p>
                  </a:txBody>
                  <a:tcPr marT="38100" marB="38100" marR="76200" marL="76200">
                    <a:lnL cap="flat" cmpd="sng" w="10150">
                      <a:solidFill>
                        <a:srgbClr val="FFFFFF"/>
                      </a:solidFill>
                      <a:prstDash val="solid"/>
                      <a:round/>
                      <a:headEnd len="sm" w="sm" type="none"/>
                      <a:tailEnd len="sm" w="sm" type="none"/>
                    </a:lnL>
                    <a:lnR cap="flat" cmpd="sng" w="10150">
                      <a:solidFill>
                        <a:srgbClr val="FFFFFF"/>
                      </a:solidFill>
                      <a:prstDash val="solid"/>
                      <a:round/>
                      <a:headEnd len="sm" w="sm" type="none"/>
                      <a:tailEnd len="sm" w="sm" type="none"/>
                    </a:lnR>
                    <a:lnT cap="flat" cmpd="sng" w="10150">
                      <a:solidFill>
                        <a:srgbClr val="FFFFFF"/>
                      </a:solidFill>
                      <a:prstDash val="solid"/>
                      <a:round/>
                      <a:headEnd len="sm" w="sm" type="none"/>
                      <a:tailEnd len="sm" w="sm" type="none"/>
                    </a:lnT>
                    <a:lnB cap="flat" cmpd="sng" w="30475">
                      <a:solidFill>
                        <a:srgbClr val="FFFFFF"/>
                      </a:solidFill>
                      <a:prstDash val="solid"/>
                      <a:round/>
                      <a:headEnd len="sm" w="sm" type="none"/>
                      <a:tailEnd len="sm" w="sm" type="none"/>
                    </a:lnB>
                    <a:solidFill>
                      <a:srgbClr val="5B9BD5"/>
                    </a:solidFill>
                  </a:tcPr>
                </a:tc>
                <a:tc>
                  <a:txBody>
                    <a:bodyPr/>
                    <a:lstStyle/>
                    <a:p>
                      <a:pPr indent="0" lvl="0" marL="0" marR="0" rtl="1" algn="r">
                        <a:spcBef>
                          <a:spcPts val="0"/>
                        </a:spcBef>
                        <a:spcAft>
                          <a:spcPts val="0"/>
                        </a:spcAft>
                        <a:buNone/>
                      </a:pPr>
                      <a:r>
                        <a:rPr b="1" i="0" lang="ar-EG" sz="1800" u="none" cap="none" strike="noStrike">
                          <a:solidFill>
                            <a:srgbClr val="FFFFFF"/>
                          </a:solidFill>
                          <a:latin typeface="Calibri"/>
                          <a:ea typeface="Calibri"/>
                          <a:cs typeface="Calibri"/>
                          <a:sym typeface="Calibri"/>
                        </a:rPr>
                        <a:t>الإمبراطورية البيزنطية الغربية </a:t>
                      </a:r>
                      <a:endParaRPr sz="1800" u="none" cap="none" strike="noStrike"/>
                    </a:p>
                  </a:txBody>
                  <a:tcPr marT="38100" marB="38100" marR="76200" marL="76200">
                    <a:lnL cap="flat" cmpd="sng" w="10150">
                      <a:solidFill>
                        <a:srgbClr val="FFFFFF"/>
                      </a:solidFill>
                      <a:prstDash val="solid"/>
                      <a:round/>
                      <a:headEnd len="sm" w="sm" type="none"/>
                      <a:tailEnd len="sm" w="sm" type="none"/>
                    </a:lnL>
                    <a:lnR cap="flat" cmpd="sng" w="10150">
                      <a:solidFill>
                        <a:srgbClr val="FFFFFF"/>
                      </a:solidFill>
                      <a:prstDash val="solid"/>
                      <a:round/>
                      <a:headEnd len="sm" w="sm" type="none"/>
                      <a:tailEnd len="sm" w="sm" type="none"/>
                    </a:lnR>
                    <a:lnT cap="flat" cmpd="sng" w="10150">
                      <a:solidFill>
                        <a:srgbClr val="FFFFFF"/>
                      </a:solidFill>
                      <a:prstDash val="solid"/>
                      <a:round/>
                      <a:headEnd len="sm" w="sm" type="none"/>
                      <a:tailEnd len="sm" w="sm" type="none"/>
                    </a:lnT>
                    <a:lnB cap="flat" cmpd="sng" w="30475">
                      <a:solidFill>
                        <a:srgbClr val="FFFFFF"/>
                      </a:solidFill>
                      <a:prstDash val="solid"/>
                      <a:round/>
                      <a:headEnd len="sm" w="sm" type="none"/>
                      <a:tailEnd len="sm" w="sm" type="none"/>
                    </a:lnB>
                    <a:solidFill>
                      <a:srgbClr val="5B9BD5"/>
                    </a:solidFill>
                  </a:tcPr>
                </a:tc>
              </a:tr>
              <a:tr h="297175">
                <a:tc>
                  <a:txBody>
                    <a:bodyPr/>
                    <a:lstStyle/>
                    <a:p>
                      <a:pPr indent="0" lvl="0" marL="0" marR="0" rtl="1" algn="r">
                        <a:spcBef>
                          <a:spcPts val="0"/>
                        </a:spcBef>
                        <a:spcAft>
                          <a:spcPts val="0"/>
                        </a:spcAft>
                        <a:buNone/>
                      </a:pPr>
                      <a:r>
                        <a:rPr b="0" i="0" lang="ar-EG" sz="1800" u="none" cap="none" strike="noStrike">
                          <a:solidFill>
                            <a:srgbClr val="000000"/>
                          </a:solidFill>
                          <a:latin typeface="Calibri"/>
                          <a:ea typeface="Calibri"/>
                          <a:cs typeface="Calibri"/>
                          <a:sym typeface="Calibri"/>
                        </a:rPr>
                        <a:t>عاصمتها القسطمطنية </a:t>
                      </a:r>
                      <a:endParaRPr sz="1800" u="none" cap="none" strike="noStrike"/>
                    </a:p>
                  </a:txBody>
                  <a:tcPr marT="38100" marB="38100" marR="76200" marL="76200">
                    <a:lnL cap="flat" cmpd="sng" w="10150">
                      <a:solidFill>
                        <a:srgbClr val="FFFFFF"/>
                      </a:solidFill>
                      <a:prstDash val="solid"/>
                      <a:round/>
                      <a:headEnd len="sm" w="sm" type="none"/>
                      <a:tailEnd len="sm" w="sm" type="none"/>
                    </a:lnL>
                    <a:lnR cap="flat" cmpd="sng" w="10150">
                      <a:solidFill>
                        <a:srgbClr val="FFFFFF"/>
                      </a:solidFill>
                      <a:prstDash val="solid"/>
                      <a:round/>
                      <a:headEnd len="sm" w="sm" type="none"/>
                      <a:tailEnd len="sm" w="sm" type="none"/>
                    </a:lnR>
                    <a:lnT cap="flat" cmpd="sng" w="30475">
                      <a:solidFill>
                        <a:srgbClr val="FFFFFF"/>
                      </a:solidFill>
                      <a:prstDash val="solid"/>
                      <a:round/>
                      <a:headEnd len="sm" w="sm" type="none"/>
                      <a:tailEnd len="sm" w="sm" type="none"/>
                    </a:lnT>
                    <a:lnB cap="flat" cmpd="sng" w="10150">
                      <a:solidFill>
                        <a:srgbClr val="FFFFFF"/>
                      </a:solidFill>
                      <a:prstDash val="solid"/>
                      <a:round/>
                      <a:headEnd len="sm" w="sm" type="none"/>
                      <a:tailEnd len="sm" w="sm" type="none"/>
                    </a:lnB>
                    <a:solidFill>
                      <a:srgbClr val="D0DEEF"/>
                    </a:solidFill>
                  </a:tcPr>
                </a:tc>
                <a:tc>
                  <a:txBody>
                    <a:bodyPr/>
                    <a:lstStyle/>
                    <a:p>
                      <a:pPr indent="0" lvl="0" marL="0" marR="0" rtl="1" algn="r">
                        <a:spcBef>
                          <a:spcPts val="0"/>
                        </a:spcBef>
                        <a:spcAft>
                          <a:spcPts val="0"/>
                        </a:spcAft>
                        <a:buNone/>
                      </a:pPr>
                      <a:r>
                        <a:rPr b="0" i="0" lang="ar-EG" sz="1800" u="none" cap="none" strike="noStrike">
                          <a:solidFill>
                            <a:srgbClr val="000000"/>
                          </a:solidFill>
                          <a:latin typeface="Calibri"/>
                          <a:ea typeface="Calibri"/>
                          <a:cs typeface="Calibri"/>
                          <a:sym typeface="Calibri"/>
                        </a:rPr>
                        <a:t>عاصمتها روما </a:t>
                      </a:r>
                      <a:endParaRPr sz="1800" u="none" cap="none" strike="noStrike"/>
                    </a:p>
                  </a:txBody>
                  <a:tcPr marT="38100" marB="38100" marR="76200" marL="76200">
                    <a:lnL cap="flat" cmpd="sng" w="10150">
                      <a:solidFill>
                        <a:srgbClr val="FFFFFF"/>
                      </a:solidFill>
                      <a:prstDash val="solid"/>
                      <a:round/>
                      <a:headEnd len="sm" w="sm" type="none"/>
                      <a:tailEnd len="sm" w="sm" type="none"/>
                    </a:lnL>
                    <a:lnR cap="flat" cmpd="sng" w="10150">
                      <a:solidFill>
                        <a:srgbClr val="FFFFFF"/>
                      </a:solidFill>
                      <a:prstDash val="solid"/>
                      <a:round/>
                      <a:headEnd len="sm" w="sm" type="none"/>
                      <a:tailEnd len="sm" w="sm" type="none"/>
                    </a:lnR>
                    <a:lnT cap="flat" cmpd="sng" w="30475">
                      <a:solidFill>
                        <a:srgbClr val="FFFFFF"/>
                      </a:solidFill>
                      <a:prstDash val="solid"/>
                      <a:round/>
                      <a:headEnd len="sm" w="sm" type="none"/>
                      <a:tailEnd len="sm" w="sm" type="none"/>
                    </a:lnT>
                    <a:lnB cap="flat" cmpd="sng" w="10150">
                      <a:solidFill>
                        <a:srgbClr val="FFFFFF"/>
                      </a:solidFill>
                      <a:prstDash val="solid"/>
                      <a:round/>
                      <a:headEnd len="sm" w="sm" type="none"/>
                      <a:tailEnd len="sm" w="sm" type="none"/>
                    </a:lnB>
                    <a:solidFill>
                      <a:srgbClr val="D0DEEF"/>
                    </a:solidFill>
                  </a:tcPr>
                </a:tc>
              </a:tr>
            </a:tbl>
          </a:graphicData>
        </a:graphic>
      </p:graphicFrame>
      <p:sp>
        <p:nvSpPr>
          <p:cNvPr id="110" name="Google Shape;110;p3"/>
          <p:cNvSpPr/>
          <p:nvPr/>
        </p:nvSpPr>
        <p:spPr>
          <a:xfrm>
            <a:off x="3747147" y="5611336"/>
            <a:ext cx="12192000" cy="457200"/>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4"/>
          <p:cNvSpPr txBox="1"/>
          <p:nvPr>
            <p:ph type="title"/>
          </p:nvPr>
        </p:nvSpPr>
        <p:spPr>
          <a:xfrm>
            <a:off x="838200" y="365125"/>
            <a:ext cx="10515600" cy="1568178"/>
          </a:xfrm>
          <a:prstGeom prst="rect">
            <a:avLst/>
          </a:prstGeom>
          <a:noFill/>
          <a:ln>
            <a:noFill/>
          </a:ln>
        </p:spPr>
        <p:txBody>
          <a:bodyPr anchorCtr="0" anchor="ctr" bIns="45700" lIns="91425" spcFirstLastPara="1" rIns="91425" wrap="square" tIns="45700">
            <a:normAutofit fontScale="90000"/>
          </a:bodyPr>
          <a:lstStyle/>
          <a:p>
            <a:pPr indent="0" lvl="0" marL="0" rtl="1" algn="r">
              <a:lnSpc>
                <a:spcPct val="90000"/>
              </a:lnSpc>
              <a:spcBef>
                <a:spcPts val="0"/>
              </a:spcBef>
              <a:spcAft>
                <a:spcPts val="0"/>
              </a:spcAft>
              <a:buClr>
                <a:schemeClr val="dk1"/>
              </a:buClr>
              <a:buSzPct val="100000"/>
              <a:buFont typeface="Calibri"/>
              <a:buNone/>
            </a:pPr>
            <a:r>
              <a:rPr b="1" lang="ar-EG"/>
              <a:t>الإمبراطورية البيزنطية – توزيع السلطة في الإمبراطورية البيزنطية </a:t>
            </a:r>
            <a:br>
              <a:rPr b="1" lang="ar-EG"/>
            </a:br>
            <a:endParaRPr/>
          </a:p>
        </p:txBody>
      </p:sp>
      <p:sp>
        <p:nvSpPr>
          <p:cNvPr id="116" name="Google Shape;116;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1" algn="r">
              <a:lnSpc>
                <a:spcPct val="90000"/>
              </a:lnSpc>
              <a:spcBef>
                <a:spcPts val="0"/>
              </a:spcBef>
              <a:spcAft>
                <a:spcPts val="0"/>
              </a:spcAft>
              <a:buClr>
                <a:schemeClr val="dk1"/>
              </a:buClr>
              <a:buSzPts val="2800"/>
              <a:buChar char="•"/>
            </a:pPr>
            <a:r>
              <a:rPr lang="ar-EG"/>
              <a:t>كما قلنا </a:t>
            </a:r>
            <a:r>
              <a:rPr lang="ar-EG"/>
              <a:t>سابقا</a:t>
            </a:r>
            <a:r>
              <a:rPr lang="ar-EG"/>
              <a:t> استلم قسطنطين </a:t>
            </a:r>
            <a:r>
              <a:rPr lang="ar-EG"/>
              <a:t>الأول</a:t>
            </a:r>
            <a:r>
              <a:rPr lang="ar-EG"/>
              <a:t> الحكم وفي فترة حكمه استطاع نشر الديانة المسيحية  في كافة مناطق الإمبراطورية وجاء من بعده ثيرديوس الأول الذي كان </a:t>
            </a:r>
            <a:r>
              <a:rPr lang="ar-EG"/>
              <a:t>آخر</a:t>
            </a:r>
            <a:r>
              <a:rPr lang="ar-EG"/>
              <a:t> حكام الإمبراطورية الرومانية لأنه قسم الإمبراطورية إلى ولديه </a:t>
            </a:r>
            <a:r>
              <a:rPr lang="ar-EG"/>
              <a:t>قسمين</a:t>
            </a:r>
            <a:r>
              <a:rPr lang="ar-EG"/>
              <a:t> –</a:t>
            </a:r>
            <a:endParaRPr b="0"/>
          </a:p>
          <a:p>
            <a:pPr indent="-228600" lvl="0" marL="228600" rtl="1" algn="r">
              <a:lnSpc>
                <a:spcPct val="90000"/>
              </a:lnSpc>
              <a:spcBef>
                <a:spcPts val="1000"/>
              </a:spcBef>
              <a:spcAft>
                <a:spcPts val="0"/>
              </a:spcAft>
              <a:buClr>
                <a:schemeClr val="dk1"/>
              </a:buClr>
              <a:buSzPts val="2800"/>
              <a:buChar char="•"/>
            </a:pPr>
            <a:r>
              <a:rPr lang="ar-EG"/>
              <a:t>شرقية </a:t>
            </a:r>
            <a:r>
              <a:rPr lang="ar-EG"/>
              <a:t>حكمها</a:t>
            </a:r>
            <a:r>
              <a:rPr lang="ar-EG"/>
              <a:t> ابنه اركاديوس حكم مناطق شرق أوروبا والهلال الخصيب كانت مليئة بالثروات الطبيعية عاصمتها القسطنطينية </a:t>
            </a:r>
            <a:endParaRPr b="0"/>
          </a:p>
          <a:p>
            <a:pPr indent="-228600" lvl="0" marL="228600" rtl="1" algn="r">
              <a:lnSpc>
                <a:spcPct val="90000"/>
              </a:lnSpc>
              <a:spcBef>
                <a:spcPts val="1000"/>
              </a:spcBef>
              <a:spcAft>
                <a:spcPts val="0"/>
              </a:spcAft>
              <a:buClr>
                <a:schemeClr val="dk1"/>
              </a:buClr>
              <a:buSzPts val="2800"/>
              <a:buChar char="•"/>
            </a:pPr>
            <a:r>
              <a:rPr lang="ar-EG"/>
              <a:t>وغربية حكمها ابنه هونيروس شملت روما وغرب أوروبا كانت مليئة بالمشاكل والحروبات </a:t>
            </a:r>
            <a:endParaRPr b="0"/>
          </a:p>
          <a:p>
            <a:pPr indent="-228600" lvl="0" marL="228600" rtl="1" algn="r">
              <a:lnSpc>
                <a:spcPct val="90000"/>
              </a:lnSpc>
              <a:spcBef>
                <a:spcPts val="1000"/>
              </a:spcBef>
              <a:spcAft>
                <a:spcPts val="0"/>
              </a:spcAft>
              <a:buClr>
                <a:schemeClr val="dk1"/>
              </a:buClr>
              <a:buSzPts val="2800"/>
              <a:buChar char="•"/>
            </a:pPr>
            <a:br>
              <a:rPr lang="ar-EG"/>
            </a:b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chemeClr val="dk1"/>
              </a:buClr>
              <a:buSzPts val="4400"/>
              <a:buFont typeface="Calibri"/>
              <a:buNone/>
            </a:pPr>
            <a:r>
              <a:rPr lang="ar-EG"/>
              <a:t>الديانة المتبعة في الإمبراطورية البيزنطية </a:t>
            </a:r>
            <a:endParaRPr/>
          </a:p>
        </p:txBody>
      </p:sp>
      <p:sp>
        <p:nvSpPr>
          <p:cNvPr id="122" name="Google Shape;122;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1" algn="r">
              <a:lnSpc>
                <a:spcPct val="90000"/>
              </a:lnSpc>
              <a:spcBef>
                <a:spcPts val="0"/>
              </a:spcBef>
              <a:spcAft>
                <a:spcPts val="0"/>
              </a:spcAft>
              <a:buClr>
                <a:schemeClr val="dk1"/>
              </a:buClr>
              <a:buSzPts val="2800"/>
              <a:buChar char="•"/>
            </a:pPr>
            <a:r>
              <a:rPr lang="ar-EG"/>
              <a:t>الديانة المتبعة في الإمبراطورية البيزنطية هي المسيحية وذلك بعد اعتناق قسطنطين الأول للديانة المسيحية والذي يعتبر أول حاكم للإمبراطورية البيزنطية,  حيث أصبحت الديانة المسيحية هي الديانة الرسمية في الإمبراطورية. </a:t>
            </a:r>
            <a:endParaRPr b="0"/>
          </a:p>
          <a:p>
            <a:pPr indent="-228600" lvl="0" marL="228600" rtl="1" algn="r">
              <a:lnSpc>
                <a:spcPct val="90000"/>
              </a:lnSpc>
              <a:spcBef>
                <a:spcPts val="1000"/>
              </a:spcBef>
              <a:spcAft>
                <a:spcPts val="0"/>
              </a:spcAft>
              <a:buClr>
                <a:schemeClr val="dk1"/>
              </a:buClr>
              <a:buSzPts val="2800"/>
              <a:buChar char="•"/>
            </a:pPr>
            <a:br>
              <a:rPr lang="ar-EG"/>
            </a:br>
            <a:r>
              <a:rPr b="1" lang="ar-EG"/>
              <a:t>بما أن الديانة المتبعة للإمبراطورية هي المسيحية فكان لها المعالم الخاصة عن الامبراطورية الرومانية القديمة مستقلة في مجالات مثل الثقافة اللغة والدين</a:t>
            </a:r>
            <a:endParaRPr b="0"/>
          </a:p>
          <a:p>
            <a:pPr indent="-228600" lvl="0" marL="228600" rtl="1" algn="r">
              <a:lnSpc>
                <a:spcPct val="90000"/>
              </a:lnSpc>
              <a:spcBef>
                <a:spcPts val="1000"/>
              </a:spcBef>
              <a:spcAft>
                <a:spcPts val="0"/>
              </a:spcAft>
              <a:buClr>
                <a:schemeClr val="dk1"/>
              </a:buClr>
              <a:buSzPts val="2800"/>
              <a:buChar char="•"/>
            </a:pPr>
            <a:r>
              <a:rPr b="1" lang="ar-EG">
                <a:solidFill>
                  <a:schemeClr val="dk1"/>
                </a:solidFill>
              </a:rPr>
              <a:t>بناء كنيسة آيا صوفيا في عام 537 م في عهد </a:t>
            </a:r>
            <a:r>
              <a:rPr b="1" lang="ar-EG"/>
              <a:t>الإمبراطور</a:t>
            </a:r>
            <a:r>
              <a:rPr b="1" lang="ar-EG">
                <a:solidFill>
                  <a:schemeClr val="dk1"/>
                </a:solidFill>
              </a:rPr>
              <a:t> الروماني </a:t>
            </a:r>
            <a:r>
              <a:rPr b="1" lang="ar-EG">
                <a:solidFill>
                  <a:schemeClr val="dk1"/>
                </a:solidFill>
                <a:latin typeface="Calibri"/>
                <a:ea typeface="Calibri"/>
                <a:cs typeface="Calibri"/>
                <a:sym typeface="Calibri"/>
              </a:rPr>
              <a:t>جستينيان</a:t>
            </a:r>
            <a:r>
              <a:rPr b="1" lang="ar-EG">
                <a:solidFill>
                  <a:schemeClr val="dk1"/>
                </a:solidFill>
              </a:rPr>
              <a:t> الأول</a:t>
            </a:r>
            <a:endParaRPr>
              <a:solidFill>
                <a:schemeClr val="dk1"/>
              </a:solidFill>
            </a:endParaRPr>
          </a:p>
          <a:p>
            <a:pPr indent="-228600" lvl="0" marL="228600" rtl="1" algn="r">
              <a:lnSpc>
                <a:spcPct val="90000"/>
              </a:lnSpc>
              <a:spcBef>
                <a:spcPts val="1000"/>
              </a:spcBef>
              <a:spcAft>
                <a:spcPts val="0"/>
              </a:spcAft>
              <a:buClr>
                <a:schemeClr val="dk1"/>
              </a:buClr>
              <a:buSzPts val="2800"/>
              <a:buChar char="•"/>
            </a:pPr>
            <a:br>
              <a:rPr lang="ar-EG"/>
            </a:b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1" algn="ctr">
              <a:lnSpc>
                <a:spcPct val="90000"/>
              </a:lnSpc>
              <a:spcBef>
                <a:spcPts val="0"/>
              </a:spcBef>
              <a:spcAft>
                <a:spcPts val="0"/>
              </a:spcAft>
              <a:buClr>
                <a:schemeClr val="dk1"/>
              </a:buClr>
              <a:buSzPts val="2800"/>
              <a:buNone/>
            </a:pPr>
            <a:r>
              <a:rPr lang="ar-EG">
                <a:solidFill>
                  <a:schemeClr val="dk1"/>
                </a:solidFill>
              </a:rPr>
              <a:t>الإمبراطورية البيزنطية </a:t>
            </a:r>
            <a:r>
              <a:rPr lang="ar-EG"/>
              <a:t>الشرقية</a:t>
            </a:r>
            <a:r>
              <a:rPr lang="ar-EG">
                <a:solidFill>
                  <a:schemeClr val="dk1"/>
                </a:solidFill>
              </a:rPr>
              <a:t> وعاصمتها القسطنطينية </a:t>
            </a:r>
            <a:endParaRPr>
              <a:solidFill>
                <a:schemeClr val="dk1"/>
              </a:solidFill>
            </a:endParaRPr>
          </a:p>
          <a:p>
            <a:pPr indent="0" lvl="0" marL="0" rtl="1" algn="ctr">
              <a:lnSpc>
                <a:spcPct val="90000"/>
              </a:lnSpc>
              <a:spcBef>
                <a:spcPts val="0"/>
              </a:spcBef>
              <a:spcAft>
                <a:spcPts val="0"/>
              </a:spcAft>
              <a:buClr>
                <a:schemeClr val="dk1"/>
              </a:buClr>
              <a:buSzPts val="2800"/>
              <a:buNone/>
            </a:pPr>
            <a:r>
              <a:t/>
            </a:r>
            <a:endParaRPr/>
          </a:p>
          <a:p>
            <a:pPr indent="0" lvl="0" marL="0" rtl="1" algn="r">
              <a:lnSpc>
                <a:spcPct val="90000"/>
              </a:lnSpc>
              <a:spcBef>
                <a:spcPts val="0"/>
              </a:spcBef>
              <a:spcAft>
                <a:spcPts val="0"/>
              </a:spcAft>
              <a:buClr>
                <a:schemeClr val="dk1"/>
              </a:buClr>
              <a:buSzPts val="2800"/>
              <a:buNone/>
            </a:pPr>
            <a:r>
              <a:rPr lang="ar-EG">
                <a:solidFill>
                  <a:schemeClr val="dk1"/>
                </a:solidFill>
              </a:rPr>
              <a:t>قام القيصر </a:t>
            </a:r>
            <a:r>
              <a:rPr lang="ar-EG">
                <a:solidFill>
                  <a:schemeClr val="dk1"/>
                </a:solidFill>
                <a:latin typeface="Calibri"/>
                <a:ea typeface="Calibri"/>
                <a:cs typeface="Calibri"/>
                <a:sym typeface="Calibri"/>
              </a:rPr>
              <a:t>دبوكليتاري</a:t>
            </a:r>
            <a:r>
              <a:rPr lang="ar-EG">
                <a:solidFill>
                  <a:schemeClr val="dk1"/>
                </a:solidFill>
              </a:rPr>
              <a:t> بعدة اعمال – </a:t>
            </a:r>
            <a:endParaRPr/>
          </a:p>
          <a:p>
            <a:pPr indent="0" lvl="0" marL="0" rtl="1" algn="r">
              <a:lnSpc>
                <a:spcPct val="90000"/>
              </a:lnSpc>
              <a:spcBef>
                <a:spcPts val="0"/>
              </a:spcBef>
              <a:spcAft>
                <a:spcPts val="0"/>
              </a:spcAft>
              <a:buClr>
                <a:schemeClr val="dk1"/>
              </a:buClr>
              <a:buSzPts val="2800"/>
              <a:buNone/>
            </a:pPr>
            <a:r>
              <a:rPr lang="ar-EG">
                <a:solidFill>
                  <a:schemeClr val="dk1"/>
                </a:solidFill>
              </a:rPr>
              <a:t>1-توزيع السلطة في الإمبراطورية البيزنطية فقام في تقسيمها إلى اربع مناطق وعلى كل منطقة يضع حاكم عليها </a:t>
            </a:r>
            <a:endParaRPr/>
          </a:p>
          <a:p>
            <a:pPr indent="0" lvl="0" marL="0" rtl="1" algn="r">
              <a:lnSpc>
                <a:spcPct val="90000"/>
              </a:lnSpc>
              <a:spcBef>
                <a:spcPts val="0"/>
              </a:spcBef>
              <a:spcAft>
                <a:spcPts val="0"/>
              </a:spcAft>
              <a:buClr>
                <a:schemeClr val="dk1"/>
              </a:buClr>
              <a:buSzPts val="2800"/>
              <a:buNone/>
            </a:pPr>
            <a:r>
              <a:rPr lang="ar-EG">
                <a:solidFill>
                  <a:schemeClr val="dk1"/>
                </a:solidFill>
              </a:rPr>
              <a:t>2-بالإضافة إلى ذلك أهتم بالجيش وتقويته  </a:t>
            </a:r>
            <a:endParaRPr/>
          </a:p>
          <a:p>
            <a:pPr indent="0" lvl="0" marL="0" rtl="1" algn="r">
              <a:lnSpc>
                <a:spcPct val="90000"/>
              </a:lnSpc>
              <a:spcBef>
                <a:spcPts val="0"/>
              </a:spcBef>
              <a:spcAft>
                <a:spcPts val="0"/>
              </a:spcAft>
              <a:buClr>
                <a:schemeClr val="dk1"/>
              </a:buClr>
              <a:buSzPts val="2800"/>
              <a:buNone/>
            </a:pPr>
            <a:r>
              <a:rPr lang="ar-EG">
                <a:solidFill>
                  <a:schemeClr val="dk1"/>
                </a:solidFill>
              </a:rPr>
              <a:t>3-اتساع رقعة الإمبراطورية البيزنطية في جميع </a:t>
            </a:r>
            <a:r>
              <a:rPr lang="ar-EG"/>
              <a:t>الاتجاهات</a:t>
            </a:r>
            <a:r>
              <a:rPr lang="ar-EG">
                <a:solidFill>
                  <a:schemeClr val="dk1"/>
                </a:solidFill>
              </a:rPr>
              <a:t> </a:t>
            </a:r>
            <a:endParaRPr/>
          </a:p>
          <a:p>
            <a:pPr indent="0" lvl="0" marL="0" rtl="1" algn="r">
              <a:lnSpc>
                <a:spcPct val="90000"/>
              </a:lnSpc>
              <a:spcBef>
                <a:spcPts val="0"/>
              </a:spcBef>
              <a:spcAft>
                <a:spcPts val="0"/>
              </a:spcAft>
              <a:buClr>
                <a:schemeClr val="dk1"/>
              </a:buClr>
              <a:buSzPts val="2800"/>
              <a:buNone/>
            </a:pPr>
            <a:r>
              <a:rPr lang="ar-EG">
                <a:solidFill>
                  <a:schemeClr val="dk1"/>
                </a:solidFill>
              </a:rPr>
              <a:t>4- ازدياد قوة الكنيسة التي </a:t>
            </a:r>
            <a:r>
              <a:rPr lang="ar-EG"/>
              <a:t>أخذت</a:t>
            </a:r>
            <a:r>
              <a:rPr lang="ar-EG">
                <a:solidFill>
                  <a:schemeClr val="dk1"/>
                </a:solidFill>
              </a:rPr>
              <a:t> تظهر عاملاً روحياً في دولة مسيحية </a:t>
            </a:r>
            <a:endParaRPr/>
          </a:p>
          <a:p>
            <a:pPr indent="-50800" lvl="0" marL="228600" rtl="1" algn="r">
              <a:lnSpc>
                <a:spcPct val="90000"/>
              </a:lnSpc>
              <a:spcBef>
                <a:spcPts val="1000"/>
              </a:spcBef>
              <a:spcAft>
                <a:spcPts val="0"/>
              </a:spcAft>
              <a:buClr>
                <a:schemeClr val="dk1"/>
              </a:buClr>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7"/>
          <p:cNvSpPr/>
          <p:nvPr/>
        </p:nvSpPr>
        <p:spPr>
          <a:xfrm>
            <a:off x="3663227" y="2290592"/>
            <a:ext cx="1828800" cy="914400"/>
          </a:xfrm>
          <a:prstGeom prst="ellipse">
            <a:avLst/>
          </a:prstGeom>
          <a:solidFill>
            <a:schemeClr val="accent2"/>
          </a:solidFill>
          <a:ln cap="flat" cmpd="sng" w="12700">
            <a:solidFill>
              <a:srgbClr val="AC5B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جنستان الثاني </a:t>
            </a:r>
            <a:endParaRPr sz="1800">
              <a:solidFill>
                <a:schemeClr val="lt1"/>
              </a:solidFill>
              <a:latin typeface="Calibri"/>
              <a:ea typeface="Calibri"/>
              <a:cs typeface="Calibri"/>
              <a:sym typeface="Calibri"/>
            </a:endParaRPr>
          </a:p>
        </p:txBody>
      </p:sp>
      <p:sp>
        <p:nvSpPr>
          <p:cNvPr id="133" name="Google Shape;133;p7"/>
          <p:cNvSpPr/>
          <p:nvPr/>
        </p:nvSpPr>
        <p:spPr>
          <a:xfrm>
            <a:off x="7493078" y="1092828"/>
            <a:ext cx="1828800" cy="914400"/>
          </a:xfrm>
          <a:prstGeom prst="ellipse">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lt1"/>
              </a:buClr>
              <a:buSzPts val="1800"/>
              <a:buFont typeface="Calibri"/>
              <a:buNone/>
            </a:pPr>
            <a:r>
              <a:rPr b="1" lang="ar-EG" sz="1800">
                <a:solidFill>
                  <a:schemeClr val="lt1"/>
                </a:solidFill>
                <a:latin typeface="Calibri"/>
                <a:ea typeface="Calibri"/>
                <a:cs typeface="Calibri"/>
                <a:sym typeface="Calibri"/>
              </a:rPr>
              <a:t>ثيودوسيوس الأول </a:t>
            </a:r>
            <a:endParaRPr sz="1800">
              <a:solidFill>
                <a:schemeClr val="lt1"/>
              </a:solidFill>
              <a:latin typeface="Calibri"/>
              <a:ea typeface="Calibri"/>
              <a:cs typeface="Calibri"/>
              <a:sym typeface="Calibri"/>
            </a:endParaRPr>
          </a:p>
        </p:txBody>
      </p:sp>
      <p:sp>
        <p:nvSpPr>
          <p:cNvPr id="134" name="Google Shape;134;p7"/>
          <p:cNvSpPr/>
          <p:nvPr/>
        </p:nvSpPr>
        <p:spPr>
          <a:xfrm>
            <a:off x="9255760" y="565192"/>
            <a:ext cx="2225040" cy="914400"/>
          </a:xfrm>
          <a:prstGeom prst="ellipse">
            <a:avLst/>
          </a:prstGeom>
          <a:gradFill>
            <a:gsLst>
              <a:gs pos="0">
                <a:srgbClr val="F7BCA2"/>
              </a:gs>
              <a:gs pos="50000">
                <a:srgbClr val="F4B093"/>
              </a:gs>
              <a:gs pos="100000">
                <a:srgbClr val="F7A47F"/>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rPr lang="ar-EG" sz="1800">
                <a:solidFill>
                  <a:schemeClr val="dk1"/>
                </a:solidFill>
                <a:latin typeface="Calibri"/>
                <a:ea typeface="Calibri"/>
                <a:cs typeface="Calibri"/>
                <a:sym typeface="Calibri"/>
              </a:rPr>
              <a:t>قسطنطين الأول </a:t>
            </a:r>
            <a:endParaRPr sz="1800">
              <a:solidFill>
                <a:schemeClr val="dk1"/>
              </a:solidFill>
              <a:latin typeface="Calibri"/>
              <a:ea typeface="Calibri"/>
              <a:cs typeface="Calibri"/>
              <a:sym typeface="Calibri"/>
            </a:endParaRPr>
          </a:p>
        </p:txBody>
      </p:sp>
      <p:sp>
        <p:nvSpPr>
          <p:cNvPr id="135" name="Google Shape;135;p7"/>
          <p:cNvSpPr/>
          <p:nvPr/>
        </p:nvSpPr>
        <p:spPr>
          <a:xfrm>
            <a:off x="5448146" y="1628851"/>
            <a:ext cx="2133600" cy="914400"/>
          </a:xfrm>
          <a:prstGeom prst="ellipse">
            <a:avLst/>
          </a:prstGeom>
          <a:solidFill>
            <a:schemeClr val="accent4"/>
          </a:solidFill>
          <a:ln cap="flat" cmpd="sng" w="12700">
            <a:solidFill>
              <a:srgbClr val="BA8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lt1"/>
              </a:buClr>
              <a:buSzPts val="1800"/>
              <a:buFont typeface="Calibri"/>
              <a:buNone/>
            </a:pPr>
            <a:r>
              <a:rPr b="1" lang="ar-EG" sz="1800">
                <a:solidFill>
                  <a:schemeClr val="lt1"/>
                </a:solidFill>
                <a:latin typeface="Calibri"/>
                <a:ea typeface="Calibri"/>
                <a:cs typeface="Calibri"/>
                <a:sym typeface="Calibri"/>
              </a:rPr>
              <a:t>جنستيان الأول </a:t>
            </a:r>
            <a:endParaRPr sz="1800">
              <a:solidFill>
                <a:schemeClr val="lt1"/>
              </a:solidFill>
              <a:latin typeface="Calibri"/>
              <a:ea typeface="Calibri"/>
              <a:cs typeface="Calibri"/>
              <a:sym typeface="Calibri"/>
            </a:endParaRPr>
          </a:p>
        </p:txBody>
      </p:sp>
      <p:sp>
        <p:nvSpPr>
          <p:cNvPr id="136" name="Google Shape;136;p7"/>
          <p:cNvSpPr/>
          <p:nvPr/>
        </p:nvSpPr>
        <p:spPr>
          <a:xfrm>
            <a:off x="3663227" y="5038100"/>
            <a:ext cx="4266309" cy="914400"/>
          </a:xfrm>
          <a:prstGeom prst="ellipse">
            <a:avLst/>
          </a:prstGeom>
          <a:solidFill>
            <a:schemeClr val="accent2"/>
          </a:solidFill>
          <a:ln cap="flat" cmpd="sng" w="12700">
            <a:solidFill>
              <a:srgbClr val="AC5B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الذي رفض دفع الجزية الكبيرة للفرس </a:t>
            </a:r>
            <a:endParaRPr sz="1800">
              <a:solidFill>
                <a:schemeClr val="lt1"/>
              </a:solidFill>
              <a:latin typeface="Calibri"/>
              <a:ea typeface="Calibri"/>
              <a:cs typeface="Calibri"/>
              <a:sym typeface="Calibri"/>
            </a:endParaRPr>
          </a:p>
        </p:txBody>
      </p:sp>
      <p:sp>
        <p:nvSpPr>
          <p:cNvPr id="137" name="Google Shape;137;p7"/>
          <p:cNvSpPr/>
          <p:nvPr/>
        </p:nvSpPr>
        <p:spPr>
          <a:xfrm>
            <a:off x="5732228" y="3961505"/>
            <a:ext cx="3250186" cy="914400"/>
          </a:xfrm>
          <a:prstGeom prst="ellipse">
            <a:avLst/>
          </a:prstGeom>
          <a:solidFill>
            <a:schemeClr val="accent4"/>
          </a:solid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قام بمعاهدة سلام مع الفرس ودفع جزية  </a:t>
            </a:r>
            <a:endParaRPr sz="1800">
              <a:solidFill>
                <a:schemeClr val="lt1"/>
              </a:solidFill>
              <a:latin typeface="Calibri"/>
              <a:ea typeface="Calibri"/>
              <a:cs typeface="Calibri"/>
              <a:sym typeface="Calibri"/>
            </a:endParaRPr>
          </a:p>
        </p:txBody>
      </p:sp>
      <p:sp>
        <p:nvSpPr>
          <p:cNvPr id="138" name="Google Shape;138;p7"/>
          <p:cNvSpPr/>
          <p:nvPr/>
        </p:nvSpPr>
        <p:spPr>
          <a:xfrm>
            <a:off x="8192851" y="3112398"/>
            <a:ext cx="2606546" cy="1109584"/>
          </a:xfrm>
          <a:prstGeom prst="ellipse">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انتقال الحكم لاولاده أركاديوس في الشرق وهنوريوس في الغرب </a:t>
            </a:r>
            <a:endParaRPr sz="1800">
              <a:solidFill>
                <a:schemeClr val="lt1"/>
              </a:solidFill>
              <a:latin typeface="Calibri"/>
              <a:ea typeface="Calibri"/>
              <a:cs typeface="Calibri"/>
              <a:sym typeface="Calibri"/>
            </a:endParaRPr>
          </a:p>
        </p:txBody>
      </p:sp>
      <p:sp>
        <p:nvSpPr>
          <p:cNvPr id="139" name="Google Shape;139;p7"/>
          <p:cNvSpPr/>
          <p:nvPr/>
        </p:nvSpPr>
        <p:spPr>
          <a:xfrm>
            <a:off x="1026943" y="5305846"/>
            <a:ext cx="2604784" cy="1016623"/>
          </a:xfrm>
          <a:prstGeom prst="ellipse">
            <a:avLst/>
          </a:prstGeom>
          <a:gradFill>
            <a:gsLst>
              <a:gs pos="0">
                <a:srgbClr val="F7BCA2"/>
              </a:gs>
              <a:gs pos="50000">
                <a:srgbClr val="F4B093"/>
              </a:gs>
              <a:gs pos="100000">
                <a:srgbClr val="F7A47F"/>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rPr lang="ar-EG" sz="1800">
                <a:solidFill>
                  <a:schemeClr val="dk1"/>
                </a:solidFill>
                <a:latin typeface="Calibri"/>
                <a:ea typeface="Calibri"/>
                <a:cs typeface="Calibri"/>
                <a:sym typeface="Calibri"/>
              </a:rPr>
              <a:t>توسع الإمبراطورية شرقا ولم يدفع الجزية لمصاهرته الفرس </a:t>
            </a:r>
            <a:endParaRPr sz="1800">
              <a:solidFill>
                <a:schemeClr val="dk1"/>
              </a:solidFill>
              <a:latin typeface="Calibri"/>
              <a:ea typeface="Calibri"/>
              <a:cs typeface="Calibri"/>
              <a:sym typeface="Calibri"/>
            </a:endParaRPr>
          </a:p>
        </p:txBody>
      </p:sp>
      <p:sp>
        <p:nvSpPr>
          <p:cNvPr id="140" name="Google Shape;140;p7"/>
          <p:cNvSpPr/>
          <p:nvPr/>
        </p:nvSpPr>
        <p:spPr>
          <a:xfrm>
            <a:off x="11154594" y="1484792"/>
            <a:ext cx="484632" cy="978408"/>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sz="1800">
              <a:solidFill>
                <a:schemeClr val="lt1"/>
              </a:solidFill>
              <a:latin typeface="Calibri"/>
              <a:ea typeface="Calibri"/>
              <a:cs typeface="Calibri"/>
              <a:sym typeface="Calibri"/>
            </a:endParaRPr>
          </a:p>
        </p:txBody>
      </p:sp>
      <p:sp>
        <p:nvSpPr>
          <p:cNvPr id="141" name="Google Shape;141;p7"/>
          <p:cNvSpPr/>
          <p:nvPr/>
        </p:nvSpPr>
        <p:spPr>
          <a:xfrm>
            <a:off x="8954798" y="2327217"/>
            <a:ext cx="484632" cy="978408"/>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sz="1800">
              <a:solidFill>
                <a:schemeClr val="lt1"/>
              </a:solidFill>
              <a:latin typeface="Calibri"/>
              <a:ea typeface="Calibri"/>
              <a:cs typeface="Calibri"/>
              <a:sym typeface="Calibri"/>
            </a:endParaRPr>
          </a:p>
        </p:txBody>
      </p:sp>
      <p:sp>
        <p:nvSpPr>
          <p:cNvPr id="142" name="Google Shape;142;p7"/>
          <p:cNvSpPr/>
          <p:nvPr/>
        </p:nvSpPr>
        <p:spPr>
          <a:xfrm>
            <a:off x="7084930" y="3079274"/>
            <a:ext cx="484632" cy="978408"/>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sz="1800">
              <a:solidFill>
                <a:schemeClr val="lt1"/>
              </a:solidFill>
              <a:latin typeface="Calibri"/>
              <a:ea typeface="Calibri"/>
              <a:cs typeface="Calibri"/>
              <a:sym typeface="Calibri"/>
            </a:endParaRPr>
          </a:p>
        </p:txBody>
      </p:sp>
      <p:sp>
        <p:nvSpPr>
          <p:cNvPr id="143" name="Google Shape;143;p7"/>
          <p:cNvSpPr/>
          <p:nvPr/>
        </p:nvSpPr>
        <p:spPr>
          <a:xfrm>
            <a:off x="4759688" y="3929501"/>
            <a:ext cx="484632" cy="978408"/>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sz="1800">
              <a:solidFill>
                <a:schemeClr val="lt1"/>
              </a:solidFill>
              <a:latin typeface="Calibri"/>
              <a:ea typeface="Calibri"/>
              <a:cs typeface="Calibri"/>
              <a:sym typeface="Calibri"/>
            </a:endParaRPr>
          </a:p>
        </p:txBody>
      </p:sp>
      <p:sp>
        <p:nvSpPr>
          <p:cNvPr id="144" name="Google Shape;144;p7"/>
          <p:cNvSpPr txBox="1"/>
          <p:nvPr/>
        </p:nvSpPr>
        <p:spPr>
          <a:xfrm>
            <a:off x="10069758" y="1667165"/>
            <a:ext cx="892284" cy="461665"/>
          </a:xfrm>
          <a:prstGeom prst="rect">
            <a:avLst/>
          </a:prstGeom>
          <a:solidFill>
            <a:srgbClr val="FFC000"/>
          </a:solidFill>
          <a:ln>
            <a:noFill/>
          </a:ln>
          <a:effectLst>
            <a:outerShdw blurRad="127000" algn="ctr" dir="2700000" dist="38100">
              <a:srgbClr val="000000">
                <a:alpha val="44313"/>
              </a:srgbClr>
            </a:outerShdw>
          </a:effectLst>
        </p:spPr>
        <p:txBody>
          <a:bodyPr anchorCtr="0" anchor="t" bIns="45700" lIns="91425" spcFirstLastPara="1" rIns="91425" wrap="square" tIns="45700">
            <a:spAutoFit/>
          </a:bodyPr>
          <a:lstStyle/>
          <a:p>
            <a:pPr indent="0" lvl="0" marL="0" marR="0" rtl="1" algn="r">
              <a:spcBef>
                <a:spcPts val="0"/>
              </a:spcBef>
              <a:spcAft>
                <a:spcPts val="0"/>
              </a:spcAft>
              <a:buClr>
                <a:srgbClr val="171616"/>
              </a:buClr>
              <a:buSzPts val="2400"/>
              <a:buFont typeface="Calibri"/>
              <a:buNone/>
            </a:pPr>
            <a:r>
              <a:rPr b="1" lang="ar-EG" sz="2400">
                <a:solidFill>
                  <a:srgbClr val="171616"/>
                </a:solidFill>
                <a:latin typeface="Calibri"/>
                <a:ea typeface="Calibri"/>
                <a:cs typeface="Calibri"/>
                <a:sym typeface="Calibri"/>
              </a:rPr>
              <a:t>306م</a:t>
            </a:r>
            <a:endParaRPr b="1" sz="2400">
              <a:solidFill>
                <a:srgbClr val="171616"/>
              </a:solidFill>
              <a:latin typeface="Calibri"/>
              <a:ea typeface="Calibri"/>
              <a:cs typeface="Calibri"/>
              <a:sym typeface="Calibri"/>
            </a:endParaRPr>
          </a:p>
        </p:txBody>
      </p:sp>
      <p:sp>
        <p:nvSpPr>
          <p:cNvPr id="145" name="Google Shape;145;p7"/>
          <p:cNvSpPr txBox="1"/>
          <p:nvPr/>
        </p:nvSpPr>
        <p:spPr>
          <a:xfrm>
            <a:off x="8635056" y="1823625"/>
            <a:ext cx="892284" cy="461665"/>
          </a:xfrm>
          <a:prstGeom prst="rect">
            <a:avLst/>
          </a:prstGeom>
          <a:solidFill>
            <a:srgbClr val="FFC000"/>
          </a:solidFill>
          <a:ln>
            <a:noFill/>
          </a:ln>
          <a:effectLst>
            <a:outerShdw blurRad="127000" algn="ctr" dir="2700000" dist="38100">
              <a:srgbClr val="000000">
                <a:alpha val="44313"/>
              </a:srgbClr>
            </a:outerShdw>
          </a:effectLst>
        </p:spPr>
        <p:txBody>
          <a:bodyPr anchorCtr="0" anchor="t" bIns="45700" lIns="91425" spcFirstLastPara="1" rIns="91425" wrap="square" tIns="45700">
            <a:spAutoFit/>
          </a:bodyPr>
          <a:lstStyle/>
          <a:p>
            <a:pPr indent="0" lvl="0" marL="0" marR="0" rtl="1" algn="r">
              <a:spcBef>
                <a:spcPts val="0"/>
              </a:spcBef>
              <a:spcAft>
                <a:spcPts val="0"/>
              </a:spcAft>
              <a:buClr>
                <a:srgbClr val="171616"/>
              </a:buClr>
              <a:buSzPts val="2400"/>
              <a:buFont typeface="Calibri"/>
              <a:buNone/>
            </a:pPr>
            <a:r>
              <a:rPr b="1" lang="ar-EG" sz="2400">
                <a:solidFill>
                  <a:srgbClr val="171616"/>
                </a:solidFill>
                <a:latin typeface="Calibri"/>
                <a:ea typeface="Calibri"/>
                <a:cs typeface="Calibri"/>
                <a:sym typeface="Calibri"/>
              </a:rPr>
              <a:t>395م</a:t>
            </a:r>
            <a:endParaRPr b="1" sz="2400">
              <a:solidFill>
                <a:srgbClr val="171616"/>
              </a:solidFill>
              <a:latin typeface="Calibri"/>
              <a:ea typeface="Calibri"/>
              <a:cs typeface="Calibri"/>
              <a:sym typeface="Calibri"/>
            </a:endParaRPr>
          </a:p>
        </p:txBody>
      </p:sp>
      <p:sp>
        <p:nvSpPr>
          <p:cNvPr id="146" name="Google Shape;146;p7"/>
          <p:cNvSpPr txBox="1"/>
          <p:nvPr/>
        </p:nvSpPr>
        <p:spPr>
          <a:xfrm>
            <a:off x="6744352" y="2481557"/>
            <a:ext cx="892284" cy="461665"/>
          </a:xfrm>
          <a:prstGeom prst="rect">
            <a:avLst/>
          </a:prstGeom>
          <a:solidFill>
            <a:srgbClr val="FFC000"/>
          </a:solidFill>
          <a:ln>
            <a:noFill/>
          </a:ln>
          <a:effectLst>
            <a:outerShdw blurRad="127000" algn="ctr" dir="2700000" dist="38100">
              <a:srgbClr val="000000">
                <a:alpha val="44313"/>
              </a:srgbClr>
            </a:outerShdw>
          </a:effectLst>
        </p:spPr>
        <p:txBody>
          <a:bodyPr anchorCtr="0" anchor="t" bIns="45700" lIns="91425" spcFirstLastPara="1" rIns="91425" wrap="square" tIns="45700">
            <a:spAutoFit/>
          </a:bodyPr>
          <a:lstStyle/>
          <a:p>
            <a:pPr indent="0" lvl="0" marL="0" marR="0" rtl="1" algn="r">
              <a:spcBef>
                <a:spcPts val="0"/>
              </a:spcBef>
              <a:spcAft>
                <a:spcPts val="0"/>
              </a:spcAft>
              <a:buClr>
                <a:srgbClr val="171616"/>
              </a:buClr>
              <a:buSzPts val="2400"/>
              <a:buFont typeface="Calibri"/>
              <a:buNone/>
            </a:pPr>
            <a:r>
              <a:rPr b="1" lang="ar-EG" sz="2400">
                <a:solidFill>
                  <a:srgbClr val="171616"/>
                </a:solidFill>
                <a:latin typeface="Calibri"/>
                <a:ea typeface="Calibri"/>
                <a:cs typeface="Calibri"/>
                <a:sym typeface="Calibri"/>
              </a:rPr>
              <a:t>527م </a:t>
            </a:r>
            <a:endParaRPr b="1" sz="2400">
              <a:solidFill>
                <a:srgbClr val="171616"/>
              </a:solidFill>
              <a:latin typeface="Calibri"/>
              <a:ea typeface="Calibri"/>
              <a:cs typeface="Calibri"/>
              <a:sym typeface="Calibri"/>
            </a:endParaRPr>
          </a:p>
        </p:txBody>
      </p:sp>
      <p:sp>
        <p:nvSpPr>
          <p:cNvPr id="147" name="Google Shape;147;p7"/>
          <p:cNvSpPr txBox="1"/>
          <p:nvPr/>
        </p:nvSpPr>
        <p:spPr>
          <a:xfrm>
            <a:off x="4555862" y="3337645"/>
            <a:ext cx="892284" cy="461665"/>
          </a:xfrm>
          <a:prstGeom prst="rect">
            <a:avLst/>
          </a:prstGeom>
          <a:solidFill>
            <a:srgbClr val="FFC000"/>
          </a:solidFill>
          <a:ln>
            <a:noFill/>
          </a:ln>
          <a:effectLst>
            <a:outerShdw blurRad="127000" algn="ctr" dir="2700000" dist="38100">
              <a:srgbClr val="000000">
                <a:alpha val="44313"/>
              </a:srgbClr>
            </a:outerShdw>
          </a:effectLst>
        </p:spPr>
        <p:txBody>
          <a:bodyPr anchorCtr="0" anchor="t" bIns="45700" lIns="91425" spcFirstLastPara="1" rIns="91425" wrap="square" tIns="45700">
            <a:spAutoFit/>
          </a:bodyPr>
          <a:lstStyle/>
          <a:p>
            <a:pPr indent="0" lvl="0" marL="0" marR="0" rtl="1" algn="r">
              <a:spcBef>
                <a:spcPts val="0"/>
              </a:spcBef>
              <a:spcAft>
                <a:spcPts val="0"/>
              </a:spcAft>
              <a:buClr>
                <a:srgbClr val="171616"/>
              </a:buClr>
              <a:buSzPts val="2400"/>
              <a:buFont typeface="Calibri"/>
              <a:buNone/>
            </a:pPr>
            <a:r>
              <a:rPr b="1" lang="ar-EG" sz="2400">
                <a:solidFill>
                  <a:srgbClr val="171616"/>
                </a:solidFill>
                <a:latin typeface="Calibri"/>
                <a:ea typeface="Calibri"/>
                <a:cs typeface="Calibri"/>
                <a:sym typeface="Calibri"/>
              </a:rPr>
              <a:t>565م </a:t>
            </a:r>
            <a:endParaRPr b="1" sz="2400">
              <a:solidFill>
                <a:srgbClr val="171616"/>
              </a:solidFill>
              <a:latin typeface="Calibri"/>
              <a:ea typeface="Calibri"/>
              <a:cs typeface="Calibri"/>
              <a:sym typeface="Calibri"/>
            </a:endParaRPr>
          </a:p>
        </p:txBody>
      </p:sp>
      <p:sp>
        <p:nvSpPr>
          <p:cNvPr id="148" name="Google Shape;148;p7"/>
          <p:cNvSpPr/>
          <p:nvPr/>
        </p:nvSpPr>
        <p:spPr>
          <a:xfrm>
            <a:off x="1194233" y="3111350"/>
            <a:ext cx="2225040" cy="914400"/>
          </a:xfrm>
          <a:prstGeom prst="ellipse">
            <a:avLst/>
          </a:prstGeom>
          <a:gradFill>
            <a:gsLst>
              <a:gs pos="0">
                <a:srgbClr val="F7BCA2"/>
              </a:gs>
              <a:gs pos="50000">
                <a:srgbClr val="F4B093"/>
              </a:gs>
              <a:gs pos="100000">
                <a:srgbClr val="F7A47F"/>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rPr lang="ar-EG" sz="1800">
                <a:solidFill>
                  <a:schemeClr val="dk1"/>
                </a:solidFill>
                <a:latin typeface="Calibri"/>
                <a:ea typeface="Calibri"/>
                <a:cs typeface="Calibri"/>
                <a:sym typeface="Calibri"/>
              </a:rPr>
              <a:t>تيبريوس موريس </a:t>
            </a:r>
            <a:endParaRPr sz="1800">
              <a:solidFill>
                <a:schemeClr val="dk1"/>
              </a:solidFill>
              <a:latin typeface="Calibri"/>
              <a:ea typeface="Calibri"/>
              <a:cs typeface="Calibri"/>
              <a:sym typeface="Calibri"/>
            </a:endParaRPr>
          </a:p>
        </p:txBody>
      </p:sp>
      <p:sp>
        <p:nvSpPr>
          <p:cNvPr id="149" name="Google Shape;149;p7"/>
          <p:cNvSpPr txBox="1"/>
          <p:nvPr/>
        </p:nvSpPr>
        <p:spPr>
          <a:xfrm>
            <a:off x="2306753" y="4187872"/>
            <a:ext cx="892284" cy="461665"/>
          </a:xfrm>
          <a:prstGeom prst="rect">
            <a:avLst/>
          </a:prstGeom>
          <a:solidFill>
            <a:srgbClr val="FFC000"/>
          </a:solidFill>
          <a:ln>
            <a:noFill/>
          </a:ln>
          <a:effectLst>
            <a:outerShdw blurRad="127000" algn="ctr" dir="2700000" dist="38100">
              <a:srgbClr val="000000">
                <a:alpha val="44313"/>
              </a:srgbClr>
            </a:outerShdw>
          </a:effectLst>
        </p:spPr>
        <p:txBody>
          <a:bodyPr anchorCtr="0" anchor="t" bIns="45700" lIns="91425" spcFirstLastPara="1" rIns="91425" wrap="square" tIns="45700">
            <a:spAutoFit/>
          </a:bodyPr>
          <a:lstStyle/>
          <a:p>
            <a:pPr indent="0" lvl="0" marL="0" marR="0" rtl="1" algn="r">
              <a:spcBef>
                <a:spcPts val="0"/>
              </a:spcBef>
              <a:spcAft>
                <a:spcPts val="0"/>
              </a:spcAft>
              <a:buClr>
                <a:srgbClr val="171616"/>
              </a:buClr>
              <a:buSzPts val="2400"/>
              <a:buFont typeface="Calibri"/>
              <a:buNone/>
            </a:pPr>
            <a:r>
              <a:rPr b="1" lang="ar-EG" sz="2400">
                <a:solidFill>
                  <a:srgbClr val="171616"/>
                </a:solidFill>
                <a:latin typeface="Calibri"/>
                <a:ea typeface="Calibri"/>
                <a:cs typeface="Calibri"/>
                <a:sym typeface="Calibri"/>
              </a:rPr>
              <a:t>582م </a:t>
            </a:r>
            <a:endParaRPr b="1" sz="2400">
              <a:solidFill>
                <a:srgbClr val="171616"/>
              </a:solidFill>
              <a:latin typeface="Calibri"/>
              <a:ea typeface="Calibri"/>
              <a:cs typeface="Calibri"/>
              <a:sym typeface="Calibri"/>
            </a:endParaRPr>
          </a:p>
        </p:txBody>
      </p:sp>
      <p:sp>
        <p:nvSpPr>
          <p:cNvPr id="150" name="Google Shape;150;p7"/>
          <p:cNvSpPr/>
          <p:nvPr/>
        </p:nvSpPr>
        <p:spPr>
          <a:xfrm>
            <a:off x="10521071" y="2672843"/>
            <a:ext cx="1987801" cy="1016623"/>
          </a:xfrm>
          <a:prstGeom prst="ellipse">
            <a:avLst/>
          </a:prstGeom>
          <a:gradFill>
            <a:gsLst>
              <a:gs pos="0">
                <a:srgbClr val="F7BCA2"/>
              </a:gs>
              <a:gs pos="50000">
                <a:srgbClr val="F4B093"/>
              </a:gs>
              <a:gs pos="100000">
                <a:srgbClr val="F7A47F"/>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rPr lang="ar-EG" sz="1800">
                <a:solidFill>
                  <a:schemeClr val="dk1"/>
                </a:solidFill>
                <a:latin typeface="Calibri"/>
                <a:ea typeface="Calibri"/>
                <a:cs typeface="Calibri"/>
                <a:sym typeface="Calibri"/>
              </a:rPr>
              <a:t>نقل عاصمته إلى القسطنطنية </a:t>
            </a:r>
            <a:endParaRPr sz="1800">
              <a:solidFill>
                <a:schemeClr val="dk1"/>
              </a:solidFill>
              <a:latin typeface="Calibri"/>
              <a:ea typeface="Calibri"/>
              <a:cs typeface="Calibri"/>
              <a:sym typeface="Calibri"/>
            </a:endParaRPr>
          </a:p>
        </p:txBody>
      </p:sp>
      <p:sp>
        <p:nvSpPr>
          <p:cNvPr id="151" name="Google Shape;151;p7"/>
          <p:cNvSpPr/>
          <p:nvPr/>
        </p:nvSpPr>
        <p:spPr>
          <a:xfrm>
            <a:off x="2434446" y="4759540"/>
            <a:ext cx="484632" cy="461006"/>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dk1"/>
              </a:buClr>
              <a:buSzPts val="1800"/>
              <a:buFont typeface="Calibri"/>
              <a:buNone/>
            </a:pPr>
            <a:r>
              <a:t/>
            </a:r>
            <a:endParaRPr sz="1800">
              <a:solidFill>
                <a:schemeClr val="lt1"/>
              </a:solidFill>
              <a:latin typeface="Calibri"/>
              <a:ea typeface="Calibri"/>
              <a:cs typeface="Calibri"/>
              <a:sym typeface="Calibri"/>
            </a:endParaRPr>
          </a:p>
        </p:txBody>
      </p:sp>
      <p:sp>
        <p:nvSpPr>
          <p:cNvPr id="152" name="Google Shape;152;p7"/>
          <p:cNvSpPr txBox="1"/>
          <p:nvPr/>
        </p:nvSpPr>
        <p:spPr>
          <a:xfrm>
            <a:off x="1026943" y="565192"/>
            <a:ext cx="3967088" cy="1442036"/>
          </a:xfrm>
          <a:prstGeom prst="rect">
            <a:avLst/>
          </a:prstGeom>
          <a:noFill/>
          <a:ln>
            <a:noFill/>
          </a:ln>
        </p:spPr>
        <p:txBody>
          <a:bodyPr anchorCtr="0" anchor="b" bIns="45700" lIns="91425" spcFirstLastPara="1" rIns="91425" wrap="square" tIns="45700">
            <a:noAutofit/>
          </a:bodyPr>
          <a:lstStyle/>
          <a:p>
            <a:pPr indent="0" lvl="0" marL="0" marR="0" rtl="1" algn="r">
              <a:spcBef>
                <a:spcPts val="0"/>
              </a:spcBef>
              <a:spcAft>
                <a:spcPts val="0"/>
              </a:spcAft>
              <a:buClr>
                <a:schemeClr val="dk1"/>
              </a:buClr>
              <a:buSzPts val="4800"/>
              <a:buFont typeface="Calibri"/>
              <a:buNone/>
            </a:pPr>
            <a:r>
              <a:t/>
            </a:r>
            <a:endParaRPr sz="4800">
              <a:solidFill>
                <a:schemeClr val="dk1"/>
              </a:solidFill>
              <a:latin typeface="Calibri"/>
              <a:ea typeface="Calibri"/>
              <a:cs typeface="Calibri"/>
              <a:sym typeface="Calibri"/>
            </a:endParaRPr>
          </a:p>
        </p:txBody>
      </p:sp>
      <p:sp>
        <p:nvSpPr>
          <p:cNvPr id="153" name="Google Shape;153;p7"/>
          <p:cNvSpPr txBox="1"/>
          <p:nvPr/>
        </p:nvSpPr>
        <p:spPr>
          <a:xfrm>
            <a:off x="1026943" y="773723"/>
            <a:ext cx="3528919" cy="430689"/>
          </a:xfrm>
          <a:prstGeom prst="rect">
            <a:avLst/>
          </a:prstGeom>
          <a:noFill/>
          <a:ln>
            <a:noFill/>
          </a:ln>
        </p:spPr>
        <p:txBody>
          <a:bodyPr anchorCtr="0" anchor="b" bIns="45700" lIns="91425" spcFirstLastPara="1" rIns="91425" wrap="square" tIns="45700">
            <a:noAutofit/>
          </a:bodyPr>
          <a:lstStyle/>
          <a:p>
            <a:pPr indent="0" lvl="0" marL="0" marR="0" rtl="1" algn="r">
              <a:spcBef>
                <a:spcPts val="0"/>
              </a:spcBef>
              <a:spcAft>
                <a:spcPts val="0"/>
              </a:spcAft>
              <a:buClr>
                <a:schemeClr val="dk1"/>
              </a:buClr>
              <a:buSzPts val="1800"/>
              <a:buFont typeface="Calibri"/>
              <a:buNone/>
            </a:pPr>
            <a:r>
              <a:rPr b="1" lang="ar-EG" sz="1800">
                <a:solidFill>
                  <a:schemeClr val="dk1"/>
                </a:solidFill>
                <a:latin typeface="Calibri"/>
                <a:ea typeface="Calibri"/>
                <a:cs typeface="Calibri"/>
                <a:sym typeface="Calibri"/>
              </a:rPr>
              <a:t>أسماء حكام في فترة الإمبراطورية البيزنطية </a:t>
            </a:r>
            <a:endParaRPr b="1"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chemeClr val="dk1"/>
              </a:buClr>
              <a:buSzPts val="4400"/>
              <a:buFont typeface="Calibri"/>
              <a:buNone/>
            </a:pPr>
            <a:r>
              <a:rPr b="1" lang="ar-EG">
                <a:latin typeface="Calibri"/>
                <a:ea typeface="Calibri"/>
                <a:cs typeface="Calibri"/>
                <a:sym typeface="Calibri"/>
              </a:rPr>
              <a:t>فترة حكم هرقل 610-641م</a:t>
            </a:r>
            <a:endParaRPr/>
          </a:p>
        </p:txBody>
      </p:sp>
      <p:sp>
        <p:nvSpPr>
          <p:cNvPr id="159" name="Google Shape;159;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228600" lvl="0" marL="228600" rtl="1" algn="r">
              <a:lnSpc>
                <a:spcPct val="90000"/>
              </a:lnSpc>
              <a:spcBef>
                <a:spcPts val="0"/>
              </a:spcBef>
              <a:spcAft>
                <a:spcPts val="0"/>
              </a:spcAft>
              <a:buClr>
                <a:schemeClr val="dk1"/>
              </a:buClr>
              <a:buSzPts val="2800"/>
              <a:buChar char="•"/>
            </a:pPr>
            <a:r>
              <a:rPr lang="ar-EG">
                <a:solidFill>
                  <a:schemeClr val="dk1"/>
                </a:solidFill>
              </a:rPr>
              <a:t>شهد عهد هرقل العديد من الحملات العسكرية في بدايته كان جيش الإمبراطورية الفرس قد بلغ قلب </a:t>
            </a:r>
            <a:r>
              <a:rPr lang="ar-EG">
                <a:solidFill>
                  <a:schemeClr val="dk1"/>
                </a:solidFill>
                <a:latin typeface="Calibri"/>
                <a:ea typeface="Calibri"/>
                <a:cs typeface="Calibri"/>
                <a:sym typeface="Calibri"/>
              </a:rPr>
              <a:t>الأمبراطورية</a:t>
            </a:r>
            <a:r>
              <a:rPr lang="ar-EG">
                <a:solidFill>
                  <a:schemeClr val="dk1"/>
                </a:solidFill>
              </a:rPr>
              <a:t> البيزنطية في الأناضول ولذلك كان هرقل المسؤول الأول عن إصلاح سياسة الدولة, فدارت الحرب على مرحلتين المرحلة الأولى هزيمة الإمبراطورية البيزنطية المرحلة الثانية عقد هرقل سلاماً مع الفرس مقابل دفع ضريبة سنوية</a:t>
            </a:r>
            <a:r>
              <a:rPr lang="ar-EG"/>
              <a:t>.</a:t>
            </a:r>
            <a:endParaRPr/>
          </a:p>
          <a:p>
            <a:pPr indent="-228600" lvl="0" marL="228600" rtl="1" algn="r">
              <a:lnSpc>
                <a:spcPct val="90000"/>
              </a:lnSpc>
              <a:spcBef>
                <a:spcPts val="1000"/>
              </a:spcBef>
              <a:spcAft>
                <a:spcPts val="0"/>
              </a:spcAft>
              <a:buClr>
                <a:schemeClr val="dk1"/>
              </a:buClr>
              <a:buSzPts val="2800"/>
              <a:buChar char="•"/>
            </a:pPr>
            <a:r>
              <a:rPr lang="ar-EG">
                <a:solidFill>
                  <a:schemeClr val="dk1"/>
                </a:solidFill>
              </a:rPr>
              <a:t>عرفت فترة حكم هرقل بدخول القبائل العربية مناطق الشام والهلال الخصيب وتوسع فتوحات الإسلام حتى على مناطق الإمبراطورية وهناك بعض المصادر التي تشير إلى وجود رسالة من النبي محمد صلى الله عليه وسلم إلى هرقل يدعوه فيها إلى دخول </a:t>
            </a:r>
            <a:r>
              <a:rPr lang="ar-EG"/>
              <a:t>ا</a:t>
            </a:r>
            <a:r>
              <a:rPr lang="ar-EG"/>
              <a:t>لإسلام.</a:t>
            </a:r>
            <a:r>
              <a:rPr lang="ar-EG">
                <a:solidFill>
                  <a:schemeClr val="dk1"/>
                </a:solidFill>
              </a:rPr>
              <a:t> </a:t>
            </a:r>
            <a:endParaRPr/>
          </a:p>
          <a:p>
            <a:pPr indent="-228600" lvl="0" marL="228600" rtl="1" algn="r">
              <a:lnSpc>
                <a:spcPct val="90000"/>
              </a:lnSpc>
              <a:spcBef>
                <a:spcPts val="1000"/>
              </a:spcBef>
              <a:spcAft>
                <a:spcPts val="0"/>
              </a:spcAft>
              <a:buClr>
                <a:schemeClr val="dk1"/>
              </a:buClr>
              <a:buSzPts val="2800"/>
              <a:buChar char="•"/>
            </a:pPr>
            <a:r>
              <a:rPr lang="ar-EG">
                <a:solidFill>
                  <a:schemeClr val="dk1"/>
                </a:solidFill>
              </a:rPr>
              <a:t>في فترة حكمه وقع الانشقاق بين الكنيسة الشرقية والغربية بهذه الفترة بدأت الفوضى تدب في جميع المرافق والانحطاط الأخلاقي حتى عام 1028-1055 بدأت هجمات الأتراك السلاجقة فحلت الفوضى. </a:t>
            </a:r>
            <a:endParaRPr/>
          </a:p>
          <a:p>
            <a:pPr indent="-50800" lvl="0" marL="228600" rtl="1" algn="r">
              <a:lnSpc>
                <a:spcPct val="90000"/>
              </a:lnSpc>
              <a:spcBef>
                <a:spcPts val="1000"/>
              </a:spcBef>
              <a:spcAft>
                <a:spcPts val="0"/>
              </a:spcAft>
              <a:buClr>
                <a:schemeClr val="dk1"/>
              </a:buClr>
              <a:buSzPts val="2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chemeClr val="dk1"/>
              </a:buClr>
              <a:buSzPts val="4400"/>
              <a:buFont typeface="Calibri"/>
              <a:buNone/>
            </a:pPr>
            <a:r>
              <a:t/>
            </a:r>
            <a:endParaRPr/>
          </a:p>
        </p:txBody>
      </p:sp>
      <p:sp>
        <p:nvSpPr>
          <p:cNvPr id="165" name="Google Shape;165;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1" algn="ctr">
              <a:lnSpc>
                <a:spcPct val="90000"/>
              </a:lnSpc>
              <a:spcBef>
                <a:spcPts val="0"/>
              </a:spcBef>
              <a:spcAft>
                <a:spcPts val="0"/>
              </a:spcAft>
              <a:buClr>
                <a:schemeClr val="lt1"/>
              </a:buClr>
              <a:buSzPts val="2800"/>
              <a:buNone/>
            </a:pPr>
            <a:r>
              <a:rPr lang="ar-EG">
                <a:solidFill>
                  <a:schemeClr val="lt1"/>
                </a:solidFill>
              </a:rPr>
              <a:t>إنجازات هرقل – </a:t>
            </a:r>
            <a:endParaRPr/>
          </a:p>
          <a:p>
            <a:pPr indent="0" lvl="0" marL="0" rtl="1" algn="ctr">
              <a:lnSpc>
                <a:spcPct val="90000"/>
              </a:lnSpc>
              <a:spcBef>
                <a:spcPts val="0"/>
              </a:spcBef>
              <a:spcAft>
                <a:spcPts val="0"/>
              </a:spcAft>
              <a:buClr>
                <a:schemeClr val="lt1"/>
              </a:buClr>
              <a:buSzPts val="2800"/>
              <a:buNone/>
            </a:pPr>
            <a:r>
              <a:rPr lang="ar-EG">
                <a:solidFill>
                  <a:schemeClr val="lt1"/>
                </a:solidFill>
              </a:rPr>
              <a:t>1- الاعتراف باللغة اليونانية كلغة رسمية </a:t>
            </a:r>
            <a:endParaRPr/>
          </a:p>
          <a:p>
            <a:pPr indent="0" lvl="0" marL="0" rtl="1" algn="ctr">
              <a:lnSpc>
                <a:spcPct val="90000"/>
              </a:lnSpc>
              <a:spcBef>
                <a:spcPts val="0"/>
              </a:spcBef>
              <a:spcAft>
                <a:spcPts val="0"/>
              </a:spcAft>
              <a:buClr>
                <a:schemeClr val="lt1"/>
              </a:buClr>
              <a:buSzPts val="2800"/>
              <a:buNone/>
            </a:pPr>
            <a:r>
              <a:rPr lang="ar-EG">
                <a:solidFill>
                  <a:schemeClr val="lt1"/>
                </a:solidFill>
              </a:rPr>
              <a:t>2- انتشار الديانة المسيحية في مقدونيا </a:t>
            </a:r>
            <a:endParaRPr/>
          </a:p>
          <a:p>
            <a:pPr indent="0" lvl="0" marL="0" rtl="1" algn="ctr">
              <a:lnSpc>
                <a:spcPct val="90000"/>
              </a:lnSpc>
              <a:spcBef>
                <a:spcPts val="0"/>
              </a:spcBef>
              <a:spcAft>
                <a:spcPts val="0"/>
              </a:spcAft>
              <a:buClr>
                <a:schemeClr val="lt1"/>
              </a:buClr>
              <a:buSzPts val="2800"/>
              <a:buNone/>
            </a:pPr>
            <a:r>
              <a:rPr lang="ar-EG">
                <a:solidFill>
                  <a:schemeClr val="lt1"/>
                </a:solidFill>
              </a:rPr>
              <a:t>3- الإصلاحات الزراعية</a:t>
            </a:r>
            <a:endParaRPr/>
          </a:p>
          <a:p>
            <a:pPr indent="0" lvl="0" marL="0" rtl="1" algn="ctr">
              <a:lnSpc>
                <a:spcPct val="90000"/>
              </a:lnSpc>
              <a:spcBef>
                <a:spcPts val="0"/>
              </a:spcBef>
              <a:spcAft>
                <a:spcPts val="0"/>
              </a:spcAft>
              <a:buClr>
                <a:schemeClr val="lt1"/>
              </a:buClr>
              <a:buSzPts val="2800"/>
              <a:buNone/>
            </a:pPr>
            <a:r>
              <a:rPr lang="ar-EG">
                <a:solidFill>
                  <a:schemeClr val="lt1"/>
                </a:solidFill>
              </a:rPr>
              <a:t>4- جهاز حكومي لصك وضبط العملة </a:t>
            </a:r>
            <a:endParaRPr/>
          </a:p>
          <a:p>
            <a:pPr indent="0" lvl="0" marL="0" rtl="1" algn="ctr">
              <a:lnSpc>
                <a:spcPct val="90000"/>
              </a:lnSpc>
              <a:spcBef>
                <a:spcPts val="0"/>
              </a:spcBef>
              <a:spcAft>
                <a:spcPts val="0"/>
              </a:spcAft>
              <a:buClr>
                <a:schemeClr val="lt1"/>
              </a:buClr>
              <a:buSzPts val="2800"/>
              <a:buNone/>
            </a:pPr>
            <a:r>
              <a:rPr lang="ar-EG">
                <a:solidFill>
                  <a:schemeClr val="lt1"/>
                </a:solidFill>
              </a:rPr>
              <a:t>5- التقسيمات </a:t>
            </a:r>
            <a:r>
              <a:rPr lang="ar-EG">
                <a:solidFill>
                  <a:schemeClr val="lt1"/>
                </a:solidFill>
                <a:latin typeface="Calibri"/>
                <a:ea typeface="Calibri"/>
                <a:cs typeface="Calibri"/>
                <a:sym typeface="Calibri"/>
              </a:rPr>
              <a:t>الاداريةالجديدة</a:t>
            </a:r>
            <a:r>
              <a:rPr lang="ar-EG">
                <a:solidFill>
                  <a:schemeClr val="lt1"/>
                </a:solidFill>
              </a:rPr>
              <a:t> المعروفة باسم الثيمات </a:t>
            </a:r>
            <a:endParaRPr/>
          </a:p>
          <a:p>
            <a:pPr indent="0" lvl="0" marL="0" rtl="1" algn="ctr">
              <a:lnSpc>
                <a:spcPct val="90000"/>
              </a:lnSpc>
              <a:spcBef>
                <a:spcPts val="0"/>
              </a:spcBef>
              <a:spcAft>
                <a:spcPts val="0"/>
              </a:spcAft>
              <a:buClr>
                <a:schemeClr val="lt1"/>
              </a:buClr>
              <a:buSzPts val="2800"/>
              <a:buNone/>
            </a:pPr>
            <a:r>
              <a:rPr lang="ar-EG">
                <a:solidFill>
                  <a:schemeClr val="lt1"/>
                </a:solidFill>
              </a:rPr>
              <a:t>6- إعادة الصليب الحقيقي  </a:t>
            </a:r>
            <a:endParaRPr/>
          </a:p>
          <a:p>
            <a:pPr indent="-50800" lvl="0" marL="228600" rtl="1" algn="r">
              <a:lnSpc>
                <a:spcPct val="90000"/>
              </a:lnSpc>
              <a:spcBef>
                <a:spcPts val="1000"/>
              </a:spcBef>
              <a:spcAft>
                <a:spcPts val="0"/>
              </a:spcAft>
              <a:buClr>
                <a:schemeClr val="dk1"/>
              </a:buClr>
              <a:buSzPts val="2800"/>
              <a:buNone/>
            </a:pPr>
            <a:r>
              <a:t/>
            </a:r>
            <a:endParaRPr/>
          </a:p>
        </p:txBody>
      </p:sp>
      <p:sp>
        <p:nvSpPr>
          <p:cNvPr id="166" name="Google Shape;166;p9"/>
          <p:cNvSpPr/>
          <p:nvPr/>
        </p:nvSpPr>
        <p:spPr>
          <a:xfrm>
            <a:off x="4022025" y="1383200"/>
            <a:ext cx="5627124" cy="4928688"/>
          </a:xfrm>
          <a:prstGeom prst="cloud">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إنجازات هرقل – </a:t>
            </a:r>
            <a:endParaRPr sz="1800">
              <a:solidFill>
                <a:schemeClr val="dk1"/>
              </a:solidFill>
              <a:latin typeface="Calibri"/>
              <a:ea typeface="Calibri"/>
              <a:cs typeface="Calibri"/>
              <a:sym typeface="Calibri"/>
            </a:endParaRPr>
          </a:p>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1- الاعتراف باللغة اليونانية كلغة رسمية </a:t>
            </a:r>
            <a:endParaRPr sz="1800">
              <a:solidFill>
                <a:schemeClr val="dk1"/>
              </a:solidFill>
              <a:latin typeface="Calibri"/>
              <a:ea typeface="Calibri"/>
              <a:cs typeface="Calibri"/>
              <a:sym typeface="Calibri"/>
            </a:endParaRPr>
          </a:p>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2- انتشار الديانة المسيحية في مقدونيا </a:t>
            </a:r>
            <a:endParaRPr sz="1800">
              <a:solidFill>
                <a:schemeClr val="dk1"/>
              </a:solidFill>
              <a:latin typeface="Calibri"/>
              <a:ea typeface="Calibri"/>
              <a:cs typeface="Calibri"/>
              <a:sym typeface="Calibri"/>
            </a:endParaRPr>
          </a:p>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3- الإصلاحات الزراعية</a:t>
            </a:r>
            <a:endParaRPr sz="1800">
              <a:solidFill>
                <a:schemeClr val="dk1"/>
              </a:solidFill>
              <a:latin typeface="Calibri"/>
              <a:ea typeface="Calibri"/>
              <a:cs typeface="Calibri"/>
              <a:sym typeface="Calibri"/>
            </a:endParaRPr>
          </a:p>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4- جهاز حكومي لصك وضبط العملة </a:t>
            </a:r>
            <a:endParaRPr sz="1800">
              <a:solidFill>
                <a:schemeClr val="dk1"/>
              </a:solidFill>
              <a:latin typeface="Calibri"/>
              <a:ea typeface="Calibri"/>
              <a:cs typeface="Calibri"/>
              <a:sym typeface="Calibri"/>
            </a:endParaRPr>
          </a:p>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5- التقسيمات </a:t>
            </a:r>
            <a:r>
              <a:rPr lang="ar-EG" sz="1800">
                <a:solidFill>
                  <a:schemeClr val="lt1"/>
                </a:solidFill>
                <a:latin typeface="Calibri"/>
                <a:ea typeface="Calibri"/>
                <a:cs typeface="Calibri"/>
                <a:sym typeface="Calibri"/>
              </a:rPr>
              <a:t>الإدارية الجديدة</a:t>
            </a:r>
            <a:r>
              <a:rPr lang="ar-EG" sz="1800">
                <a:solidFill>
                  <a:schemeClr val="lt1"/>
                </a:solidFill>
                <a:latin typeface="Calibri"/>
                <a:ea typeface="Calibri"/>
                <a:cs typeface="Calibri"/>
                <a:sym typeface="Calibri"/>
              </a:rPr>
              <a:t> المعروفة باسم الثيمات </a:t>
            </a:r>
            <a:endParaRPr sz="1800">
              <a:solidFill>
                <a:schemeClr val="dk1"/>
              </a:solidFill>
              <a:latin typeface="Calibri"/>
              <a:ea typeface="Calibri"/>
              <a:cs typeface="Calibri"/>
              <a:sym typeface="Calibri"/>
            </a:endParaRPr>
          </a:p>
          <a:p>
            <a:pPr indent="0" lvl="0" marL="0" marR="0" rtl="1" algn="ctr">
              <a:spcBef>
                <a:spcPts val="0"/>
              </a:spcBef>
              <a:spcAft>
                <a:spcPts val="0"/>
              </a:spcAft>
              <a:buClr>
                <a:schemeClr val="lt1"/>
              </a:buClr>
              <a:buSzPts val="1800"/>
              <a:buFont typeface="Calibri"/>
              <a:buNone/>
            </a:pPr>
            <a:r>
              <a:rPr lang="ar-EG" sz="1800">
                <a:solidFill>
                  <a:schemeClr val="lt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0" lvl="0" marL="0" marR="0" rtl="1" algn="ctr">
              <a:spcBef>
                <a:spcPts val="0"/>
              </a:spcBef>
              <a:spcAft>
                <a:spcPts val="0"/>
              </a:spcAft>
              <a:buClr>
                <a:schemeClr val="dk1"/>
              </a:buClr>
              <a:buSzPts val="1800"/>
              <a:buFont typeface="Calibri"/>
              <a:buNone/>
            </a:pPr>
            <a:r>
              <a:t/>
            </a: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2022-11-28T08:47:03Z</dcterms:created>
  <dc:creator>IMEI</dc:creator>
</cp:coreProperties>
</file>