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12192000"/>
  <p:notesSz cx="6858000" cy="9144000"/>
  <p:embeddedFontLst>
    <p:embeddedFont>
      <p:font typeface="Varela Round"/>
      <p:regular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20" roundtripDataSignature="AMtx7mhIAjaLYiH4YZEmb0XNKTEP8tM4u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1381DA0-896E-4324-A9D4-369DA9D3A68A}">
  <a:tblStyle styleId="{81381DA0-896E-4324-A9D4-369DA9D3A68A}"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VarelaRound-regular.fnt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ar-SA"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1" name="Google Shape;22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7" name="Google Shape;227;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3" name="Google Shape;17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2" name="Google Shape;20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9" name="Google Shape;20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5" name="Google Shape;21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טקסט גדול\קטן">
  <p:cSld name="טקסט גדול\קטן">
    <p:spTree>
      <p:nvGrpSpPr>
        <p:cNvPr id="10" name="Shape 10"/>
        <p:cNvGrpSpPr/>
        <p:nvPr/>
      </p:nvGrpSpPr>
      <p:grpSpPr>
        <a:xfrm>
          <a:off x="0" y="0"/>
          <a:ext cx="0" cy="0"/>
          <a:chOff x="0" y="0"/>
          <a:chExt cx="0" cy="0"/>
        </a:xfrm>
      </p:grpSpPr>
      <p:sp>
        <p:nvSpPr>
          <p:cNvPr id="11" name="Google Shape;11;p14"/>
          <p:cNvSpPr txBox="1"/>
          <p:nvPr>
            <p:ph type="ctrTitle"/>
          </p:nvPr>
        </p:nvSpPr>
        <p:spPr>
          <a:xfrm>
            <a:off x="551145" y="334188"/>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14"/>
          <p:cNvSpPr/>
          <p:nvPr/>
        </p:nvSpPr>
        <p:spPr>
          <a:xfrm>
            <a:off x="-540327" y="6319520"/>
            <a:ext cx="2623961"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14"/>
          <p:cNvSpPr/>
          <p:nvPr/>
        </p:nvSpPr>
        <p:spPr>
          <a:xfrm>
            <a:off x="-654627" y="6109855"/>
            <a:ext cx="3246400" cy="86423"/>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 name="Google Shape;14;p14"/>
          <p:cNvSpPr/>
          <p:nvPr/>
        </p:nvSpPr>
        <p:spPr>
          <a:xfrm>
            <a:off x="9795107" y="59018"/>
            <a:ext cx="2968915"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 name="Google Shape;15;p14"/>
          <p:cNvSpPr/>
          <p:nvPr/>
        </p:nvSpPr>
        <p:spPr>
          <a:xfrm>
            <a:off x="8183758" y="5982096"/>
            <a:ext cx="4434214"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 name="Google Shape;16;p14"/>
          <p:cNvSpPr txBox="1"/>
          <p:nvPr>
            <p:ph idx="1" type="body"/>
          </p:nvPr>
        </p:nvSpPr>
        <p:spPr>
          <a:xfrm>
            <a:off x="485775" y="3554413"/>
            <a:ext cx="10780713" cy="10731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טקסט גדול-X2">
  <p:cSld name="2_טקסט גדול-X2">
    <p:spTree>
      <p:nvGrpSpPr>
        <p:cNvPr id="71" name="Shape 71"/>
        <p:cNvGrpSpPr/>
        <p:nvPr/>
      </p:nvGrpSpPr>
      <p:grpSpPr>
        <a:xfrm>
          <a:off x="0" y="0"/>
          <a:ext cx="0" cy="0"/>
          <a:chOff x="0" y="0"/>
          <a:chExt cx="0" cy="0"/>
        </a:xfrm>
      </p:grpSpPr>
      <p:sp>
        <p:nvSpPr>
          <p:cNvPr id="72" name="Google Shape;72;p23"/>
          <p:cNvSpPr txBox="1"/>
          <p:nvPr>
            <p:ph type="ctrTitle"/>
          </p:nvPr>
        </p:nvSpPr>
        <p:spPr>
          <a:xfrm>
            <a:off x="623881" y="1288473"/>
            <a:ext cx="10872592" cy="5224442"/>
          </a:xfrm>
          <a:prstGeom prst="rect">
            <a:avLst/>
          </a:prstGeom>
          <a:noFill/>
          <a:ln>
            <a:noFill/>
          </a:ln>
        </p:spPr>
        <p:txBody>
          <a:bodyPr anchorCtr="0" anchor="ctr" bIns="45700" lIns="91425" spcFirstLastPara="1" rIns="91425" wrap="square" tIns="45700">
            <a:noAutofit/>
          </a:bodyPr>
          <a:lstStyle>
            <a:lvl1pPr lvl="0" marR="0" rtl="1" algn="ctr">
              <a:lnSpc>
                <a:spcPct val="90000"/>
              </a:lnSpc>
              <a:spcBef>
                <a:spcPts val="0"/>
              </a:spcBef>
              <a:spcAft>
                <a:spcPts val="0"/>
              </a:spcAft>
              <a:buClr>
                <a:schemeClr val="dk1"/>
              </a:buClr>
              <a:buSzPts val="3600"/>
              <a:buFont typeface="Varela Round"/>
              <a:buNone/>
              <a:defRPr b="0" i="0" sz="36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3" name="Google Shape;73;p23"/>
          <p:cNvSpPr/>
          <p:nvPr/>
        </p:nvSpPr>
        <p:spPr>
          <a:xfrm>
            <a:off x="-910417" y="6189198"/>
            <a:ext cx="3068595" cy="1189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4" name="Google Shape;74;p23"/>
          <p:cNvSpPr/>
          <p:nvPr/>
        </p:nvSpPr>
        <p:spPr>
          <a:xfrm>
            <a:off x="10082351" y="81720"/>
            <a:ext cx="530011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5" name="Google Shape;75;p23"/>
          <p:cNvSpPr/>
          <p:nvPr/>
        </p:nvSpPr>
        <p:spPr>
          <a:xfrm>
            <a:off x="-2155687" y="6347802"/>
            <a:ext cx="5559136" cy="47051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6" name="Google Shape;76;p23"/>
          <p:cNvSpPr txBox="1"/>
          <p:nvPr>
            <p:ph idx="1" type="body"/>
          </p:nvPr>
        </p:nvSpPr>
        <p:spPr>
          <a:xfrm>
            <a:off x="623888" y="192531"/>
            <a:ext cx="10872585" cy="10096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טקסט גדול-X2">
  <p:cSld name="5_טקסט גדול-X2">
    <p:spTree>
      <p:nvGrpSpPr>
        <p:cNvPr id="77" name="Shape 77"/>
        <p:cNvGrpSpPr/>
        <p:nvPr/>
      </p:nvGrpSpPr>
      <p:grpSpPr>
        <a:xfrm>
          <a:off x="0" y="0"/>
          <a:ext cx="0" cy="0"/>
          <a:chOff x="0" y="0"/>
          <a:chExt cx="0" cy="0"/>
        </a:xfrm>
      </p:grpSpPr>
      <p:sp>
        <p:nvSpPr>
          <p:cNvPr id="78" name="Google Shape;78;p24"/>
          <p:cNvSpPr txBox="1"/>
          <p:nvPr>
            <p:ph type="ctrTitle"/>
          </p:nvPr>
        </p:nvSpPr>
        <p:spPr>
          <a:xfrm>
            <a:off x="623881" y="1288473"/>
            <a:ext cx="10872592" cy="5224442"/>
          </a:xfrm>
          <a:prstGeom prst="rect">
            <a:avLst/>
          </a:prstGeom>
          <a:noFill/>
          <a:ln>
            <a:noFill/>
          </a:ln>
        </p:spPr>
        <p:txBody>
          <a:bodyPr anchorCtr="0" anchor="ctr" bIns="45700" lIns="91425" spcFirstLastPara="1" rIns="91425" wrap="square" tIns="45700">
            <a:noAutofit/>
          </a:bodyPr>
          <a:lstStyle>
            <a:lvl1pPr lvl="0" marR="0" rtl="1" algn="ctr">
              <a:lnSpc>
                <a:spcPct val="90000"/>
              </a:lnSpc>
              <a:spcBef>
                <a:spcPts val="0"/>
              </a:spcBef>
              <a:spcAft>
                <a:spcPts val="0"/>
              </a:spcAft>
              <a:buClr>
                <a:schemeClr val="dk1"/>
              </a:buClr>
              <a:buSzPts val="3600"/>
              <a:buFont typeface="Varela Round"/>
              <a:buNone/>
              <a:defRPr b="0" i="0" sz="36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9" name="Google Shape;79;p24"/>
          <p:cNvSpPr/>
          <p:nvPr/>
        </p:nvSpPr>
        <p:spPr>
          <a:xfrm>
            <a:off x="-910417" y="6189198"/>
            <a:ext cx="3068595" cy="1189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0" name="Google Shape;80;p24"/>
          <p:cNvSpPr/>
          <p:nvPr/>
        </p:nvSpPr>
        <p:spPr>
          <a:xfrm>
            <a:off x="10082351" y="81720"/>
            <a:ext cx="530011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1" name="Google Shape;81;p24"/>
          <p:cNvSpPr/>
          <p:nvPr/>
        </p:nvSpPr>
        <p:spPr>
          <a:xfrm>
            <a:off x="-2155687" y="6347802"/>
            <a:ext cx="5559136" cy="47051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2" name="Google Shape;82;p24"/>
          <p:cNvSpPr txBox="1"/>
          <p:nvPr>
            <p:ph idx="1" type="body"/>
          </p:nvPr>
        </p:nvSpPr>
        <p:spPr>
          <a:xfrm>
            <a:off x="623888" y="192531"/>
            <a:ext cx="10872585" cy="10096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טקסט עליון">
  <p:cSld name="תמונה עם טקסט עליון">
    <p:spTree>
      <p:nvGrpSpPr>
        <p:cNvPr id="83" name="Shape 83"/>
        <p:cNvGrpSpPr/>
        <p:nvPr/>
      </p:nvGrpSpPr>
      <p:grpSpPr>
        <a:xfrm>
          <a:off x="0" y="0"/>
          <a:ext cx="0" cy="0"/>
          <a:chOff x="0" y="0"/>
          <a:chExt cx="0" cy="0"/>
        </a:xfrm>
      </p:grpSpPr>
      <p:sp>
        <p:nvSpPr>
          <p:cNvPr id="84" name="Google Shape;84;p25"/>
          <p:cNvSpPr/>
          <p:nvPr>
            <p:ph idx="2" type="pic"/>
          </p:nvPr>
        </p:nvSpPr>
        <p:spPr>
          <a:xfrm>
            <a:off x="2042933" y="1648412"/>
            <a:ext cx="8019245" cy="4873625"/>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85" name="Google Shape;85;p25"/>
          <p:cNvSpPr txBox="1"/>
          <p:nvPr>
            <p:ph type="ctrTitle"/>
          </p:nvPr>
        </p:nvSpPr>
        <p:spPr>
          <a:xfrm>
            <a:off x="343171" y="346714"/>
            <a:ext cx="11418770" cy="968519"/>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4800"/>
              <a:buFont typeface="Varela Round"/>
              <a:buNone/>
              <a:defRPr b="0" i="0" sz="48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6" name="Google Shape;86;p25"/>
          <p:cNvSpPr/>
          <p:nvPr/>
        </p:nvSpPr>
        <p:spPr>
          <a:xfrm>
            <a:off x="8200062" y="5948086"/>
            <a:ext cx="4315788" cy="39855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25"/>
          <p:cNvSpPr/>
          <p:nvPr/>
        </p:nvSpPr>
        <p:spPr>
          <a:xfrm>
            <a:off x="-300625" y="5079667"/>
            <a:ext cx="1159099" cy="426915"/>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88" name="Google Shape;88;p25"/>
          <p:cNvSpPr/>
          <p:nvPr/>
        </p:nvSpPr>
        <p:spPr>
          <a:xfrm>
            <a:off x="-300625" y="561868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 name="Google Shape;89;p25"/>
          <p:cNvSpPr/>
          <p:nvPr/>
        </p:nvSpPr>
        <p:spPr>
          <a:xfrm>
            <a:off x="7600230" y="6422305"/>
            <a:ext cx="5068020"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תמונה עם טקסט עליון">
  <p:cSld name="1_תמונה עם טקסט עליון">
    <p:spTree>
      <p:nvGrpSpPr>
        <p:cNvPr id="90" name="Shape 90"/>
        <p:cNvGrpSpPr/>
        <p:nvPr/>
      </p:nvGrpSpPr>
      <p:grpSpPr>
        <a:xfrm>
          <a:off x="0" y="0"/>
          <a:ext cx="0" cy="0"/>
          <a:chOff x="0" y="0"/>
          <a:chExt cx="0" cy="0"/>
        </a:xfrm>
      </p:grpSpPr>
      <p:sp>
        <p:nvSpPr>
          <p:cNvPr id="91" name="Google Shape;91;p26"/>
          <p:cNvSpPr/>
          <p:nvPr>
            <p:ph idx="2" type="pic"/>
          </p:nvPr>
        </p:nvSpPr>
        <p:spPr>
          <a:xfrm>
            <a:off x="2042933" y="1648412"/>
            <a:ext cx="8019245" cy="4873625"/>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92" name="Google Shape;92;p26"/>
          <p:cNvSpPr txBox="1"/>
          <p:nvPr>
            <p:ph type="ctrTitle"/>
          </p:nvPr>
        </p:nvSpPr>
        <p:spPr>
          <a:xfrm>
            <a:off x="343171" y="346714"/>
            <a:ext cx="11418770" cy="968519"/>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4800"/>
              <a:buFont typeface="Varela Round"/>
              <a:buNone/>
              <a:defRPr b="0" i="0" sz="48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3" name="Google Shape;93;p26"/>
          <p:cNvSpPr/>
          <p:nvPr/>
        </p:nvSpPr>
        <p:spPr>
          <a:xfrm>
            <a:off x="10909924" y="5948086"/>
            <a:ext cx="1591052" cy="39855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 name="Google Shape;94;p26"/>
          <p:cNvSpPr/>
          <p:nvPr/>
        </p:nvSpPr>
        <p:spPr>
          <a:xfrm>
            <a:off x="-300625" y="5079667"/>
            <a:ext cx="1159099" cy="426915"/>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95" name="Google Shape;95;p26"/>
          <p:cNvSpPr/>
          <p:nvPr/>
        </p:nvSpPr>
        <p:spPr>
          <a:xfrm>
            <a:off x="-300625" y="561868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6" name="Google Shape;96;p26"/>
          <p:cNvSpPr/>
          <p:nvPr/>
        </p:nvSpPr>
        <p:spPr>
          <a:xfrm>
            <a:off x="10310092" y="6422305"/>
            <a:ext cx="2190883"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טקסט תחתון">
  <p:cSld name="תמונה עם טקסט תחתון">
    <p:spTree>
      <p:nvGrpSpPr>
        <p:cNvPr id="97" name="Shape 97"/>
        <p:cNvGrpSpPr/>
        <p:nvPr/>
      </p:nvGrpSpPr>
      <p:grpSpPr>
        <a:xfrm>
          <a:off x="0" y="0"/>
          <a:ext cx="0" cy="0"/>
          <a:chOff x="0" y="0"/>
          <a:chExt cx="0" cy="0"/>
        </a:xfrm>
      </p:grpSpPr>
      <p:sp>
        <p:nvSpPr>
          <p:cNvPr id="98" name="Google Shape;98;p27"/>
          <p:cNvSpPr/>
          <p:nvPr>
            <p:ph idx="2" type="pic"/>
          </p:nvPr>
        </p:nvSpPr>
        <p:spPr>
          <a:xfrm>
            <a:off x="1016000" y="320177"/>
            <a:ext cx="10256245" cy="4873625"/>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99" name="Google Shape;99;p27"/>
          <p:cNvSpPr txBox="1"/>
          <p:nvPr>
            <p:ph type="ctrTitle"/>
          </p:nvPr>
        </p:nvSpPr>
        <p:spPr>
          <a:xfrm>
            <a:off x="437568" y="5543538"/>
            <a:ext cx="11418770" cy="968519"/>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4800"/>
              <a:buFont typeface="Varela Round"/>
              <a:buNone/>
              <a:defRPr b="0" i="0" sz="48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0" name="Google Shape;100;p27"/>
          <p:cNvSpPr/>
          <p:nvPr/>
        </p:nvSpPr>
        <p:spPr>
          <a:xfrm>
            <a:off x="11186072" y="1132263"/>
            <a:ext cx="1591052" cy="39855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1" name="Google Shape;101;p27"/>
          <p:cNvSpPr/>
          <p:nvPr/>
        </p:nvSpPr>
        <p:spPr>
          <a:xfrm>
            <a:off x="-413012" y="764742"/>
            <a:ext cx="1159099" cy="426915"/>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02" name="Google Shape;102;p27"/>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27"/>
          <p:cNvSpPr/>
          <p:nvPr/>
        </p:nvSpPr>
        <p:spPr>
          <a:xfrm>
            <a:off x="10534957" y="1664351"/>
            <a:ext cx="2190883"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תמונה עם טקסט תחתון">
  <p:cSld name="2_תמונה עם טקסט תחתון">
    <p:spTree>
      <p:nvGrpSpPr>
        <p:cNvPr id="104" name="Shape 104"/>
        <p:cNvGrpSpPr/>
        <p:nvPr/>
      </p:nvGrpSpPr>
      <p:grpSpPr>
        <a:xfrm>
          <a:off x="0" y="0"/>
          <a:ext cx="0" cy="0"/>
          <a:chOff x="0" y="0"/>
          <a:chExt cx="0" cy="0"/>
        </a:xfrm>
      </p:grpSpPr>
      <p:sp>
        <p:nvSpPr>
          <p:cNvPr id="105" name="Google Shape;105;p28"/>
          <p:cNvSpPr/>
          <p:nvPr>
            <p:ph idx="2" type="pic"/>
          </p:nvPr>
        </p:nvSpPr>
        <p:spPr>
          <a:xfrm>
            <a:off x="1016000" y="320177"/>
            <a:ext cx="10256245" cy="4873625"/>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06" name="Google Shape;106;p28"/>
          <p:cNvSpPr txBox="1"/>
          <p:nvPr>
            <p:ph type="ctrTitle"/>
          </p:nvPr>
        </p:nvSpPr>
        <p:spPr>
          <a:xfrm>
            <a:off x="437568" y="5543538"/>
            <a:ext cx="11418770" cy="968519"/>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4800"/>
              <a:buFont typeface="Varela Round"/>
              <a:buNone/>
              <a:defRPr b="0" i="0" sz="48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07" name="Google Shape;107;p28"/>
          <p:cNvSpPr/>
          <p:nvPr/>
        </p:nvSpPr>
        <p:spPr>
          <a:xfrm>
            <a:off x="11186072" y="1132263"/>
            <a:ext cx="1591052" cy="39855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 name="Google Shape;108;p28"/>
          <p:cNvSpPr/>
          <p:nvPr/>
        </p:nvSpPr>
        <p:spPr>
          <a:xfrm>
            <a:off x="-413012" y="764742"/>
            <a:ext cx="1159099" cy="426915"/>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09" name="Google Shape;109;p28"/>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0" name="Google Shape;110;p28"/>
          <p:cNvSpPr/>
          <p:nvPr/>
        </p:nvSpPr>
        <p:spPr>
          <a:xfrm>
            <a:off x="10534957" y="1664351"/>
            <a:ext cx="2190883"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תמונה עם טקסט תחתון">
  <p:cSld name="1_תמונה עם טקסט תחתון">
    <p:spTree>
      <p:nvGrpSpPr>
        <p:cNvPr id="111" name="Shape 111"/>
        <p:cNvGrpSpPr/>
        <p:nvPr/>
      </p:nvGrpSpPr>
      <p:grpSpPr>
        <a:xfrm>
          <a:off x="0" y="0"/>
          <a:ext cx="0" cy="0"/>
          <a:chOff x="0" y="0"/>
          <a:chExt cx="0" cy="0"/>
        </a:xfrm>
      </p:grpSpPr>
      <p:sp>
        <p:nvSpPr>
          <p:cNvPr id="112" name="Google Shape;112;p29"/>
          <p:cNvSpPr/>
          <p:nvPr>
            <p:ph idx="2" type="pic"/>
          </p:nvPr>
        </p:nvSpPr>
        <p:spPr>
          <a:xfrm>
            <a:off x="258338" y="320177"/>
            <a:ext cx="6660621" cy="609078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13" name="Google Shape;113;p29"/>
          <p:cNvSpPr txBox="1"/>
          <p:nvPr>
            <p:ph type="ctrTitle"/>
          </p:nvPr>
        </p:nvSpPr>
        <p:spPr>
          <a:xfrm>
            <a:off x="7064216" y="320177"/>
            <a:ext cx="4917382" cy="3296783"/>
          </a:xfrm>
          <a:prstGeom prst="rect">
            <a:avLst/>
          </a:prstGeom>
          <a:noFill/>
          <a:ln>
            <a:noFill/>
          </a:ln>
        </p:spPr>
        <p:txBody>
          <a:bodyPr anchorCtr="0" anchor="t" bIns="45700" lIns="91425" spcFirstLastPara="1" rIns="91425" wrap="square" tIns="45700">
            <a:noAutofit/>
          </a:bodyPr>
          <a:lstStyle>
            <a:lvl1pPr lvl="0" marR="0" rtl="1" algn="ctr">
              <a:lnSpc>
                <a:spcPct val="90000"/>
              </a:lnSpc>
              <a:spcBef>
                <a:spcPts val="0"/>
              </a:spcBef>
              <a:spcAft>
                <a:spcPts val="0"/>
              </a:spcAft>
              <a:buClr>
                <a:schemeClr val="dk1"/>
              </a:buClr>
              <a:buSzPts val="4000"/>
              <a:buFont typeface="Varela Round"/>
              <a:buNone/>
              <a:defRPr b="0" i="0" sz="4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4" name="Google Shape;114;p29"/>
          <p:cNvSpPr/>
          <p:nvPr/>
        </p:nvSpPr>
        <p:spPr>
          <a:xfrm>
            <a:off x="8361908" y="5980332"/>
            <a:ext cx="4087267"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29"/>
          <p:cNvSpPr/>
          <p:nvPr/>
        </p:nvSpPr>
        <p:spPr>
          <a:xfrm>
            <a:off x="-413012" y="764742"/>
            <a:ext cx="1159099" cy="426915"/>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16" name="Google Shape;116;p29"/>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7" name="Google Shape;117;p29"/>
          <p:cNvSpPr/>
          <p:nvPr/>
        </p:nvSpPr>
        <p:spPr>
          <a:xfrm>
            <a:off x="7762078" y="6268720"/>
            <a:ext cx="4916488"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29"/>
          <p:cNvSpPr txBox="1"/>
          <p:nvPr>
            <p:ph idx="1" type="body"/>
          </p:nvPr>
        </p:nvSpPr>
        <p:spPr>
          <a:xfrm>
            <a:off x="7064375" y="3856038"/>
            <a:ext cx="4916488" cy="2624137"/>
          </a:xfrm>
          <a:prstGeom prst="rect">
            <a:avLst/>
          </a:prstGeom>
          <a:noFill/>
          <a:ln>
            <a:noFill/>
          </a:ln>
        </p:spPr>
        <p:txBody>
          <a:bodyPr anchorCtr="0" anchor="ctr"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תמונה עם טקסט תחתון">
  <p:cSld name="3_תמונה עם טקסט תחתון">
    <p:spTree>
      <p:nvGrpSpPr>
        <p:cNvPr id="119" name="Shape 119"/>
        <p:cNvGrpSpPr/>
        <p:nvPr/>
      </p:nvGrpSpPr>
      <p:grpSpPr>
        <a:xfrm>
          <a:off x="0" y="0"/>
          <a:ext cx="0" cy="0"/>
          <a:chOff x="0" y="0"/>
          <a:chExt cx="0" cy="0"/>
        </a:xfrm>
      </p:grpSpPr>
      <p:sp>
        <p:nvSpPr>
          <p:cNvPr id="120" name="Google Shape;120;p30"/>
          <p:cNvSpPr/>
          <p:nvPr>
            <p:ph idx="2" type="pic"/>
          </p:nvPr>
        </p:nvSpPr>
        <p:spPr>
          <a:xfrm>
            <a:off x="258338" y="320177"/>
            <a:ext cx="6660621" cy="609078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21" name="Google Shape;121;p30"/>
          <p:cNvSpPr txBox="1"/>
          <p:nvPr>
            <p:ph type="ctrTitle"/>
          </p:nvPr>
        </p:nvSpPr>
        <p:spPr>
          <a:xfrm>
            <a:off x="7064216" y="320177"/>
            <a:ext cx="4917382" cy="3296783"/>
          </a:xfrm>
          <a:prstGeom prst="rect">
            <a:avLst/>
          </a:prstGeom>
          <a:noFill/>
          <a:ln>
            <a:noFill/>
          </a:ln>
        </p:spPr>
        <p:txBody>
          <a:bodyPr anchorCtr="0" anchor="t" bIns="45700" lIns="91425" spcFirstLastPara="1" rIns="91425" wrap="square" tIns="45700">
            <a:noAutofit/>
          </a:bodyPr>
          <a:lstStyle>
            <a:lvl1pPr lvl="0" marR="0" rtl="1" algn="ctr">
              <a:lnSpc>
                <a:spcPct val="90000"/>
              </a:lnSpc>
              <a:spcBef>
                <a:spcPts val="0"/>
              </a:spcBef>
              <a:spcAft>
                <a:spcPts val="0"/>
              </a:spcAft>
              <a:buClr>
                <a:schemeClr val="dk1"/>
              </a:buClr>
              <a:buSzPts val="4000"/>
              <a:buFont typeface="Varela Round"/>
              <a:buNone/>
              <a:defRPr b="0" i="0" sz="4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2" name="Google Shape;122;p30"/>
          <p:cNvSpPr/>
          <p:nvPr/>
        </p:nvSpPr>
        <p:spPr>
          <a:xfrm>
            <a:off x="6794782" y="5980332"/>
            <a:ext cx="5773456" cy="155686"/>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30"/>
          <p:cNvSpPr/>
          <p:nvPr/>
        </p:nvSpPr>
        <p:spPr>
          <a:xfrm>
            <a:off x="-413012" y="764742"/>
            <a:ext cx="1159099" cy="426915"/>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24" name="Google Shape;124;p30"/>
          <p:cNvSpPr/>
          <p:nvPr/>
        </p:nvSpPr>
        <p:spPr>
          <a:xfrm>
            <a:off x="-484994" y="320177"/>
            <a:ext cx="2095644"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30"/>
          <p:cNvSpPr/>
          <p:nvPr/>
        </p:nvSpPr>
        <p:spPr>
          <a:xfrm>
            <a:off x="6194952" y="6268720"/>
            <a:ext cx="6597123" cy="41718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 name="Google Shape;126;p30"/>
          <p:cNvSpPr txBox="1"/>
          <p:nvPr>
            <p:ph idx="1" type="body"/>
          </p:nvPr>
        </p:nvSpPr>
        <p:spPr>
          <a:xfrm>
            <a:off x="7064375" y="3856038"/>
            <a:ext cx="4916488" cy="2624137"/>
          </a:xfrm>
          <a:prstGeom prst="rect">
            <a:avLst/>
          </a:prstGeom>
          <a:noFill/>
          <a:ln>
            <a:noFill/>
          </a:ln>
        </p:spPr>
        <p:txBody>
          <a:bodyPr anchorCtr="0" anchor="ctr"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p:cSld name="תמונה">
    <p:spTree>
      <p:nvGrpSpPr>
        <p:cNvPr id="127" name="Shape 127"/>
        <p:cNvGrpSpPr/>
        <p:nvPr/>
      </p:nvGrpSpPr>
      <p:grpSpPr>
        <a:xfrm>
          <a:off x="0" y="0"/>
          <a:ext cx="0" cy="0"/>
          <a:chOff x="0" y="0"/>
          <a:chExt cx="0" cy="0"/>
        </a:xfrm>
      </p:grpSpPr>
      <p:sp>
        <p:nvSpPr>
          <p:cNvPr id="128" name="Google Shape;128;p31"/>
          <p:cNvSpPr/>
          <p:nvPr>
            <p:ph idx="2" type="pic"/>
          </p:nvPr>
        </p:nvSpPr>
        <p:spPr>
          <a:xfrm>
            <a:off x="721035" y="228888"/>
            <a:ext cx="10586646" cy="6354590"/>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29" name="Google Shape;129;p31"/>
          <p:cNvSpPr/>
          <p:nvPr/>
        </p:nvSpPr>
        <p:spPr>
          <a:xfrm>
            <a:off x="8314690" y="5666296"/>
            <a:ext cx="4192452" cy="31541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0" name="Google Shape;130;p31"/>
          <p:cNvSpPr/>
          <p:nvPr/>
        </p:nvSpPr>
        <p:spPr>
          <a:xfrm>
            <a:off x="-288100" y="228888"/>
            <a:ext cx="3273715" cy="375126"/>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31" name="Google Shape;131;p31"/>
          <p:cNvSpPr/>
          <p:nvPr/>
        </p:nvSpPr>
        <p:spPr>
          <a:xfrm>
            <a:off x="7684452" y="6090859"/>
            <a:ext cx="5436236" cy="759475"/>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תמונה">
  <p:cSld name="1_תמונה">
    <p:spTree>
      <p:nvGrpSpPr>
        <p:cNvPr id="132" name="Shape 132"/>
        <p:cNvGrpSpPr/>
        <p:nvPr/>
      </p:nvGrpSpPr>
      <p:grpSpPr>
        <a:xfrm>
          <a:off x="0" y="0"/>
          <a:ext cx="0" cy="0"/>
          <a:chOff x="0" y="0"/>
          <a:chExt cx="0" cy="0"/>
        </a:xfrm>
      </p:grpSpPr>
      <p:sp>
        <p:nvSpPr>
          <p:cNvPr id="133" name="Google Shape;133;p32"/>
          <p:cNvSpPr/>
          <p:nvPr>
            <p:ph idx="2" type="pic"/>
          </p:nvPr>
        </p:nvSpPr>
        <p:spPr>
          <a:xfrm>
            <a:off x="721035" y="228888"/>
            <a:ext cx="10586646" cy="6354590"/>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1" algn="r">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1" algn="r">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1" algn="r">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34" name="Google Shape;134;p32"/>
          <p:cNvSpPr/>
          <p:nvPr/>
        </p:nvSpPr>
        <p:spPr>
          <a:xfrm>
            <a:off x="9438640" y="5666296"/>
            <a:ext cx="3424657" cy="315414"/>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 name="Google Shape;135;p32"/>
          <p:cNvSpPr/>
          <p:nvPr/>
        </p:nvSpPr>
        <p:spPr>
          <a:xfrm>
            <a:off x="-288100" y="228888"/>
            <a:ext cx="3273715" cy="375126"/>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136" name="Google Shape;136;p32"/>
          <p:cNvSpPr/>
          <p:nvPr/>
        </p:nvSpPr>
        <p:spPr>
          <a:xfrm>
            <a:off x="8422640" y="6090859"/>
            <a:ext cx="4440657" cy="759475"/>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ראשית">
  <p:cSld name="כותרת ראשית">
    <p:spTree>
      <p:nvGrpSpPr>
        <p:cNvPr id="17" name="Shape 17"/>
        <p:cNvGrpSpPr/>
        <p:nvPr/>
      </p:nvGrpSpPr>
      <p:grpSpPr>
        <a:xfrm>
          <a:off x="0" y="0"/>
          <a:ext cx="0" cy="0"/>
          <a:chOff x="0" y="0"/>
          <a:chExt cx="0" cy="0"/>
        </a:xfrm>
      </p:grpSpPr>
      <p:sp>
        <p:nvSpPr>
          <p:cNvPr id="18" name="Google Shape;18;p15"/>
          <p:cNvSpPr/>
          <p:nvPr/>
        </p:nvSpPr>
        <p:spPr>
          <a:xfrm>
            <a:off x="212942" y="1614882"/>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0" i="0" lang="ar-SA" sz="1800" u="none" cap="none" strike="noStrike">
                <a:solidFill>
                  <a:schemeClr val="lt1"/>
                </a:solidFill>
                <a:latin typeface="Calibri"/>
                <a:ea typeface="Calibri"/>
                <a:cs typeface="Calibri"/>
                <a:sym typeface="Calibri"/>
              </a:rPr>
              <a:t>  </a:t>
            </a:r>
            <a:endParaRPr/>
          </a:p>
        </p:txBody>
      </p:sp>
      <p:sp>
        <p:nvSpPr>
          <p:cNvPr id="19" name="Google Shape;19;p15"/>
          <p:cNvSpPr txBox="1"/>
          <p:nvPr>
            <p:ph type="ctrTitle"/>
          </p:nvPr>
        </p:nvSpPr>
        <p:spPr>
          <a:xfrm>
            <a:off x="739036" y="1463747"/>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15"/>
          <p:cNvSpPr/>
          <p:nvPr/>
        </p:nvSpPr>
        <p:spPr>
          <a:xfrm>
            <a:off x="7329949" y="6168773"/>
            <a:ext cx="5333866"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 name="Google Shape;21;p15"/>
          <p:cNvSpPr/>
          <p:nvPr/>
        </p:nvSpPr>
        <p:spPr>
          <a:xfrm>
            <a:off x="8201025" y="5883881"/>
            <a:ext cx="4243715"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15"/>
          <p:cNvSpPr/>
          <p:nvPr/>
        </p:nvSpPr>
        <p:spPr>
          <a:xfrm>
            <a:off x="10058155" y="87231"/>
            <a:ext cx="276849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15"/>
          <p:cNvSpPr/>
          <p:nvPr/>
        </p:nvSpPr>
        <p:spPr>
          <a:xfrm>
            <a:off x="-426027" y="230190"/>
            <a:ext cx="1428110"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137" name="Shape 137"/>
        <p:cNvGrpSpPr/>
        <p:nvPr/>
      </p:nvGrpSpPr>
      <p:grpSpPr>
        <a:xfrm>
          <a:off x="0" y="0"/>
          <a:ext cx="0" cy="0"/>
          <a:chOff x="0" y="0"/>
          <a:chExt cx="0" cy="0"/>
        </a:xfrm>
      </p:grpSpPr>
      <p:sp>
        <p:nvSpPr>
          <p:cNvPr id="138" name="Google Shape;138;p33"/>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9" name="Google Shape;139;p33"/>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0" name="Google Shape;140;p33"/>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כותרות ותוכן">
  <p:cSld name="2 כותרות ותוכן">
    <p:spTree>
      <p:nvGrpSpPr>
        <p:cNvPr id="24" name="Shape 24"/>
        <p:cNvGrpSpPr/>
        <p:nvPr/>
      </p:nvGrpSpPr>
      <p:grpSpPr>
        <a:xfrm>
          <a:off x="0" y="0"/>
          <a:ext cx="0" cy="0"/>
          <a:chOff x="0" y="0"/>
          <a:chExt cx="0" cy="0"/>
        </a:xfrm>
      </p:grpSpPr>
      <p:sp>
        <p:nvSpPr>
          <p:cNvPr id="25" name="Google Shape;25;p16"/>
          <p:cNvSpPr txBox="1"/>
          <p:nvPr>
            <p:ph type="title"/>
          </p:nvPr>
        </p:nvSpPr>
        <p:spPr>
          <a:xfrm>
            <a:off x="515273" y="213094"/>
            <a:ext cx="11161453" cy="720000"/>
          </a:xfrm>
          <a:prstGeom prst="rect">
            <a:avLst/>
          </a:prstGeom>
          <a:noFill/>
          <a:ln>
            <a:noFill/>
          </a:ln>
        </p:spPr>
        <p:txBody>
          <a:bodyPr anchorCtr="0" anchor="ctr" bIns="45700" lIns="91425" spcFirstLastPara="1" rIns="91425" wrap="square" tIns="45700">
            <a:noAutofit/>
          </a:bodyPr>
          <a:lstStyle>
            <a:lvl1pPr lvl="0" marR="0" rtl="1" algn="ctr">
              <a:lnSpc>
                <a:spcPct val="100000"/>
              </a:lnSpc>
              <a:spcBef>
                <a:spcPts val="0"/>
              </a:spcBef>
              <a:spcAft>
                <a:spcPts val="0"/>
              </a:spcAft>
              <a:buClr>
                <a:srgbClr val="002060"/>
              </a:buClr>
              <a:buSzPts val="4800"/>
              <a:buFont typeface="Arial"/>
              <a:buNone/>
              <a:defRPr b="1" i="0" sz="4800" u="none" cap="none" strike="noStrike">
                <a:solidFill>
                  <a:srgbClr val="00206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6" name="Google Shape;26;p16"/>
          <p:cNvSpPr txBox="1"/>
          <p:nvPr>
            <p:ph idx="1" type="body"/>
          </p:nvPr>
        </p:nvSpPr>
        <p:spPr>
          <a:xfrm>
            <a:off x="515273" y="1185681"/>
            <a:ext cx="11161452" cy="540000"/>
          </a:xfrm>
          <a:prstGeom prst="rect">
            <a:avLst/>
          </a:prstGeom>
          <a:noFill/>
          <a:ln>
            <a:noFill/>
          </a:ln>
        </p:spPr>
        <p:txBody>
          <a:bodyPr anchorCtr="0" anchor="b" bIns="45700" lIns="91425" spcFirstLastPara="1" rIns="91425" wrap="square" tIns="45700">
            <a:noAutofit/>
          </a:bodyPr>
          <a:lstStyle>
            <a:lvl1pPr indent="-228600" lvl="0" marL="457200" marR="0" rtl="1" algn="r">
              <a:lnSpc>
                <a:spcPct val="90000"/>
              </a:lnSpc>
              <a:spcBef>
                <a:spcPts val="1000"/>
              </a:spcBef>
              <a:spcAft>
                <a:spcPts val="0"/>
              </a:spcAft>
              <a:buClr>
                <a:srgbClr val="0070C0"/>
              </a:buClr>
              <a:buSzPts val="3200"/>
              <a:buFont typeface="Arial"/>
              <a:buNone/>
              <a:defRPr b="1" i="0" sz="3200" u="none" cap="none" strike="noStrike">
                <a:solidFill>
                  <a:srgbClr val="0070C0"/>
                </a:solidFill>
                <a:latin typeface="Arial"/>
                <a:ea typeface="Arial"/>
                <a:cs typeface="Arial"/>
                <a:sym typeface="Arial"/>
              </a:defRPr>
            </a:lvl1pPr>
            <a:lvl2pPr indent="-228600" lvl="1" marL="914400" marR="0" rtl="1" algn="r">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1" algn="r">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27" name="Google Shape;27;p16"/>
          <p:cNvSpPr txBox="1"/>
          <p:nvPr>
            <p:ph idx="2" type="body"/>
          </p:nvPr>
        </p:nvSpPr>
        <p:spPr>
          <a:xfrm>
            <a:off x="515273" y="1725682"/>
            <a:ext cx="11161453" cy="4152517"/>
          </a:xfrm>
          <a:prstGeom prst="rect">
            <a:avLst/>
          </a:prstGeom>
          <a:noFill/>
          <a:ln>
            <a:noFill/>
          </a:ln>
        </p:spPr>
        <p:txBody>
          <a:bodyPr anchorCtr="0" anchor="t" bIns="45700" lIns="91425" spcFirstLastPara="1" rIns="91425" wrap="square" tIns="45700">
            <a:normAutofit/>
          </a:bodyPr>
          <a:lstStyle>
            <a:lvl1pPr indent="-381000" lvl="0" marL="457200" marR="0" rtl="1" algn="r">
              <a:lnSpc>
                <a:spcPct val="100000"/>
              </a:lnSpc>
              <a:spcBef>
                <a:spcPts val="0"/>
              </a:spcBef>
              <a:spcAft>
                <a:spcPts val="0"/>
              </a:spcAft>
              <a:buClr>
                <a:srgbClr val="002060"/>
              </a:buClr>
              <a:buSzPts val="2400"/>
              <a:buFont typeface="Arial"/>
              <a:buChar char="•"/>
              <a:defRPr b="0" i="0" sz="2400" u="none" cap="none" strike="noStrike">
                <a:solidFill>
                  <a:srgbClr val="002060"/>
                </a:solidFill>
                <a:latin typeface="Arial"/>
                <a:ea typeface="Arial"/>
                <a:cs typeface="Arial"/>
                <a:sym typeface="Arial"/>
              </a:defRPr>
            </a:lvl1pPr>
            <a:lvl2pPr indent="-381000" lvl="1" marL="914400" marR="0" rtl="1" algn="r">
              <a:lnSpc>
                <a:spcPct val="100000"/>
              </a:lnSpc>
              <a:spcBef>
                <a:spcPts val="600"/>
              </a:spcBef>
              <a:spcAft>
                <a:spcPts val="0"/>
              </a:spcAft>
              <a:buClr>
                <a:srgbClr val="002060"/>
              </a:buClr>
              <a:buSzPts val="2400"/>
              <a:buFont typeface="Arial"/>
              <a:buChar char="•"/>
              <a:defRPr b="0" i="0" sz="2400" u="none" cap="none" strike="noStrike">
                <a:solidFill>
                  <a:srgbClr val="002060"/>
                </a:solidFill>
                <a:latin typeface="Arial"/>
                <a:ea typeface="Arial"/>
                <a:cs typeface="Arial"/>
                <a:sym typeface="Arial"/>
              </a:defRPr>
            </a:lvl2pPr>
            <a:lvl3pPr indent="-342900" lvl="2" marL="1371600" marR="0" rtl="1" algn="r">
              <a:lnSpc>
                <a:spcPct val="90000"/>
              </a:lnSpc>
              <a:spcBef>
                <a:spcPts val="6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30200" lvl="3" marL="18288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4pPr>
            <a:lvl5pPr indent="-330200" lvl="4" marL="22860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5pPr>
            <a:lvl6pPr indent="-330200" lvl="5" marL="27432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6pPr>
            <a:lvl7pPr indent="-330200" lvl="6" marL="32004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7pPr>
            <a:lvl8pPr indent="-330200" lvl="7" marL="36576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8pPr>
            <a:lvl9pPr indent="-330200" lvl="8" marL="4114800" marR="0" rtl="1" algn="r">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9pPr>
          </a:lstStyle>
          <a:p/>
        </p:txBody>
      </p:sp>
      <p:sp>
        <p:nvSpPr>
          <p:cNvPr id="28" name="Google Shape;28;p16"/>
          <p:cNvSpPr/>
          <p:nvPr/>
        </p:nvSpPr>
        <p:spPr>
          <a:xfrm>
            <a:off x="1" y="5878199"/>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29" name="Google Shape;29;p16"/>
          <p:cNvSpPr/>
          <p:nvPr/>
        </p:nvSpPr>
        <p:spPr>
          <a:xfrm>
            <a:off x="8667715" y="-110812"/>
            <a:ext cx="530011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
        <p:nvSpPr>
          <p:cNvPr id="30" name="Google Shape;30;p16"/>
          <p:cNvSpPr/>
          <p:nvPr/>
        </p:nvSpPr>
        <p:spPr>
          <a:xfrm>
            <a:off x="0" y="6306749"/>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כותרת ראשית">
  <p:cSld name="1_כותרת ראשית">
    <p:spTree>
      <p:nvGrpSpPr>
        <p:cNvPr id="31" name="Shape 31"/>
        <p:cNvGrpSpPr/>
        <p:nvPr/>
      </p:nvGrpSpPr>
      <p:grpSpPr>
        <a:xfrm>
          <a:off x="0" y="0"/>
          <a:ext cx="0" cy="0"/>
          <a:chOff x="0" y="0"/>
          <a:chExt cx="0" cy="0"/>
        </a:xfrm>
      </p:grpSpPr>
      <p:sp>
        <p:nvSpPr>
          <p:cNvPr id="32" name="Google Shape;32;p17"/>
          <p:cNvSpPr/>
          <p:nvPr/>
        </p:nvSpPr>
        <p:spPr>
          <a:xfrm>
            <a:off x="212942" y="1614882"/>
            <a:ext cx="13177381" cy="2978963"/>
          </a:xfrm>
          <a:prstGeom prst="roundRect">
            <a:avLst>
              <a:gd fmla="val 50000" name="adj"/>
            </a:avLst>
          </a:prstGeom>
          <a:solidFill>
            <a:srgbClr val="D8D8D8"/>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  </a:t>
            </a:r>
            <a:endParaRPr/>
          </a:p>
        </p:txBody>
      </p:sp>
      <p:sp>
        <p:nvSpPr>
          <p:cNvPr id="33" name="Google Shape;33;p17"/>
          <p:cNvSpPr txBox="1"/>
          <p:nvPr>
            <p:ph type="ctrTitle"/>
          </p:nvPr>
        </p:nvSpPr>
        <p:spPr>
          <a:xfrm>
            <a:off x="739036" y="1463747"/>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4" name="Google Shape;34;p17"/>
          <p:cNvSpPr/>
          <p:nvPr/>
        </p:nvSpPr>
        <p:spPr>
          <a:xfrm>
            <a:off x="7329949" y="6168773"/>
            <a:ext cx="5333866" cy="55761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 name="Google Shape;35;p17"/>
          <p:cNvSpPr/>
          <p:nvPr/>
        </p:nvSpPr>
        <p:spPr>
          <a:xfrm>
            <a:off x="9614159" y="5883881"/>
            <a:ext cx="3049656" cy="205899"/>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 name="Google Shape;36;p17"/>
          <p:cNvSpPr/>
          <p:nvPr/>
        </p:nvSpPr>
        <p:spPr>
          <a:xfrm>
            <a:off x="10058155" y="87231"/>
            <a:ext cx="2768497" cy="451249"/>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 name="Google Shape;37;p17"/>
          <p:cNvSpPr/>
          <p:nvPr/>
        </p:nvSpPr>
        <p:spPr>
          <a:xfrm>
            <a:off x="-426027" y="230190"/>
            <a:ext cx="1428110" cy="322428"/>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טקסט גדול\קטן">
  <p:cSld name="1_טקסט גדול\קטן">
    <p:spTree>
      <p:nvGrpSpPr>
        <p:cNvPr id="38" name="Shape 38"/>
        <p:cNvGrpSpPr/>
        <p:nvPr/>
      </p:nvGrpSpPr>
      <p:grpSpPr>
        <a:xfrm>
          <a:off x="0" y="0"/>
          <a:ext cx="0" cy="0"/>
          <a:chOff x="0" y="0"/>
          <a:chExt cx="0" cy="0"/>
        </a:xfrm>
      </p:grpSpPr>
      <p:sp>
        <p:nvSpPr>
          <p:cNvPr id="39" name="Google Shape;39;p18"/>
          <p:cNvSpPr txBox="1"/>
          <p:nvPr>
            <p:ph type="ctrTitle"/>
          </p:nvPr>
        </p:nvSpPr>
        <p:spPr>
          <a:xfrm>
            <a:off x="551145" y="334188"/>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0" name="Google Shape;40;p18"/>
          <p:cNvSpPr/>
          <p:nvPr/>
        </p:nvSpPr>
        <p:spPr>
          <a:xfrm>
            <a:off x="-540327" y="6319520"/>
            <a:ext cx="2623961" cy="459108"/>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1" name="Google Shape;41;p18"/>
          <p:cNvSpPr/>
          <p:nvPr/>
        </p:nvSpPr>
        <p:spPr>
          <a:xfrm>
            <a:off x="-654627" y="6109855"/>
            <a:ext cx="3246400" cy="86423"/>
          </a:xfrm>
          <a:prstGeom prst="roundRect">
            <a:avLst>
              <a:gd fmla="val 49359"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 name="Google Shape;42;p18"/>
          <p:cNvSpPr/>
          <p:nvPr/>
        </p:nvSpPr>
        <p:spPr>
          <a:xfrm>
            <a:off x="9795107" y="59018"/>
            <a:ext cx="2968915" cy="63186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 name="Google Shape;43;p18"/>
          <p:cNvSpPr/>
          <p:nvPr/>
        </p:nvSpPr>
        <p:spPr>
          <a:xfrm>
            <a:off x="8329808" y="5982096"/>
            <a:ext cx="4434214" cy="796532"/>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 name="Google Shape;44;p18"/>
          <p:cNvSpPr txBox="1"/>
          <p:nvPr>
            <p:ph idx="1" type="body"/>
          </p:nvPr>
        </p:nvSpPr>
        <p:spPr>
          <a:xfrm>
            <a:off x="485775" y="3554413"/>
            <a:ext cx="10780713" cy="10731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טקסט גדול-X2">
  <p:cSld name="טקסט גדול-X2">
    <p:spTree>
      <p:nvGrpSpPr>
        <p:cNvPr id="45" name="Shape 45"/>
        <p:cNvGrpSpPr/>
        <p:nvPr/>
      </p:nvGrpSpPr>
      <p:grpSpPr>
        <a:xfrm>
          <a:off x="0" y="0"/>
          <a:ext cx="0" cy="0"/>
          <a:chOff x="0" y="0"/>
          <a:chExt cx="0" cy="0"/>
        </a:xfrm>
      </p:grpSpPr>
      <p:sp>
        <p:nvSpPr>
          <p:cNvPr id="46" name="Google Shape;46;p19"/>
          <p:cNvSpPr txBox="1"/>
          <p:nvPr>
            <p:ph type="ctrTitle"/>
          </p:nvPr>
        </p:nvSpPr>
        <p:spPr>
          <a:xfrm>
            <a:off x="551145" y="334188"/>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7" name="Google Shape;47;p19"/>
          <p:cNvSpPr/>
          <p:nvPr/>
        </p:nvSpPr>
        <p:spPr>
          <a:xfrm>
            <a:off x="8039532" y="5699021"/>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8" name="Google Shape;48;p19"/>
          <p:cNvSpPr/>
          <p:nvPr/>
        </p:nvSpPr>
        <p:spPr>
          <a:xfrm>
            <a:off x="-260528" y="181683"/>
            <a:ext cx="2598484" cy="216817"/>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9" name="Google Shape;49;p19"/>
          <p:cNvSpPr/>
          <p:nvPr/>
        </p:nvSpPr>
        <p:spPr>
          <a:xfrm>
            <a:off x="-488762" y="468418"/>
            <a:ext cx="2968915"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0" name="Google Shape;50;p19"/>
          <p:cNvSpPr/>
          <p:nvPr/>
        </p:nvSpPr>
        <p:spPr>
          <a:xfrm>
            <a:off x="7384905" y="6104086"/>
            <a:ext cx="5269058"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1" name="Google Shape;51;p19"/>
          <p:cNvSpPr txBox="1"/>
          <p:nvPr>
            <p:ph idx="1" type="body"/>
          </p:nvPr>
        </p:nvSpPr>
        <p:spPr>
          <a:xfrm>
            <a:off x="550863" y="3498850"/>
            <a:ext cx="10872787" cy="2854325"/>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טקסט גדול-X2">
  <p:cSld name="3_טקסט גדול-X2">
    <p:spTree>
      <p:nvGrpSpPr>
        <p:cNvPr id="52" name="Shape 52"/>
        <p:cNvGrpSpPr/>
        <p:nvPr/>
      </p:nvGrpSpPr>
      <p:grpSpPr>
        <a:xfrm>
          <a:off x="0" y="0"/>
          <a:ext cx="0" cy="0"/>
          <a:chOff x="0" y="0"/>
          <a:chExt cx="0" cy="0"/>
        </a:xfrm>
      </p:grpSpPr>
      <p:sp>
        <p:nvSpPr>
          <p:cNvPr id="53" name="Google Shape;53;p20"/>
          <p:cNvSpPr txBox="1"/>
          <p:nvPr>
            <p:ph type="ctrTitle"/>
          </p:nvPr>
        </p:nvSpPr>
        <p:spPr>
          <a:xfrm>
            <a:off x="551145" y="334188"/>
            <a:ext cx="10872592" cy="2845206"/>
          </a:xfrm>
          <a:prstGeom prst="rect">
            <a:avLst/>
          </a:prstGeom>
          <a:noFill/>
          <a:ln>
            <a:noFill/>
          </a:ln>
        </p:spPr>
        <p:txBody>
          <a:bodyPr anchorCtr="0" anchor="b" bIns="45700" lIns="91425" spcFirstLastPara="1" rIns="91425" wrap="square" tIns="45700">
            <a:noAutofit/>
          </a:bodyPr>
          <a:lstStyle>
            <a:lvl1pPr lvl="0" marR="0" rtl="1" algn="ctr">
              <a:lnSpc>
                <a:spcPct val="90000"/>
              </a:lnSpc>
              <a:spcBef>
                <a:spcPts val="0"/>
              </a:spcBef>
              <a:spcAft>
                <a:spcPts val="0"/>
              </a:spcAft>
              <a:buClr>
                <a:schemeClr val="dk1"/>
              </a:buClr>
              <a:buSzPts val="8000"/>
              <a:buFont typeface="Varela Round"/>
              <a:buNone/>
              <a:defRPr b="0" i="0" sz="80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4" name="Google Shape;54;p20"/>
          <p:cNvSpPr/>
          <p:nvPr/>
        </p:nvSpPr>
        <p:spPr>
          <a:xfrm>
            <a:off x="9663545" y="5699021"/>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5" name="Google Shape;55;p20"/>
          <p:cNvSpPr/>
          <p:nvPr/>
        </p:nvSpPr>
        <p:spPr>
          <a:xfrm>
            <a:off x="-260528" y="181683"/>
            <a:ext cx="2598484" cy="216817"/>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6" name="Google Shape;56;p20"/>
          <p:cNvSpPr/>
          <p:nvPr/>
        </p:nvSpPr>
        <p:spPr>
          <a:xfrm>
            <a:off x="-488762" y="468418"/>
            <a:ext cx="2968915" cy="369516"/>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7" name="Google Shape;57;p20"/>
          <p:cNvSpPr/>
          <p:nvPr/>
        </p:nvSpPr>
        <p:spPr>
          <a:xfrm>
            <a:off x="9008918" y="6104086"/>
            <a:ext cx="3755104"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58" name="Google Shape;58;p20"/>
          <p:cNvSpPr txBox="1"/>
          <p:nvPr>
            <p:ph idx="1" type="body"/>
          </p:nvPr>
        </p:nvSpPr>
        <p:spPr>
          <a:xfrm>
            <a:off x="550863" y="3498850"/>
            <a:ext cx="10872787" cy="2854325"/>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טקסט גדול-X2">
  <p:cSld name="1_טקסט גדול-X2">
    <p:spTree>
      <p:nvGrpSpPr>
        <p:cNvPr id="59" name="Shape 59"/>
        <p:cNvGrpSpPr/>
        <p:nvPr/>
      </p:nvGrpSpPr>
      <p:grpSpPr>
        <a:xfrm>
          <a:off x="0" y="0"/>
          <a:ext cx="0" cy="0"/>
          <a:chOff x="0" y="0"/>
          <a:chExt cx="0" cy="0"/>
        </a:xfrm>
      </p:grpSpPr>
      <p:sp>
        <p:nvSpPr>
          <p:cNvPr id="60" name="Google Shape;60;p21"/>
          <p:cNvSpPr txBox="1"/>
          <p:nvPr>
            <p:ph type="ctrTitle"/>
          </p:nvPr>
        </p:nvSpPr>
        <p:spPr>
          <a:xfrm>
            <a:off x="623881" y="1645659"/>
            <a:ext cx="10872592" cy="4053362"/>
          </a:xfrm>
          <a:prstGeom prst="rect">
            <a:avLst/>
          </a:prstGeom>
          <a:noFill/>
          <a:ln>
            <a:noFill/>
          </a:ln>
        </p:spPr>
        <p:txBody>
          <a:bodyPr anchorCtr="0" anchor="ctr" bIns="45700" lIns="91425" spcFirstLastPara="1" rIns="91425" wrap="square" tIns="45700">
            <a:noAutofit/>
          </a:bodyPr>
          <a:lstStyle>
            <a:lvl1pPr lvl="0" marR="0" rtl="1" algn="ctr">
              <a:lnSpc>
                <a:spcPct val="90000"/>
              </a:lnSpc>
              <a:spcBef>
                <a:spcPts val="0"/>
              </a:spcBef>
              <a:spcAft>
                <a:spcPts val="0"/>
              </a:spcAft>
              <a:buClr>
                <a:schemeClr val="dk1"/>
              </a:buClr>
              <a:buSzPts val="3600"/>
              <a:buFont typeface="Varela Round"/>
              <a:buNone/>
              <a:defRPr b="0" i="0" sz="36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1" name="Google Shape;61;p21"/>
          <p:cNvSpPr/>
          <p:nvPr/>
        </p:nvSpPr>
        <p:spPr>
          <a:xfrm>
            <a:off x="7719163" y="5699021"/>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2" name="Google Shape;62;p21"/>
          <p:cNvSpPr/>
          <p:nvPr/>
        </p:nvSpPr>
        <p:spPr>
          <a:xfrm>
            <a:off x="-260529" y="181683"/>
            <a:ext cx="530011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3" name="Google Shape;63;p21"/>
          <p:cNvSpPr/>
          <p:nvPr/>
        </p:nvSpPr>
        <p:spPr>
          <a:xfrm>
            <a:off x="5039591" y="6104086"/>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4" name="Google Shape;64;p21"/>
          <p:cNvSpPr txBox="1"/>
          <p:nvPr>
            <p:ph idx="1" type="body"/>
          </p:nvPr>
        </p:nvSpPr>
        <p:spPr>
          <a:xfrm>
            <a:off x="623888" y="533400"/>
            <a:ext cx="10872585" cy="10096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טקסט גדול-X2">
  <p:cSld name="4_טקסט גדול-X2">
    <p:spTree>
      <p:nvGrpSpPr>
        <p:cNvPr id="65" name="Shape 65"/>
        <p:cNvGrpSpPr/>
        <p:nvPr/>
      </p:nvGrpSpPr>
      <p:grpSpPr>
        <a:xfrm>
          <a:off x="0" y="0"/>
          <a:ext cx="0" cy="0"/>
          <a:chOff x="0" y="0"/>
          <a:chExt cx="0" cy="0"/>
        </a:xfrm>
      </p:grpSpPr>
      <p:sp>
        <p:nvSpPr>
          <p:cNvPr id="66" name="Google Shape;66;p22"/>
          <p:cNvSpPr txBox="1"/>
          <p:nvPr>
            <p:ph type="ctrTitle"/>
          </p:nvPr>
        </p:nvSpPr>
        <p:spPr>
          <a:xfrm>
            <a:off x="623881" y="1645659"/>
            <a:ext cx="10872592" cy="4053362"/>
          </a:xfrm>
          <a:prstGeom prst="rect">
            <a:avLst/>
          </a:prstGeom>
          <a:noFill/>
          <a:ln>
            <a:noFill/>
          </a:ln>
        </p:spPr>
        <p:txBody>
          <a:bodyPr anchorCtr="0" anchor="ctr" bIns="45700" lIns="91425" spcFirstLastPara="1" rIns="91425" wrap="square" tIns="45700">
            <a:noAutofit/>
          </a:bodyPr>
          <a:lstStyle>
            <a:lvl1pPr lvl="0" marR="0" rtl="1" algn="ctr">
              <a:lnSpc>
                <a:spcPct val="90000"/>
              </a:lnSpc>
              <a:spcBef>
                <a:spcPts val="0"/>
              </a:spcBef>
              <a:spcAft>
                <a:spcPts val="0"/>
              </a:spcAft>
              <a:buClr>
                <a:schemeClr val="dk1"/>
              </a:buClr>
              <a:buSzPts val="3600"/>
              <a:buFont typeface="Varela Round"/>
              <a:buNone/>
              <a:defRPr b="0" i="0" sz="3600" u="none" cap="none" strike="noStrike">
                <a:solidFill>
                  <a:schemeClr val="dk1"/>
                </a:solidFill>
                <a:latin typeface="Varela Round"/>
                <a:ea typeface="Varela Round"/>
                <a:cs typeface="Varela Round"/>
                <a:sym typeface="Varela Rou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Google Shape;67;p22"/>
          <p:cNvSpPr/>
          <p:nvPr/>
        </p:nvSpPr>
        <p:spPr>
          <a:xfrm>
            <a:off x="11148163" y="5699021"/>
            <a:ext cx="4766191" cy="357667"/>
          </a:xfrm>
          <a:prstGeom prst="roundRect">
            <a:avLst>
              <a:gd fmla="val 50000" name="adj"/>
            </a:avLst>
          </a:prstGeom>
          <a:solidFill>
            <a:srgbClr val="6CF0FF"/>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8" name="Google Shape;68;p22"/>
          <p:cNvSpPr/>
          <p:nvPr/>
        </p:nvSpPr>
        <p:spPr>
          <a:xfrm>
            <a:off x="-260529" y="181683"/>
            <a:ext cx="5300119" cy="221623"/>
          </a:xfrm>
          <a:prstGeom prst="roundRect">
            <a:avLst>
              <a:gd fmla="val 50000" name="adj"/>
            </a:avLst>
          </a:prstGeom>
          <a:solidFill>
            <a:srgbClr val="BDE686"/>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69" name="Google Shape;69;p22"/>
          <p:cNvSpPr/>
          <p:nvPr/>
        </p:nvSpPr>
        <p:spPr>
          <a:xfrm>
            <a:off x="5039591" y="6104086"/>
            <a:ext cx="7724431" cy="674541"/>
          </a:xfrm>
          <a:prstGeom prst="roundRect">
            <a:avLst>
              <a:gd fmla="val 50000" name="adj"/>
            </a:avLst>
          </a:prstGeom>
          <a:solidFill>
            <a:srgbClr val="192A72"/>
          </a:solid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0" name="Google Shape;70;p22"/>
          <p:cNvSpPr txBox="1"/>
          <p:nvPr>
            <p:ph idx="1" type="body"/>
          </p:nvPr>
        </p:nvSpPr>
        <p:spPr>
          <a:xfrm>
            <a:off x="623888" y="533400"/>
            <a:ext cx="10872585" cy="1009650"/>
          </a:xfrm>
          <a:prstGeom prst="rect">
            <a:avLst/>
          </a:prstGeom>
          <a:noFill/>
          <a:ln>
            <a:noFill/>
          </a:ln>
        </p:spPr>
        <p:txBody>
          <a:bodyPr anchorCtr="0" anchor="t" bIns="45700" lIns="91425" spcFirstLastPara="1" rIns="91425" wrap="square" tIns="45700">
            <a:noAutofit/>
          </a:bodyPr>
          <a:lstStyle>
            <a:lvl1pPr indent="-228600" lvl="0" marL="457200" marR="0" rtl="1" algn="ctr">
              <a:lnSpc>
                <a:spcPct val="90000"/>
              </a:lnSpc>
              <a:spcBef>
                <a:spcPts val="1000"/>
              </a:spcBef>
              <a:spcAft>
                <a:spcPts val="0"/>
              </a:spcAft>
              <a:buClr>
                <a:schemeClr val="dk1"/>
              </a:buClr>
              <a:buSzPts val="2800"/>
              <a:buFont typeface="Arial"/>
              <a:buNone/>
              <a:defRPr b="0" i="0" sz="2800" u="none" cap="none" strike="noStrike">
                <a:solidFill>
                  <a:schemeClr val="dk1"/>
                </a:solidFill>
                <a:latin typeface="Varela Round"/>
                <a:ea typeface="Varela Round"/>
                <a:cs typeface="Varela Round"/>
                <a:sym typeface="Varela Round"/>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21"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
          <p:cNvSpPr txBox="1"/>
          <p:nvPr>
            <p:ph type="ctrTitle"/>
          </p:nvPr>
        </p:nvSpPr>
        <p:spPr>
          <a:xfrm>
            <a:off x="659704" y="1500155"/>
            <a:ext cx="10872592" cy="1378303"/>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rgbClr val="192A72"/>
              </a:buClr>
              <a:buSzPts val="8000"/>
              <a:buFont typeface="Calibri"/>
              <a:buNone/>
            </a:pPr>
            <a:r>
              <a:rPr b="1" lang="ar-SA">
                <a:solidFill>
                  <a:srgbClr val="192A72"/>
                </a:solidFill>
                <a:latin typeface="Calibri"/>
                <a:ea typeface="Calibri"/>
                <a:cs typeface="Calibri"/>
                <a:sym typeface="Calibri"/>
              </a:rPr>
              <a:t>מערכת שידורים לאומית</a:t>
            </a:r>
            <a:endParaRPr b="1">
              <a:solidFill>
                <a:srgbClr val="192A72"/>
              </a:solidFill>
              <a:latin typeface="Calibri"/>
              <a:ea typeface="Calibri"/>
              <a:cs typeface="Calibri"/>
              <a:sym typeface="Calibri"/>
            </a:endParaRPr>
          </a:p>
        </p:txBody>
      </p:sp>
      <p:pic>
        <p:nvPicPr>
          <p:cNvPr id="146" name="Google Shape;146;p1"/>
          <p:cNvPicPr preferRelativeResize="0"/>
          <p:nvPr/>
        </p:nvPicPr>
        <p:blipFill rotWithShape="1">
          <a:blip r:embed="rId3">
            <a:alphaModFix/>
          </a:blip>
          <a:srcRect b="26248" l="0" r="0" t="0"/>
          <a:stretch/>
        </p:blipFill>
        <p:spPr>
          <a:xfrm>
            <a:off x="4103483" y="369916"/>
            <a:ext cx="3892911" cy="1597430"/>
          </a:xfrm>
          <a:prstGeom prst="rect">
            <a:avLst/>
          </a:prstGeom>
          <a:noFill/>
          <a:ln>
            <a:noFill/>
          </a:ln>
        </p:spPr>
      </p:pic>
      <p:sp>
        <p:nvSpPr>
          <p:cNvPr id="147" name="Google Shape;147;p1"/>
          <p:cNvSpPr txBox="1"/>
          <p:nvPr/>
        </p:nvSpPr>
        <p:spPr>
          <a:xfrm>
            <a:off x="1550504" y="3255688"/>
            <a:ext cx="9090991" cy="1754326"/>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ar-SA" sz="5400" u="none" cap="none" strike="noStrike">
                <a:solidFill>
                  <a:srgbClr val="192A72"/>
                </a:solidFill>
                <a:latin typeface="Calibri"/>
                <a:ea typeface="Calibri"/>
                <a:cs typeface="Calibri"/>
                <a:sym typeface="Calibri"/>
              </a:rPr>
              <a:t>لقاء تزامنيّ في موضوع التاريخ</a:t>
            </a:r>
            <a:endParaRPr b="1" i="0" sz="5400" u="none" cap="none" strike="noStrike">
              <a:solidFill>
                <a:srgbClr val="192A72"/>
              </a:solidFill>
              <a:latin typeface="Calibri"/>
              <a:ea typeface="Calibri"/>
              <a:cs typeface="Calibri"/>
              <a:sym typeface="Calibri"/>
            </a:endParaRPr>
          </a:p>
          <a:p>
            <a:pPr indent="0" lvl="0" marL="0" marR="0" rtl="1" algn="ctr">
              <a:spcBef>
                <a:spcPts val="0"/>
              </a:spcBef>
              <a:spcAft>
                <a:spcPts val="0"/>
              </a:spcAft>
              <a:buNone/>
            </a:pPr>
            <a:r>
              <a:rPr b="1" i="0" lang="ar-SA" sz="5400" u="none" cap="none" strike="noStrike">
                <a:solidFill>
                  <a:srgbClr val="192A72"/>
                </a:solidFill>
                <a:latin typeface="Calibri"/>
                <a:ea typeface="Calibri"/>
                <a:cs typeface="Calibri"/>
                <a:sym typeface="Calibri"/>
              </a:rPr>
              <a:t>היסטוריה במגזר הדרוזי</a:t>
            </a:r>
            <a:endParaRPr b="1" i="0" sz="5400" u="none" cap="none" strike="noStrike">
              <a:solidFill>
                <a:srgbClr val="192A72"/>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0"/>
          <p:cNvSpPr txBox="1"/>
          <p:nvPr>
            <p:ph type="ctrTitle"/>
          </p:nvPr>
        </p:nvSpPr>
        <p:spPr>
          <a:xfrm>
            <a:off x="551145" y="334188"/>
            <a:ext cx="10872592" cy="53957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3200"/>
              <a:buFont typeface="Calibri"/>
              <a:buNone/>
            </a:pPr>
            <a:r>
              <a:rPr lang="ar-SA" sz="3200">
                <a:latin typeface="Calibri"/>
                <a:ea typeface="Calibri"/>
                <a:cs typeface="Calibri"/>
                <a:sym typeface="Calibri"/>
              </a:rPr>
              <a:t>قصة الست نسب في حماية أولادها</a:t>
            </a:r>
            <a:endParaRPr/>
          </a:p>
        </p:txBody>
      </p:sp>
      <p:sp>
        <p:nvSpPr>
          <p:cNvPr id="224" name="Google Shape;224;p10"/>
          <p:cNvSpPr txBox="1"/>
          <p:nvPr>
            <p:ph idx="1" type="body"/>
          </p:nvPr>
        </p:nvSpPr>
        <p:spPr>
          <a:xfrm>
            <a:off x="485775" y="873760"/>
            <a:ext cx="10780713" cy="6776720"/>
          </a:xfrm>
          <a:prstGeom prst="rect">
            <a:avLst/>
          </a:prstGeom>
          <a:noFill/>
          <a:ln>
            <a:noFill/>
          </a:ln>
        </p:spPr>
        <p:txBody>
          <a:bodyPr anchorCtr="0" anchor="t" bIns="45700" lIns="91425" spcFirstLastPara="1" rIns="91425" wrap="square" tIns="45700">
            <a:noAutofit/>
          </a:bodyPr>
          <a:lstStyle/>
          <a:p>
            <a:pPr indent="0" lvl="0" marL="0" rtl="1" algn="r">
              <a:lnSpc>
                <a:spcPct val="90000"/>
              </a:lnSpc>
              <a:spcBef>
                <a:spcPts val="0"/>
              </a:spcBef>
              <a:spcAft>
                <a:spcPts val="0"/>
              </a:spcAft>
              <a:buClr>
                <a:schemeClr val="dk1"/>
              </a:buClr>
              <a:buSzPts val="2400"/>
              <a:buNone/>
            </a:pPr>
            <a:r>
              <a:rPr lang="ar-SA" sz="2400">
                <a:latin typeface="Calibri"/>
                <a:ea typeface="Calibri"/>
                <a:cs typeface="Calibri"/>
                <a:sym typeface="Calibri"/>
              </a:rPr>
              <a:t>خافت الست نسب زوجه قرقماز على ولديها فخر الدين المعني الثاني ويونس من بطش العثمانيين أو من غدر أعدائهم اليمنيين وفكرت بطريقه لانقاذهما , وكان مستشارها الشيخ أبو مصلح فقالت له ذات ليلة :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 يا شيخ أبو مصلح ما رأيك لو أبعدنا فخر الدين ويونس عن الشوف؟</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-فكرة صائبة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-لكن الى أين وبمن نثق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-طبعا الى أصدقاء لنا قيسيين.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-ومن هم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-ضحك الشيخ أبو مصلح وقال : تأخذين رأيي وأنا يمني التبعة ألا تخافين أن أثور في نزعتي القديمة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-لا , لان اليمنيين أساؤوا اليك بغير حق ولولا رجولتك واحترامك لنفسك لما تركتهم وأنا أعلم أنك تحب ابنائي كولديك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-أجاب  الشيخ في جد : من عايشكم يا ست نسب قدركم واحترمكم وضحى في سبيلكم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-عظيم ما هو رأيك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t/>
            </a:r>
            <a:endParaRPr sz="2400">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1"/>
          <p:cNvSpPr txBox="1"/>
          <p:nvPr>
            <p:ph type="ctrTitle"/>
          </p:nvPr>
        </p:nvSpPr>
        <p:spPr>
          <a:xfrm>
            <a:off x="551145" y="334188"/>
            <a:ext cx="10872592" cy="60053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3200"/>
              <a:buFont typeface="Calibri"/>
              <a:buNone/>
            </a:pPr>
            <a:r>
              <a:rPr lang="ar-SA" sz="3200">
                <a:latin typeface="Calibri"/>
                <a:ea typeface="Calibri"/>
                <a:cs typeface="Calibri"/>
                <a:sym typeface="Calibri"/>
              </a:rPr>
              <a:t>كمالة القصة </a:t>
            </a:r>
            <a:endParaRPr/>
          </a:p>
        </p:txBody>
      </p:sp>
      <p:sp>
        <p:nvSpPr>
          <p:cNvPr id="230" name="Google Shape;230;p11"/>
          <p:cNvSpPr txBox="1"/>
          <p:nvPr>
            <p:ph idx="1" type="body"/>
          </p:nvPr>
        </p:nvSpPr>
        <p:spPr>
          <a:xfrm>
            <a:off x="485775" y="1036320"/>
            <a:ext cx="10780713" cy="5699760"/>
          </a:xfrm>
          <a:prstGeom prst="rect">
            <a:avLst/>
          </a:prstGeom>
          <a:noFill/>
          <a:ln>
            <a:noFill/>
          </a:ln>
        </p:spPr>
        <p:txBody>
          <a:bodyPr anchorCtr="0" anchor="t" bIns="45700" lIns="91425" spcFirstLastPara="1" rIns="91425" wrap="square" tIns="45700">
            <a:noAutofit/>
          </a:bodyPr>
          <a:lstStyle/>
          <a:p>
            <a:pPr indent="0" lvl="0" marL="0" rtl="1" algn="r">
              <a:lnSpc>
                <a:spcPct val="90000"/>
              </a:lnSpc>
              <a:spcBef>
                <a:spcPts val="0"/>
              </a:spcBef>
              <a:spcAft>
                <a:spcPts val="0"/>
              </a:spcAft>
              <a:buClr>
                <a:schemeClr val="dk1"/>
              </a:buClr>
              <a:buSzPts val="2400"/>
              <a:buNone/>
            </a:pPr>
            <a:r>
              <a:rPr b="1" lang="ar-SA" sz="2400">
                <a:latin typeface="Calibri"/>
                <a:ea typeface="Calibri"/>
                <a:cs typeface="Calibri"/>
                <a:sym typeface="Calibri"/>
              </a:rPr>
              <a:t>-نبعث بهما الى أصدقاء كرام من القيسيين آل الخازن  تربطني معهم صداقة قديمة بالرغم من اختلاف النزعة بيننا هم قيسيين سيستقبلون الأميرين بالترحاب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-حسنا ومن ينقلهما الى هناك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-المخلصون لكم عديدون ليس صعبا أن تختاري أحدهم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-بل صعب جدا يا شيخ هذا عمل يحتاج الى اخلاص, رجولة, تضحية وأمانه , من يدري قد يعاني من ينقلهما أخطارا ومتاعب وأنا كأم قد أموت هلعا ان لم أكن على ثقة بمن يرافقهما ,أنا لا اثق الا بك , تحمل هذه المسؤولية بنفسك كيلا أموت من الخوف عليهما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-كما تشائين اما أن نصل معا أو نموت معا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-بل ستصلون بأذن الله واعلم اني لست أنسى لك هذا الجميل .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b="1" lang="ar-SA" sz="2400">
                <a:latin typeface="Calibri"/>
                <a:ea typeface="Calibri"/>
                <a:cs typeface="Calibri"/>
                <a:sym typeface="Calibri"/>
              </a:rPr>
              <a:t>( حافظ أبو مصلح , تاريخ الدروز في بيروت صفحه 101 )</a:t>
            </a:r>
            <a:endParaRPr sz="2400">
              <a:latin typeface="Calibri"/>
              <a:ea typeface="Calibri"/>
              <a:cs typeface="Calibri"/>
              <a:sym typeface="Calibri"/>
            </a:endParaRPr>
          </a:p>
          <a:p>
            <a:pPr indent="0" lvl="0" marL="0" rtl="1" algn="ctr">
              <a:lnSpc>
                <a:spcPct val="90000"/>
              </a:lnSpc>
              <a:spcBef>
                <a:spcPts val="1000"/>
              </a:spcBef>
              <a:spcAft>
                <a:spcPts val="0"/>
              </a:spcAft>
              <a:buClr>
                <a:srgbClr val="FF0000"/>
              </a:buClr>
              <a:buSzPts val="2400"/>
              <a:buNone/>
            </a:pPr>
            <a:r>
              <a:rPr b="1" lang="ar-SA" sz="2400">
                <a:solidFill>
                  <a:srgbClr val="FF0000"/>
                </a:solidFill>
                <a:latin typeface="Calibri"/>
                <a:ea typeface="Calibri"/>
                <a:cs typeface="Calibri"/>
                <a:sym typeface="Calibri"/>
              </a:rPr>
              <a:t>ما هو الاقتراح الذي قدمته الست نسب لمستشارها الشيخ أبو مصلح ؟</a:t>
            </a:r>
            <a:endParaRPr sz="2400">
              <a:solidFill>
                <a:srgbClr val="FF0000"/>
              </a:solidFill>
              <a:latin typeface="Calibri"/>
              <a:ea typeface="Calibri"/>
              <a:cs typeface="Calibri"/>
              <a:sym typeface="Calibri"/>
            </a:endParaRPr>
          </a:p>
          <a:p>
            <a:pPr indent="0" lvl="0" marL="0" rtl="1" algn="ctr">
              <a:lnSpc>
                <a:spcPct val="90000"/>
              </a:lnSpc>
              <a:spcBef>
                <a:spcPts val="1000"/>
              </a:spcBef>
              <a:spcAft>
                <a:spcPts val="0"/>
              </a:spcAft>
              <a:buClr>
                <a:srgbClr val="FF0000"/>
              </a:buClr>
              <a:buSzPts val="2400"/>
              <a:buNone/>
            </a:pPr>
            <a:r>
              <a:rPr b="1" lang="ar-SA" sz="2400">
                <a:solidFill>
                  <a:srgbClr val="FF0000"/>
                </a:solidFill>
                <a:latin typeface="Calibri"/>
                <a:ea typeface="Calibri"/>
                <a:cs typeface="Calibri"/>
                <a:sym typeface="Calibri"/>
              </a:rPr>
              <a:t>لماذا خافت الست نسب على ولديها فخر الدين المعني الثاني ويونس ؟</a:t>
            </a:r>
            <a:endParaRPr sz="2400">
              <a:solidFill>
                <a:srgbClr val="FF0000"/>
              </a:solidFill>
              <a:latin typeface="Calibri"/>
              <a:ea typeface="Calibri"/>
              <a:cs typeface="Calibri"/>
              <a:sym typeface="Calibri"/>
            </a:endParaRPr>
          </a:p>
          <a:p>
            <a:pPr indent="0" lvl="0" marL="0" rtl="1" algn="ctr">
              <a:lnSpc>
                <a:spcPct val="90000"/>
              </a:lnSpc>
              <a:spcBef>
                <a:spcPts val="1000"/>
              </a:spcBef>
              <a:spcAft>
                <a:spcPts val="0"/>
              </a:spcAft>
              <a:buClr>
                <a:srgbClr val="FF0000"/>
              </a:buClr>
              <a:buSzPts val="2400"/>
              <a:buNone/>
            </a:pPr>
            <a:r>
              <a:rPr b="1" lang="ar-SA" sz="2400">
                <a:solidFill>
                  <a:srgbClr val="FF0000"/>
                </a:solidFill>
                <a:latin typeface="Calibri"/>
                <a:ea typeface="Calibri"/>
                <a:cs typeface="Calibri"/>
                <a:sym typeface="Calibri"/>
              </a:rPr>
              <a:t>لماذا وثقت الست نسب بالشيخ أبو مصلح ؟</a:t>
            </a:r>
            <a:endParaRPr sz="2400">
              <a:solidFill>
                <a:srgbClr val="FF0000"/>
              </a:solidFill>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t/>
            </a:r>
            <a:endParaRPr sz="2400">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2"/>
          <p:cNvSpPr txBox="1"/>
          <p:nvPr>
            <p:ph type="title"/>
          </p:nvPr>
        </p:nvSpPr>
        <p:spPr>
          <a:xfrm>
            <a:off x="515273" y="213094"/>
            <a:ext cx="11161453" cy="720000"/>
          </a:xfrm>
          <a:prstGeom prst="rect">
            <a:avLst/>
          </a:prstGeom>
          <a:noFill/>
          <a:ln>
            <a:noFill/>
          </a:ln>
        </p:spPr>
        <p:txBody>
          <a:bodyPr anchorCtr="0" anchor="ctr" bIns="45700" lIns="91425" spcFirstLastPara="1" rIns="91425" wrap="square" tIns="45700">
            <a:noAutofit/>
          </a:bodyPr>
          <a:lstStyle/>
          <a:p>
            <a:pPr indent="0" lvl="0" marL="0" marR="0" rtl="1" algn="ctr">
              <a:lnSpc>
                <a:spcPct val="100000"/>
              </a:lnSpc>
              <a:spcBef>
                <a:spcPts val="0"/>
              </a:spcBef>
              <a:spcAft>
                <a:spcPts val="0"/>
              </a:spcAft>
              <a:buClr>
                <a:srgbClr val="002060"/>
              </a:buClr>
              <a:buSzPts val="4800"/>
              <a:buFont typeface="Calibri"/>
              <a:buNone/>
            </a:pPr>
            <a:r>
              <a:rPr lang="ar-SA">
                <a:latin typeface="Calibri"/>
                <a:ea typeface="Calibri"/>
                <a:cs typeface="Calibri"/>
                <a:sym typeface="Calibri"/>
              </a:rPr>
              <a:t>مردود</a:t>
            </a:r>
            <a:endParaRPr/>
          </a:p>
        </p:txBody>
      </p:sp>
      <p:sp>
        <p:nvSpPr>
          <p:cNvPr id="236" name="Google Shape;236;p12"/>
          <p:cNvSpPr txBox="1"/>
          <p:nvPr>
            <p:ph idx="2" type="body"/>
          </p:nvPr>
        </p:nvSpPr>
        <p:spPr>
          <a:xfrm>
            <a:off x="515273" y="1725682"/>
            <a:ext cx="11161453" cy="4152517"/>
          </a:xfrm>
          <a:prstGeom prst="rect">
            <a:avLst/>
          </a:prstGeom>
          <a:noFill/>
          <a:ln>
            <a:noFill/>
          </a:ln>
        </p:spPr>
        <p:txBody>
          <a:bodyPr anchorCtr="0" anchor="t" bIns="45700" lIns="91425" spcFirstLastPara="1" rIns="91425" wrap="square" tIns="45700">
            <a:normAutofit/>
          </a:bodyPr>
          <a:lstStyle/>
          <a:p>
            <a:pPr indent="0" lvl="0" marL="0" rtl="1" algn="r">
              <a:lnSpc>
                <a:spcPct val="97000"/>
              </a:lnSpc>
              <a:spcBef>
                <a:spcPts val="0"/>
              </a:spcBef>
              <a:spcAft>
                <a:spcPts val="0"/>
              </a:spcAft>
              <a:buClr>
                <a:srgbClr val="C00000"/>
              </a:buClr>
              <a:buSzPts val="2800"/>
              <a:buNone/>
            </a:pPr>
            <a:r>
              <a:rPr b="1" lang="ar-SA" sz="2800">
                <a:solidFill>
                  <a:srgbClr val="C00000"/>
                </a:solidFill>
                <a:latin typeface="Calibri"/>
                <a:ea typeface="Calibri"/>
                <a:cs typeface="Calibri"/>
                <a:sym typeface="Calibri"/>
              </a:rPr>
              <a:t>ماذا اكتسبنا من هذا الدّرس؟</a:t>
            </a:r>
            <a:endParaRPr/>
          </a:p>
          <a:p>
            <a:pPr indent="-228600" lvl="0" marL="228600" rtl="1" algn="r">
              <a:lnSpc>
                <a:spcPct val="90000"/>
              </a:lnSpc>
              <a:spcBef>
                <a:spcPts val="800"/>
              </a:spcBef>
              <a:spcAft>
                <a:spcPts val="0"/>
              </a:spcAft>
              <a:buClr>
                <a:srgbClr val="002060"/>
              </a:buClr>
              <a:buSzPts val="2800"/>
              <a:buFont typeface="Noto Sans Symbols"/>
              <a:buChar char="❑"/>
            </a:pPr>
            <a:r>
              <a:rPr b="1" lang="ar-SA" sz="2800">
                <a:latin typeface="Calibri"/>
                <a:ea typeface="Calibri"/>
                <a:cs typeface="Calibri"/>
                <a:sym typeface="Calibri"/>
              </a:rPr>
              <a:t> حكم الامارة المعنية وادارتها في لبنان </a:t>
            </a:r>
            <a:endParaRPr b="1" sz="2800">
              <a:latin typeface="Calibri"/>
              <a:ea typeface="Calibri"/>
              <a:cs typeface="Calibri"/>
              <a:sym typeface="Calibri"/>
            </a:endParaRPr>
          </a:p>
          <a:p>
            <a:pPr indent="-50800" lvl="0" marL="228600" rtl="1" algn="r">
              <a:lnSpc>
                <a:spcPct val="90000"/>
              </a:lnSpc>
              <a:spcBef>
                <a:spcPts val="600"/>
              </a:spcBef>
              <a:spcAft>
                <a:spcPts val="0"/>
              </a:spcAft>
              <a:buClr>
                <a:srgbClr val="002060"/>
              </a:buClr>
              <a:buSzPts val="2800"/>
              <a:buFont typeface="Noto Sans Symbols"/>
              <a:buNone/>
            </a:pPr>
            <a:r>
              <a:t/>
            </a:r>
            <a:endParaRPr b="1" sz="2800">
              <a:latin typeface="Calibri"/>
              <a:ea typeface="Calibri"/>
              <a:cs typeface="Calibri"/>
              <a:sym typeface="Calibri"/>
            </a:endParaRPr>
          </a:p>
          <a:p>
            <a:pPr indent="-228600" lvl="0" marL="228600" rtl="1" algn="r">
              <a:lnSpc>
                <a:spcPct val="90000"/>
              </a:lnSpc>
              <a:spcBef>
                <a:spcPts val="600"/>
              </a:spcBef>
              <a:spcAft>
                <a:spcPts val="0"/>
              </a:spcAft>
              <a:buClr>
                <a:srgbClr val="002060"/>
              </a:buClr>
              <a:buSzPts val="2800"/>
              <a:buFont typeface="Noto Sans Symbols"/>
              <a:buChar char="❑"/>
            </a:pPr>
            <a:r>
              <a:rPr b="1" lang="ar-SA" sz="2800">
                <a:latin typeface="Calibri"/>
                <a:ea typeface="Calibri"/>
                <a:cs typeface="Calibri"/>
                <a:sym typeface="Calibri"/>
              </a:rPr>
              <a:t>أهم المعارك الحاسمة في تاريخ الدروز</a:t>
            </a:r>
            <a:endParaRPr b="1" sz="2800">
              <a:latin typeface="Calibri"/>
              <a:ea typeface="Calibri"/>
              <a:cs typeface="Calibri"/>
              <a:sym typeface="Calibri"/>
            </a:endParaRPr>
          </a:p>
          <a:p>
            <a:pPr indent="-50800" lvl="0" marL="228600" rtl="1" algn="r">
              <a:lnSpc>
                <a:spcPct val="90000"/>
              </a:lnSpc>
              <a:spcBef>
                <a:spcPts val="600"/>
              </a:spcBef>
              <a:spcAft>
                <a:spcPts val="0"/>
              </a:spcAft>
              <a:buClr>
                <a:srgbClr val="002060"/>
              </a:buClr>
              <a:buSzPts val="2800"/>
              <a:buFont typeface="Noto Sans Symbols"/>
              <a:buNone/>
            </a:pPr>
            <a:r>
              <a:t/>
            </a:r>
            <a:endParaRPr b="1" sz="2800">
              <a:latin typeface="Calibri"/>
              <a:ea typeface="Calibri"/>
              <a:cs typeface="Calibri"/>
              <a:sym typeface="Calibri"/>
            </a:endParaRPr>
          </a:p>
          <a:p>
            <a:pPr indent="-228600" lvl="0" marL="228600" rtl="1" algn="r">
              <a:lnSpc>
                <a:spcPct val="90000"/>
              </a:lnSpc>
              <a:spcBef>
                <a:spcPts val="600"/>
              </a:spcBef>
              <a:spcAft>
                <a:spcPts val="0"/>
              </a:spcAft>
              <a:buClr>
                <a:srgbClr val="002060"/>
              </a:buClr>
              <a:buSzPts val="2800"/>
              <a:buFont typeface="Noto Sans Symbols"/>
              <a:buChar char="❑"/>
            </a:pPr>
            <a:r>
              <a:rPr b="1" lang="ar-SA" sz="2800">
                <a:latin typeface="Calibri"/>
                <a:ea typeface="Calibri"/>
                <a:cs typeface="Calibri"/>
                <a:sym typeface="Calibri"/>
              </a:rPr>
              <a:t>حكم الامارة الشهابية وسياسة حكمهم </a:t>
            </a:r>
            <a:endParaRPr b="1" sz="2800">
              <a:latin typeface="Calibri"/>
              <a:ea typeface="Calibri"/>
              <a:cs typeface="Calibri"/>
              <a:sym typeface="Calibri"/>
            </a:endParaRPr>
          </a:p>
          <a:p>
            <a:pPr indent="0" lvl="0" marL="0" rtl="1" algn="r">
              <a:lnSpc>
                <a:spcPct val="90000"/>
              </a:lnSpc>
              <a:spcBef>
                <a:spcPts val="600"/>
              </a:spcBef>
              <a:spcAft>
                <a:spcPts val="0"/>
              </a:spcAft>
              <a:buClr>
                <a:srgbClr val="002060"/>
              </a:buClr>
              <a:buSzPts val="2800"/>
              <a:buNone/>
            </a:pPr>
            <a:r>
              <a:t/>
            </a:r>
            <a:endParaRPr b="1" sz="2800">
              <a:latin typeface="Calibri"/>
              <a:ea typeface="Calibri"/>
              <a:cs typeface="Calibri"/>
              <a:sym typeface="Calibri"/>
            </a:endParaRPr>
          </a:p>
          <a:p>
            <a:pPr indent="-228600" lvl="0" marL="228600" rtl="1" algn="r">
              <a:lnSpc>
                <a:spcPct val="90000"/>
              </a:lnSpc>
              <a:spcBef>
                <a:spcPts val="600"/>
              </a:spcBef>
              <a:spcAft>
                <a:spcPts val="0"/>
              </a:spcAft>
              <a:buClr>
                <a:srgbClr val="002060"/>
              </a:buClr>
              <a:buSzPts val="2800"/>
              <a:buFont typeface="Noto Sans Symbols"/>
              <a:buChar char="❑"/>
            </a:pPr>
            <a:r>
              <a:rPr b="1" lang="ar-SA" sz="2800">
                <a:latin typeface="Calibri"/>
                <a:ea typeface="Calibri"/>
                <a:cs typeface="Calibri"/>
                <a:sym typeface="Calibri"/>
              </a:rPr>
              <a:t>النزاعات الطائفية وسياسة الدولة العثمانية " فرق تسد"</a:t>
            </a:r>
            <a:endParaRPr b="1" sz="2800">
              <a:latin typeface="Calibri"/>
              <a:ea typeface="Calibri"/>
              <a:cs typeface="Calibri"/>
              <a:sym typeface="Calibri"/>
            </a:endParaRPr>
          </a:p>
          <a:p>
            <a:pPr indent="-76200" lvl="0" marL="228600" rtl="1" algn="r">
              <a:lnSpc>
                <a:spcPct val="97000"/>
              </a:lnSpc>
              <a:spcBef>
                <a:spcPts val="600"/>
              </a:spcBef>
              <a:spcAft>
                <a:spcPts val="0"/>
              </a:spcAft>
              <a:buClr>
                <a:srgbClr val="002060"/>
              </a:buClr>
              <a:buSzPts val="2400"/>
              <a:buNone/>
            </a:pPr>
            <a:r>
              <a:t/>
            </a:r>
            <a:endParaRPr>
              <a:latin typeface="Calibri"/>
              <a:ea typeface="Calibri"/>
              <a:cs typeface="Calibri"/>
              <a:sym typeface="Calibri"/>
            </a:endParaRPr>
          </a:p>
          <a:p>
            <a:pPr indent="-76200" lvl="0" marL="228600" rtl="1" algn="r">
              <a:lnSpc>
                <a:spcPct val="97000"/>
              </a:lnSpc>
              <a:spcBef>
                <a:spcPts val="800"/>
              </a:spcBef>
              <a:spcAft>
                <a:spcPts val="0"/>
              </a:spcAft>
              <a:buClr>
                <a:srgbClr val="002060"/>
              </a:buClr>
              <a:buSzPts val="2400"/>
              <a:buNone/>
            </a:pPr>
            <a:r>
              <a:t/>
            </a:r>
            <a:endParaRPr>
              <a:latin typeface="Calibri"/>
              <a:ea typeface="Calibri"/>
              <a:cs typeface="Calibri"/>
              <a:sym typeface="Calibri"/>
            </a:endParaRPr>
          </a:p>
          <a:p>
            <a:pPr indent="-76200" lvl="0" marL="228600" rtl="1" algn="r">
              <a:lnSpc>
                <a:spcPct val="97000"/>
              </a:lnSpc>
              <a:spcBef>
                <a:spcPts val="800"/>
              </a:spcBef>
              <a:spcAft>
                <a:spcPts val="0"/>
              </a:spcAft>
              <a:buClr>
                <a:srgbClr val="002060"/>
              </a:buClr>
              <a:buSzPts val="2400"/>
              <a:buNone/>
            </a:pPr>
            <a:r>
              <a:t/>
            </a:r>
            <a:endParaRPr b="1">
              <a:latin typeface="Calibri"/>
              <a:ea typeface="Calibri"/>
              <a:cs typeface="Calibri"/>
              <a:sym typeface="Calibri"/>
            </a:endParaRPr>
          </a:p>
        </p:txBody>
      </p:sp>
      <p:pic>
        <p:nvPicPr>
          <p:cNvPr id="237" name="Google Shape;237;p12"/>
          <p:cNvPicPr preferRelativeResize="0"/>
          <p:nvPr/>
        </p:nvPicPr>
        <p:blipFill rotWithShape="1">
          <a:blip r:embed="rId3">
            <a:alphaModFix/>
          </a:blip>
          <a:srcRect b="0" l="0" r="0" t="0"/>
          <a:stretch/>
        </p:blipFill>
        <p:spPr>
          <a:xfrm>
            <a:off x="0" y="1725682"/>
            <a:ext cx="5018567" cy="347741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0" st="0"/>
                                            </p:txEl>
                                          </p:spTgt>
                                        </p:tgtEl>
                                        <p:attrNameLst>
                                          <p:attrName>style.visibility</p:attrName>
                                        </p:attrNameLst>
                                      </p:cBhvr>
                                      <p:to>
                                        <p:strVal val="visible"/>
                                      </p:to>
                                    </p:set>
                                    <p:animEffect filter="fade" transition="in">
                                      <p:cBhvr>
                                        <p:cTn dur="1000"/>
                                        <p:tgtEl>
                                          <p:spTgt spid="2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1" st="1"/>
                                            </p:txEl>
                                          </p:spTgt>
                                        </p:tgtEl>
                                        <p:attrNameLst>
                                          <p:attrName>style.visibility</p:attrName>
                                        </p:attrNameLst>
                                      </p:cBhvr>
                                      <p:to>
                                        <p:strVal val="visible"/>
                                      </p:to>
                                    </p:set>
                                    <p:animEffect filter="fade" transition="in">
                                      <p:cBhvr>
                                        <p:cTn dur="1000"/>
                                        <p:tgtEl>
                                          <p:spTgt spid="2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2" st="2"/>
                                            </p:txEl>
                                          </p:spTgt>
                                        </p:tgtEl>
                                        <p:attrNameLst>
                                          <p:attrName>style.visibility</p:attrName>
                                        </p:attrNameLst>
                                      </p:cBhvr>
                                      <p:to>
                                        <p:strVal val="visible"/>
                                      </p:to>
                                    </p:set>
                                    <p:animEffect filter="fade" transition="in">
                                      <p:cBhvr>
                                        <p:cTn dur="1000"/>
                                        <p:tgtEl>
                                          <p:spTgt spid="2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3" st="3"/>
                                            </p:txEl>
                                          </p:spTgt>
                                        </p:tgtEl>
                                        <p:attrNameLst>
                                          <p:attrName>style.visibility</p:attrName>
                                        </p:attrNameLst>
                                      </p:cBhvr>
                                      <p:to>
                                        <p:strVal val="visible"/>
                                      </p:to>
                                    </p:set>
                                    <p:animEffect filter="fade" transition="in">
                                      <p:cBhvr>
                                        <p:cTn dur="1000"/>
                                        <p:tgtEl>
                                          <p:spTgt spid="23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4" st="4"/>
                                            </p:txEl>
                                          </p:spTgt>
                                        </p:tgtEl>
                                        <p:attrNameLst>
                                          <p:attrName>style.visibility</p:attrName>
                                        </p:attrNameLst>
                                      </p:cBhvr>
                                      <p:to>
                                        <p:strVal val="visible"/>
                                      </p:to>
                                    </p:set>
                                    <p:animEffect filter="fade" transition="in">
                                      <p:cBhvr>
                                        <p:cTn dur="1000"/>
                                        <p:tgtEl>
                                          <p:spTgt spid="23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5" st="5"/>
                                            </p:txEl>
                                          </p:spTgt>
                                        </p:tgtEl>
                                        <p:attrNameLst>
                                          <p:attrName>style.visibility</p:attrName>
                                        </p:attrNameLst>
                                      </p:cBhvr>
                                      <p:to>
                                        <p:strVal val="visible"/>
                                      </p:to>
                                    </p:set>
                                    <p:animEffect filter="fade" transition="in">
                                      <p:cBhvr>
                                        <p:cTn dur="1000"/>
                                        <p:tgtEl>
                                          <p:spTgt spid="23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6" st="6"/>
                                            </p:txEl>
                                          </p:spTgt>
                                        </p:tgtEl>
                                        <p:attrNameLst>
                                          <p:attrName>style.visibility</p:attrName>
                                        </p:attrNameLst>
                                      </p:cBhvr>
                                      <p:to>
                                        <p:strVal val="visible"/>
                                      </p:to>
                                    </p:set>
                                    <p:animEffect filter="fade" transition="in">
                                      <p:cBhvr>
                                        <p:cTn dur="1000"/>
                                        <p:tgtEl>
                                          <p:spTgt spid="236">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7" st="7"/>
                                            </p:txEl>
                                          </p:spTgt>
                                        </p:tgtEl>
                                        <p:attrNameLst>
                                          <p:attrName>style.visibility</p:attrName>
                                        </p:attrNameLst>
                                      </p:cBhvr>
                                      <p:to>
                                        <p:strVal val="visible"/>
                                      </p:to>
                                    </p:set>
                                    <p:animEffect filter="fade" transition="in">
                                      <p:cBhvr>
                                        <p:cTn dur="1000"/>
                                        <p:tgtEl>
                                          <p:spTgt spid="236">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8" st="8"/>
                                            </p:txEl>
                                          </p:spTgt>
                                        </p:tgtEl>
                                        <p:attrNameLst>
                                          <p:attrName>style.visibility</p:attrName>
                                        </p:attrNameLst>
                                      </p:cBhvr>
                                      <p:to>
                                        <p:strVal val="visible"/>
                                      </p:to>
                                    </p:set>
                                    <p:animEffect filter="fade" transition="in">
                                      <p:cBhvr>
                                        <p:cTn dur="1000"/>
                                        <p:tgtEl>
                                          <p:spTgt spid="236">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9" st="9"/>
                                            </p:txEl>
                                          </p:spTgt>
                                        </p:tgtEl>
                                        <p:attrNameLst>
                                          <p:attrName>style.visibility</p:attrName>
                                        </p:attrNameLst>
                                      </p:cBhvr>
                                      <p:to>
                                        <p:strVal val="visible"/>
                                      </p:to>
                                    </p:set>
                                    <p:animEffect filter="fade" transition="in">
                                      <p:cBhvr>
                                        <p:cTn dur="1000"/>
                                        <p:tgtEl>
                                          <p:spTgt spid="236">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6">
                                            <p:txEl>
                                              <p:pRg end="10" st="10"/>
                                            </p:txEl>
                                          </p:spTgt>
                                        </p:tgtEl>
                                        <p:attrNameLst>
                                          <p:attrName>style.visibility</p:attrName>
                                        </p:attrNameLst>
                                      </p:cBhvr>
                                      <p:to>
                                        <p:strVal val="visible"/>
                                      </p:to>
                                    </p:set>
                                    <p:animEffect filter="fade" transition="in">
                                      <p:cBhvr>
                                        <p:cTn dur="1000"/>
                                        <p:tgtEl>
                                          <p:spTgt spid="236">
                                            <p:txEl>
                                              <p:pRg end="10" st="1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
          <p:cNvSpPr/>
          <p:nvPr/>
        </p:nvSpPr>
        <p:spPr>
          <a:xfrm>
            <a:off x="1155733" y="2269260"/>
            <a:ext cx="8153041" cy="612250"/>
          </a:xfrm>
          <a:prstGeom prst="rect">
            <a:avLst/>
          </a:prstGeom>
          <a:noFill/>
          <a:ln>
            <a:noFill/>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1" i="0" sz="2400" u="none" cap="none" strike="noStrike">
              <a:solidFill>
                <a:schemeClr val="dk1"/>
              </a:solidFill>
              <a:latin typeface="Arial"/>
              <a:ea typeface="Arial"/>
              <a:cs typeface="Arial"/>
              <a:sym typeface="Arial"/>
            </a:endParaRPr>
          </a:p>
        </p:txBody>
      </p:sp>
      <p:sp>
        <p:nvSpPr>
          <p:cNvPr id="153" name="Google Shape;153;p2"/>
          <p:cNvSpPr/>
          <p:nvPr/>
        </p:nvSpPr>
        <p:spPr>
          <a:xfrm>
            <a:off x="3219648" y="3907219"/>
            <a:ext cx="6089126" cy="612250"/>
          </a:xfrm>
          <a:prstGeom prst="rect">
            <a:avLst/>
          </a:prstGeom>
          <a:noFill/>
          <a:ln>
            <a:noFill/>
          </a:ln>
        </p:spPr>
        <p:txBody>
          <a:bodyPr anchorCtr="0" anchor="ctr" bIns="45700" lIns="91425" spcFirstLastPara="1" rIns="91425" wrap="square" tIns="45700">
            <a:noAutofit/>
          </a:bodyPr>
          <a:lstStyle/>
          <a:p>
            <a:pPr indent="0" lvl="0" marL="0" marR="0" rtl="1" algn="r">
              <a:spcBef>
                <a:spcPts val="0"/>
              </a:spcBef>
              <a:spcAft>
                <a:spcPts val="0"/>
              </a:spcAft>
              <a:buNone/>
            </a:pPr>
            <a:r>
              <a:t/>
            </a:r>
            <a:endParaRPr b="1" i="0" sz="2400" u="none" cap="none" strike="noStrike">
              <a:solidFill>
                <a:schemeClr val="dk1"/>
              </a:solidFill>
              <a:latin typeface="Arial"/>
              <a:ea typeface="Arial"/>
              <a:cs typeface="Arial"/>
              <a:sym typeface="Arial"/>
            </a:endParaRPr>
          </a:p>
        </p:txBody>
      </p:sp>
      <p:sp>
        <p:nvSpPr>
          <p:cNvPr id="154" name="Google Shape;154;p2"/>
          <p:cNvSpPr/>
          <p:nvPr/>
        </p:nvSpPr>
        <p:spPr>
          <a:xfrm>
            <a:off x="2014330" y="1537252"/>
            <a:ext cx="9190147" cy="4015409"/>
          </a:xfrm>
          <a:prstGeom prst="rect">
            <a:avLst/>
          </a:prstGeom>
          <a:no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rPr b="1" i="0" lang="ar-SA" sz="4400" u="none" cap="none" strike="noStrike">
                <a:solidFill>
                  <a:schemeClr val="dk1"/>
                </a:solidFill>
                <a:latin typeface="Calibri"/>
                <a:ea typeface="Calibri"/>
                <a:cs typeface="Calibri"/>
                <a:sym typeface="Calibri"/>
              </a:rPr>
              <a:t>عنوان اللّقاء: الدروز في أيام المعنين والشهابين</a:t>
            </a:r>
            <a:endParaRPr/>
          </a:p>
          <a:p>
            <a:pPr indent="0" lvl="0" marL="0" marR="0" rtl="1" algn="ctr">
              <a:spcBef>
                <a:spcPts val="0"/>
              </a:spcBef>
              <a:spcAft>
                <a:spcPts val="0"/>
              </a:spcAft>
              <a:buNone/>
            </a:pPr>
            <a:r>
              <a:rPr b="1" i="0" lang="ar-SA" sz="4400" u="none" cap="none" strike="noStrike">
                <a:solidFill>
                  <a:schemeClr val="dk1"/>
                </a:solidFill>
                <a:latin typeface="Calibri"/>
                <a:ea typeface="Calibri"/>
                <a:cs typeface="Calibri"/>
                <a:sym typeface="Calibri"/>
              </a:rPr>
              <a:t>נושא השיעור: הדרוזים בימי אל-מעניים ואל-שהאבים- חלק ב'</a:t>
            </a:r>
            <a:endParaRPr b="1" i="0" sz="44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t/>
            </a:r>
            <a:endParaRPr b="1" i="0" sz="2400" u="none" cap="none" strike="noStrike">
              <a:solidFill>
                <a:srgbClr val="192A72"/>
              </a:solidFill>
              <a:latin typeface="Calibri"/>
              <a:ea typeface="Calibri"/>
              <a:cs typeface="Calibri"/>
              <a:sym typeface="Calibri"/>
            </a:endParaRPr>
          </a:p>
          <a:p>
            <a:pPr indent="0" lvl="0" marL="0" marR="0" rtl="1" algn="ctr">
              <a:spcBef>
                <a:spcPts val="0"/>
              </a:spcBef>
              <a:spcAft>
                <a:spcPts val="0"/>
              </a:spcAft>
              <a:buNone/>
            </a:pPr>
            <a:r>
              <a:rPr b="1" i="0" lang="ar-SA" sz="2400" u="none" cap="none" strike="noStrike">
                <a:solidFill>
                  <a:srgbClr val="192A72"/>
                </a:solidFill>
                <a:latin typeface="Calibri"/>
                <a:ea typeface="Calibri"/>
                <a:cs typeface="Calibri"/>
                <a:sym typeface="Calibri"/>
              </a:rPr>
              <a:t>مقدّمة اللّقاء</a:t>
            </a:r>
            <a:endParaRPr/>
          </a:p>
          <a:p>
            <a:pPr indent="0" lvl="0" marL="0" marR="0" rtl="1" algn="ctr">
              <a:spcBef>
                <a:spcPts val="0"/>
              </a:spcBef>
              <a:spcAft>
                <a:spcPts val="0"/>
              </a:spcAft>
              <a:buNone/>
            </a:pPr>
            <a:r>
              <a:rPr b="1" i="0" lang="ar-SA" sz="2400" u="none" cap="none" strike="noStrike">
                <a:solidFill>
                  <a:srgbClr val="192A72"/>
                </a:solidFill>
                <a:latin typeface="Calibri"/>
                <a:ea typeface="Calibri"/>
                <a:cs typeface="Calibri"/>
                <a:sym typeface="Calibri"/>
              </a:rPr>
              <a:t>علا خير </a:t>
            </a:r>
            <a:endParaRPr b="1" i="0" sz="2400" u="none" cap="none" strike="noStrike">
              <a:solidFill>
                <a:schemeClr val="dk1"/>
              </a:solidFill>
              <a:latin typeface="Calibri"/>
              <a:ea typeface="Calibri"/>
              <a:cs typeface="Calibri"/>
              <a:sym typeface="Calibri"/>
            </a:endParaRPr>
          </a:p>
          <a:p>
            <a:pPr indent="0" lvl="0" marL="0" marR="0" rtl="1" algn="ctr">
              <a:spcBef>
                <a:spcPts val="0"/>
              </a:spcBef>
              <a:spcAft>
                <a:spcPts val="0"/>
              </a:spcAft>
              <a:buNone/>
            </a:pPr>
            <a:r>
              <a:rPr b="1" i="0" lang="ar-SA" sz="2400" u="none" cap="none" strike="noStrike">
                <a:solidFill>
                  <a:srgbClr val="192A72"/>
                </a:solidFill>
                <a:latin typeface="Calibri"/>
                <a:ea typeface="Calibri"/>
                <a:cs typeface="Calibri"/>
                <a:sym typeface="Calibri"/>
              </a:rPr>
              <a:t>مرشدة التاريخ في الوسط الدرزي  </a:t>
            </a:r>
            <a:endParaRPr b="1" i="0" sz="2400" u="none" cap="none" strike="noStrike">
              <a:solidFill>
                <a:srgbClr val="192A72"/>
              </a:solidFill>
              <a:latin typeface="Calibri"/>
              <a:ea typeface="Calibri"/>
              <a:cs typeface="Calibri"/>
              <a:sym typeface="Calibri"/>
            </a:endParaRPr>
          </a:p>
          <a:p>
            <a:pPr indent="0" lvl="0" marL="0" marR="0" rtl="1" algn="ctr">
              <a:spcBef>
                <a:spcPts val="0"/>
              </a:spcBef>
              <a:spcAft>
                <a:spcPts val="0"/>
              </a:spcAft>
              <a:buNone/>
            </a:pPr>
            <a:r>
              <a:rPr b="1" i="0" lang="ar-SA" sz="2400" u="none" cap="none" strike="noStrike">
                <a:solidFill>
                  <a:srgbClr val="192A72"/>
                </a:solidFill>
                <a:latin typeface="Calibri"/>
                <a:ea typeface="Calibri"/>
                <a:cs typeface="Calibri"/>
                <a:sym typeface="Calibri"/>
              </a:rPr>
              <a:t>معلّمة موضوع التاريخ في المدرسة الاعدادية ب في أبوسنان</a:t>
            </a:r>
            <a:endParaRPr b="1" i="0" sz="2400" u="none" cap="none" strike="noStrike">
              <a:solidFill>
                <a:srgbClr val="192A72"/>
              </a:solidFill>
              <a:latin typeface="Calibri"/>
              <a:ea typeface="Calibri"/>
              <a:cs typeface="Calibri"/>
              <a:sym typeface="Calibri"/>
            </a:endParaRPr>
          </a:p>
          <a:p>
            <a:pPr indent="0" lvl="0" marL="0" marR="0" rtl="1" algn="ctr">
              <a:spcBef>
                <a:spcPts val="0"/>
              </a:spcBef>
              <a:spcAft>
                <a:spcPts val="0"/>
              </a:spcAft>
              <a:buNone/>
            </a:pPr>
            <a:r>
              <a:rPr b="1" i="0" lang="ar-SA" sz="2400" u="none" cap="none" strike="noStrike">
                <a:solidFill>
                  <a:srgbClr val="192A72"/>
                </a:solidFill>
                <a:latin typeface="Calibri"/>
                <a:ea typeface="Calibri"/>
                <a:cs typeface="Calibri"/>
                <a:sym typeface="Calibri"/>
              </a:rPr>
              <a:t>تحت اشراف المفتشة المركزة لموضوع التاريخ في الوسط الدرزي جيهان فرهود</a:t>
            </a:r>
            <a:endParaRPr b="1" i="0" sz="2400" u="none" cap="none" strike="noStrike">
              <a:solidFill>
                <a:srgbClr val="192A72"/>
              </a:solidFill>
              <a:latin typeface="Calibri"/>
              <a:ea typeface="Calibri"/>
              <a:cs typeface="Calibri"/>
              <a:sym typeface="Calibri"/>
            </a:endParaRPr>
          </a:p>
          <a:p>
            <a:pPr indent="0" lvl="0" marL="0" marR="0" rtl="1" algn="r">
              <a:spcBef>
                <a:spcPts val="0"/>
              </a:spcBef>
              <a:spcAft>
                <a:spcPts val="0"/>
              </a:spcAft>
              <a:buNone/>
            </a:pPr>
            <a:r>
              <a:t/>
            </a:r>
            <a:endParaRPr b="1" i="0" sz="24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
          <p:cNvSpPr txBox="1"/>
          <p:nvPr>
            <p:ph type="ctrTitle"/>
          </p:nvPr>
        </p:nvSpPr>
        <p:spPr>
          <a:xfrm>
            <a:off x="551145" y="334188"/>
            <a:ext cx="10872592" cy="149461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4000"/>
              <a:buFont typeface="Calibri"/>
              <a:buNone/>
            </a:pPr>
            <a:r>
              <a:rPr b="1" lang="ar-SA" sz="4000">
                <a:latin typeface="Calibri"/>
                <a:ea typeface="Calibri"/>
                <a:cs typeface="Calibri"/>
                <a:sym typeface="Calibri"/>
              </a:rPr>
              <a:t>نهاية الامارة المعنية وانتقال الحكم الى الامارة الشهابية </a:t>
            </a:r>
            <a:br>
              <a:rPr b="1" lang="ar-SA" sz="4000">
                <a:latin typeface="Calibri"/>
                <a:ea typeface="Calibri"/>
                <a:cs typeface="Calibri"/>
                <a:sym typeface="Calibri"/>
              </a:rPr>
            </a:br>
            <a:endParaRPr sz="4000">
              <a:latin typeface="Calibri"/>
              <a:ea typeface="Calibri"/>
              <a:cs typeface="Calibri"/>
              <a:sym typeface="Calibri"/>
            </a:endParaRPr>
          </a:p>
        </p:txBody>
      </p:sp>
      <p:sp>
        <p:nvSpPr>
          <p:cNvPr id="160" name="Google Shape;160;p3"/>
          <p:cNvSpPr/>
          <p:nvPr/>
        </p:nvSpPr>
        <p:spPr>
          <a:xfrm>
            <a:off x="551145" y="1270000"/>
            <a:ext cx="5791201" cy="4246880"/>
          </a:xfrm>
          <a:prstGeom prst="cloud">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b="0" i="0" lang="ar-SA" sz="1800" u="none" cap="none" strike="noStrike">
                <a:solidFill>
                  <a:schemeClr val="lt1"/>
                </a:solidFill>
                <a:latin typeface="Calibri"/>
                <a:ea typeface="Calibri"/>
                <a:cs typeface="Calibri"/>
                <a:sym typeface="Calibri"/>
              </a:rPr>
              <a:t>بعد مقتل المعني وأولاده وافق السلطان العثماني أن يكون الأمير ملحم بن يونس أمير الشوف ومن بعده جاء ابنه الأمير قرقماز ثم الأمير أحمد آخر الأمراء المعنين ولأنه لم يكن لديه أولاد ذكور فتسلم حكم الامارة ابن ابنته وهو الأمير حيدر الشهابي وعمره ثلاثة عشر عاما لذا عين عليه وصيا وهو بشير الشهابي وهكذا انتقل حكم لبنان من المعنين الى الشهابيين .</a:t>
            </a:r>
            <a:endParaRPr sz="1800">
              <a:solidFill>
                <a:schemeClr val="lt1"/>
              </a:solidFill>
              <a:latin typeface="Calibri"/>
              <a:ea typeface="Calibri"/>
              <a:cs typeface="Calibri"/>
              <a:sym typeface="Calibri"/>
            </a:endParaRPr>
          </a:p>
          <a:p>
            <a:pPr indent="0" lvl="0" marL="0" marR="0" rtl="1" algn="r">
              <a:spcBef>
                <a:spcPts val="0"/>
              </a:spcBef>
              <a:spcAft>
                <a:spcPts val="0"/>
              </a:spcAft>
              <a:buNone/>
            </a:pPr>
            <a:r>
              <a:rPr lang="ar-SA" sz="1800">
                <a:solidFill>
                  <a:schemeClr val="lt1"/>
                </a:solidFill>
                <a:latin typeface="Calibri"/>
                <a:ea typeface="Calibri"/>
                <a:cs typeface="Calibri"/>
                <a:sym typeface="Calibri"/>
              </a:rPr>
              <a:t> </a:t>
            </a:r>
            <a:endParaRPr sz="1800">
              <a:solidFill>
                <a:schemeClr val="lt1"/>
              </a:solidFill>
              <a:latin typeface="Calibri"/>
              <a:ea typeface="Calibri"/>
              <a:cs typeface="Calibri"/>
              <a:sym typeface="Calibri"/>
            </a:endParaRPr>
          </a:p>
        </p:txBody>
      </p:sp>
      <p:sp>
        <p:nvSpPr>
          <p:cNvPr id="161" name="Google Shape;161;p3"/>
          <p:cNvSpPr/>
          <p:nvPr/>
        </p:nvSpPr>
        <p:spPr>
          <a:xfrm>
            <a:off x="11196320" y="3017520"/>
            <a:ext cx="91440" cy="71120"/>
          </a:xfrm>
          <a:prstGeom prst="frame">
            <a:avLst>
              <a:gd fmla="val 12500" name="adj1"/>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2" name="Google Shape;162;p3"/>
          <p:cNvSpPr/>
          <p:nvPr/>
        </p:nvSpPr>
        <p:spPr>
          <a:xfrm>
            <a:off x="6695441" y="1605280"/>
            <a:ext cx="4945414" cy="4145280"/>
          </a:xfrm>
          <a:prstGeom prst="cloud">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r">
              <a:spcBef>
                <a:spcPts val="0"/>
              </a:spcBef>
              <a:spcAft>
                <a:spcPts val="0"/>
              </a:spcAft>
              <a:buNone/>
            </a:pPr>
            <a:r>
              <a:rPr lang="ar-SA" sz="1800">
                <a:solidFill>
                  <a:schemeClr val="dk1"/>
                </a:solidFill>
                <a:latin typeface="Calibri"/>
                <a:ea typeface="Calibri"/>
                <a:cs typeface="Calibri"/>
                <a:sym typeface="Calibri"/>
              </a:rPr>
              <a:t>عام 1697 توفى الأمير المعني الأخير أحمد المعني دون وريث , اجتمع زعماء الدروز وقرروا نقل الحكم الى الأمير حيدر الشهابي حفيد أحمد المعني ابن ابنته , وكونه صغير في السن عين عليه وصيا وهو بشير الشهابي الأول ابن أخت أحمد المعني حتى يصل حيدر سن الرشد , وكان الشهابيون ينتمون للحزب اليمني مثل المعنيون .هكذا زالت الامارة المعنية وحلت محلها امارة شهابية سنية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4"/>
          <p:cNvSpPr txBox="1"/>
          <p:nvPr>
            <p:ph type="ctrTitle"/>
          </p:nvPr>
        </p:nvSpPr>
        <p:spPr>
          <a:xfrm>
            <a:off x="551145" y="334188"/>
            <a:ext cx="10872592" cy="1073150"/>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4000"/>
              <a:buFont typeface="Calibri"/>
              <a:buNone/>
            </a:pPr>
            <a:r>
              <a:rPr b="1" lang="ar-SA" sz="4000">
                <a:latin typeface="Calibri"/>
                <a:ea typeface="Calibri"/>
                <a:cs typeface="Calibri"/>
                <a:sym typeface="Calibri"/>
              </a:rPr>
              <a:t>الأمير بشير الشهابي الأول </a:t>
            </a:r>
            <a:br>
              <a:rPr b="1" lang="ar-SA" sz="4000">
                <a:latin typeface="Calibri"/>
                <a:ea typeface="Calibri"/>
                <a:cs typeface="Calibri"/>
                <a:sym typeface="Calibri"/>
              </a:rPr>
            </a:br>
            <a:endParaRPr sz="4000">
              <a:latin typeface="Calibri"/>
              <a:ea typeface="Calibri"/>
              <a:cs typeface="Calibri"/>
              <a:sym typeface="Calibri"/>
            </a:endParaRPr>
          </a:p>
        </p:txBody>
      </p:sp>
      <p:sp>
        <p:nvSpPr>
          <p:cNvPr id="168" name="Google Shape;168;p4"/>
          <p:cNvSpPr/>
          <p:nvPr/>
        </p:nvSpPr>
        <p:spPr>
          <a:xfrm>
            <a:off x="6543040" y="1407338"/>
            <a:ext cx="4358640" cy="1503680"/>
          </a:xfrm>
          <a:prstGeom prst="frame">
            <a:avLst>
              <a:gd fmla="val 12500" name="adj1"/>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dk1"/>
                </a:solidFill>
                <a:latin typeface="Calibri"/>
                <a:ea typeface="Calibri"/>
                <a:cs typeface="Calibri"/>
                <a:sym typeface="Calibri"/>
              </a:rPr>
              <a:t>استطاع الامير الشهابي القضاء على ثورة الشيعة ولكن الدولة العثمانية استعملت سياستها فرق تسد من أجل السيطرة على الحكم فاستعملوا مؤامرات عديدة مثل تشجيع الصراعات بين العائلات القيسي واليمني</a:t>
            </a:r>
            <a:endParaRPr/>
          </a:p>
        </p:txBody>
      </p:sp>
      <p:pic>
        <p:nvPicPr>
          <p:cNvPr id="169" name="Google Shape;169;p4"/>
          <p:cNvPicPr preferRelativeResize="0"/>
          <p:nvPr/>
        </p:nvPicPr>
        <p:blipFill rotWithShape="1">
          <a:blip r:embed="rId3">
            <a:alphaModFix/>
          </a:blip>
          <a:srcRect b="0" l="0" r="0" t="0"/>
          <a:stretch/>
        </p:blipFill>
        <p:spPr>
          <a:xfrm>
            <a:off x="1428476" y="1066572"/>
            <a:ext cx="4027443" cy="1986457"/>
          </a:xfrm>
          <a:prstGeom prst="rect">
            <a:avLst/>
          </a:prstGeom>
          <a:noFill/>
          <a:ln>
            <a:noFill/>
          </a:ln>
        </p:spPr>
      </p:pic>
      <p:pic>
        <p:nvPicPr>
          <p:cNvPr id="170" name="Google Shape;170;p4"/>
          <p:cNvPicPr preferRelativeResize="0"/>
          <p:nvPr/>
        </p:nvPicPr>
        <p:blipFill rotWithShape="1">
          <a:blip r:embed="rId4">
            <a:alphaModFix/>
          </a:blip>
          <a:srcRect b="0" l="0" r="0" t="0"/>
          <a:stretch/>
        </p:blipFill>
        <p:spPr>
          <a:xfrm>
            <a:off x="1899920" y="3289884"/>
            <a:ext cx="5354320" cy="250154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5"/>
          <p:cNvSpPr/>
          <p:nvPr/>
        </p:nvSpPr>
        <p:spPr>
          <a:xfrm>
            <a:off x="1511301" y="3332263"/>
            <a:ext cx="1828800" cy="914400"/>
          </a:xfrm>
          <a:prstGeom prst="ellipse">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SA" sz="1800">
                <a:solidFill>
                  <a:schemeClr val="lt1"/>
                </a:solidFill>
                <a:latin typeface="Calibri"/>
                <a:ea typeface="Calibri"/>
                <a:cs typeface="Calibri"/>
                <a:sym typeface="Calibri"/>
              </a:rPr>
              <a:t>عهد الأمير بشير الشهابي الثاني</a:t>
            </a:r>
            <a:endParaRPr sz="1800">
              <a:solidFill>
                <a:schemeClr val="lt1"/>
              </a:solidFill>
              <a:latin typeface="Calibri"/>
              <a:ea typeface="Calibri"/>
              <a:cs typeface="Calibri"/>
              <a:sym typeface="Calibri"/>
            </a:endParaRPr>
          </a:p>
        </p:txBody>
      </p:sp>
      <p:sp>
        <p:nvSpPr>
          <p:cNvPr id="176" name="Google Shape;176;p5"/>
          <p:cNvSpPr/>
          <p:nvPr/>
        </p:nvSpPr>
        <p:spPr>
          <a:xfrm>
            <a:off x="7074410" y="1260457"/>
            <a:ext cx="1828800" cy="914400"/>
          </a:xfrm>
          <a:prstGeom prst="ellipse">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SA" sz="1800">
                <a:solidFill>
                  <a:schemeClr val="lt1"/>
                </a:solidFill>
                <a:latin typeface="Calibri"/>
                <a:ea typeface="Calibri"/>
                <a:cs typeface="Calibri"/>
                <a:sym typeface="Calibri"/>
              </a:rPr>
              <a:t>الأمير ملحم شهاب</a:t>
            </a:r>
            <a:endParaRPr sz="1800">
              <a:solidFill>
                <a:schemeClr val="lt1"/>
              </a:solidFill>
              <a:latin typeface="Calibri"/>
              <a:ea typeface="Calibri"/>
              <a:cs typeface="Calibri"/>
              <a:sym typeface="Calibri"/>
            </a:endParaRPr>
          </a:p>
        </p:txBody>
      </p:sp>
      <p:sp>
        <p:nvSpPr>
          <p:cNvPr id="177" name="Google Shape;177;p5"/>
          <p:cNvSpPr/>
          <p:nvPr/>
        </p:nvSpPr>
        <p:spPr>
          <a:xfrm>
            <a:off x="9255760" y="565192"/>
            <a:ext cx="2225040" cy="914400"/>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SA" sz="1800">
                <a:solidFill>
                  <a:schemeClr val="dk1"/>
                </a:solidFill>
                <a:latin typeface="Calibri"/>
                <a:ea typeface="Calibri"/>
                <a:cs typeface="Calibri"/>
                <a:sym typeface="Calibri"/>
              </a:rPr>
              <a:t>الأمير حيدر ابن موسى الشهابي</a:t>
            </a:r>
            <a:endParaRPr sz="1800">
              <a:solidFill>
                <a:schemeClr val="dk1"/>
              </a:solidFill>
              <a:latin typeface="Calibri"/>
              <a:ea typeface="Calibri"/>
              <a:cs typeface="Calibri"/>
              <a:sym typeface="Calibri"/>
            </a:endParaRPr>
          </a:p>
        </p:txBody>
      </p:sp>
      <p:sp>
        <p:nvSpPr>
          <p:cNvPr id="178" name="Google Shape;178;p5"/>
          <p:cNvSpPr/>
          <p:nvPr/>
        </p:nvSpPr>
        <p:spPr>
          <a:xfrm>
            <a:off x="3914141" y="2191347"/>
            <a:ext cx="2133600" cy="914400"/>
          </a:xfrm>
          <a:prstGeom prst="ellipse">
            <a:avLst/>
          </a:prstGeom>
          <a:solidFill>
            <a:schemeClr val="accent4"/>
          </a:solidFill>
          <a:ln cap="flat" cmpd="sng" w="12700">
            <a:solidFill>
              <a:srgbClr val="BA8C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b="1" lang="ar-SA" sz="1800">
                <a:solidFill>
                  <a:schemeClr val="lt1"/>
                </a:solidFill>
                <a:latin typeface="Calibri"/>
                <a:ea typeface="Calibri"/>
                <a:cs typeface="Calibri"/>
                <a:sym typeface="Calibri"/>
              </a:rPr>
              <a:t>عهد الأمير يوسف بن ملحم الشهابي</a:t>
            </a:r>
            <a:endParaRPr sz="1800">
              <a:solidFill>
                <a:schemeClr val="lt1"/>
              </a:solidFill>
              <a:latin typeface="Calibri"/>
              <a:ea typeface="Calibri"/>
              <a:cs typeface="Calibri"/>
              <a:sym typeface="Calibri"/>
            </a:endParaRPr>
          </a:p>
        </p:txBody>
      </p:sp>
      <p:sp>
        <p:nvSpPr>
          <p:cNvPr id="179" name="Google Shape;179;p5"/>
          <p:cNvSpPr/>
          <p:nvPr/>
        </p:nvSpPr>
        <p:spPr>
          <a:xfrm>
            <a:off x="2561211" y="5752250"/>
            <a:ext cx="4266309" cy="914400"/>
          </a:xfrm>
          <a:prstGeom prst="ellipse">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موقفه من حملة فرنسا وعلاقته بالشيخ بشير جنبلاط, معركة المختارة والحملة المصرية على بلاد الشام </a:t>
            </a:r>
            <a:endParaRPr/>
          </a:p>
        </p:txBody>
      </p:sp>
      <p:sp>
        <p:nvSpPr>
          <p:cNvPr id="180" name="Google Shape;180;p5"/>
          <p:cNvSpPr/>
          <p:nvPr/>
        </p:nvSpPr>
        <p:spPr>
          <a:xfrm>
            <a:off x="4980940" y="4805846"/>
            <a:ext cx="3250186" cy="914400"/>
          </a:xfrm>
          <a:prstGeom prst="ellipse">
            <a:avLst/>
          </a:prstGeom>
          <a:solidFill>
            <a:schemeClr val="accent4"/>
          </a:solid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أمير ماروني متعصب لمذهبه فرض على الدروز ضرائب</a:t>
            </a:r>
            <a:endParaRPr/>
          </a:p>
        </p:txBody>
      </p:sp>
      <p:sp>
        <p:nvSpPr>
          <p:cNvPr id="181" name="Google Shape;181;p5"/>
          <p:cNvSpPr/>
          <p:nvPr/>
        </p:nvSpPr>
        <p:spPr>
          <a:xfrm>
            <a:off x="7746494" y="3831225"/>
            <a:ext cx="2606546" cy="1109584"/>
          </a:xfrm>
          <a:prstGeom prst="ellipse">
            <a:avLst/>
          </a:prstGeom>
          <a:solidFill>
            <a:schemeClr val="accent6"/>
          </a:solidFill>
          <a:ln cap="flat" cmpd="sng" w="12700">
            <a:solidFill>
              <a:srgbClr val="517E3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lt1"/>
                </a:solidFill>
                <a:latin typeface="Calibri"/>
                <a:ea typeface="Calibri"/>
                <a:cs typeface="Calibri"/>
                <a:sym typeface="Calibri"/>
              </a:rPr>
              <a:t>تنصر الأمراء الشهابيون</a:t>
            </a:r>
            <a:endParaRPr/>
          </a:p>
        </p:txBody>
      </p:sp>
      <p:sp>
        <p:nvSpPr>
          <p:cNvPr id="182" name="Google Shape;182;p5"/>
          <p:cNvSpPr/>
          <p:nvPr/>
        </p:nvSpPr>
        <p:spPr>
          <a:xfrm>
            <a:off x="9929879" y="2888837"/>
            <a:ext cx="1987801" cy="1016623"/>
          </a:xfrm>
          <a:prstGeom prst="ellipse">
            <a:avLst/>
          </a:prstGeom>
          <a:gradFill>
            <a:gsLst>
              <a:gs pos="0">
                <a:srgbClr val="F7BCA2"/>
              </a:gs>
              <a:gs pos="50000">
                <a:srgbClr val="F4B093"/>
              </a:gs>
              <a:gs pos="100000">
                <a:srgbClr val="F7A47F"/>
              </a:gs>
            </a:gsLst>
            <a:lin ang="5400000" scaled="0"/>
          </a:gradFill>
          <a:ln cap="flat" cmpd="sng" w="952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dk1"/>
                </a:solidFill>
                <a:latin typeface="Calibri"/>
                <a:ea typeface="Calibri"/>
                <a:cs typeface="Calibri"/>
                <a:sym typeface="Calibri"/>
              </a:rPr>
              <a:t>معركة عين دارة </a:t>
            </a:r>
            <a:endParaRPr/>
          </a:p>
        </p:txBody>
      </p:sp>
      <p:sp>
        <p:nvSpPr>
          <p:cNvPr id="183" name="Google Shape;183;p5"/>
          <p:cNvSpPr/>
          <p:nvPr/>
        </p:nvSpPr>
        <p:spPr>
          <a:xfrm>
            <a:off x="10676128" y="1808433"/>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5"/>
          <p:cNvSpPr/>
          <p:nvPr/>
        </p:nvSpPr>
        <p:spPr>
          <a:xfrm>
            <a:off x="7877302" y="2927052"/>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5" name="Google Shape;185;p5"/>
          <p:cNvSpPr/>
          <p:nvPr/>
        </p:nvSpPr>
        <p:spPr>
          <a:xfrm>
            <a:off x="5044694" y="3962401"/>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6" name="Google Shape;186;p5"/>
          <p:cNvSpPr/>
          <p:nvPr/>
        </p:nvSpPr>
        <p:spPr>
          <a:xfrm>
            <a:off x="2584071" y="4773842"/>
            <a:ext cx="484632" cy="978408"/>
          </a:xfrm>
          <a:prstGeom prst="downArrow">
            <a:avLst>
              <a:gd fmla="val 50000" name="adj1"/>
              <a:gd fmla="val 50000" name="adj2"/>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5"/>
          <p:cNvSpPr/>
          <p:nvPr/>
        </p:nvSpPr>
        <p:spPr>
          <a:xfrm>
            <a:off x="1185673" y="2028166"/>
            <a:ext cx="12944843" cy="1109585"/>
          </a:xfrm>
          <a:prstGeom prst="leftRightArrow">
            <a:avLst>
              <a:gd fmla="val 50000" name="adj1"/>
              <a:gd fmla="val 71511" name="adj2"/>
            </a:avLst>
          </a:prstGeom>
          <a:solidFill>
            <a:srgbClr val="581F67"/>
          </a:solidFill>
          <a:ln cap="flat" cmpd="sng" w="34925">
            <a:solidFill>
              <a:srgbClr val="595959"/>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2000">
              <a:solidFill>
                <a:srgbClr val="FFFFFF"/>
              </a:solidFill>
              <a:latin typeface="Calibri"/>
              <a:ea typeface="Calibri"/>
              <a:cs typeface="Calibri"/>
              <a:sym typeface="Calibri"/>
            </a:endParaRPr>
          </a:p>
        </p:txBody>
      </p:sp>
      <p:sp>
        <p:nvSpPr>
          <p:cNvPr id="188" name="Google Shape;188;p5"/>
          <p:cNvSpPr txBox="1"/>
          <p:nvPr/>
        </p:nvSpPr>
        <p:spPr>
          <a:xfrm>
            <a:off x="10069758" y="1667165"/>
            <a:ext cx="892284" cy="461665"/>
          </a:xfrm>
          <a:prstGeom prst="rect">
            <a:avLst/>
          </a:prstGeom>
          <a:solidFill>
            <a:srgbClr val="FFC000"/>
          </a:solidFill>
          <a:ln>
            <a:noFill/>
          </a:ln>
          <a:effectLst>
            <a:outerShdw blurRad="127000" algn="ctr" dir="2700000" dist="38100">
              <a:srgbClr val="000000">
                <a:alpha val="44705"/>
              </a:srgbClr>
            </a:outerShdw>
          </a:effectLst>
        </p:spPr>
        <p:txBody>
          <a:bodyPr anchorCtr="0" anchor="t" bIns="45700" lIns="91425" spcFirstLastPara="1" rIns="91425" wrap="square" tIns="45700">
            <a:spAutoFit/>
          </a:bodyPr>
          <a:lstStyle/>
          <a:p>
            <a:pPr indent="0" lvl="0" marL="0" marR="0" rtl="1" algn="r">
              <a:spcBef>
                <a:spcPts val="0"/>
              </a:spcBef>
              <a:spcAft>
                <a:spcPts val="0"/>
              </a:spcAft>
              <a:buNone/>
            </a:pPr>
            <a:r>
              <a:rPr b="1" lang="ar-SA" sz="2400">
                <a:solidFill>
                  <a:srgbClr val="171616"/>
                </a:solidFill>
                <a:latin typeface="Calibri"/>
                <a:ea typeface="Calibri"/>
                <a:cs typeface="Calibri"/>
                <a:sym typeface="Calibri"/>
              </a:rPr>
              <a:t>1697</a:t>
            </a:r>
            <a:endParaRPr b="1" sz="2400">
              <a:solidFill>
                <a:srgbClr val="171616"/>
              </a:solidFill>
              <a:latin typeface="Calibri"/>
              <a:ea typeface="Calibri"/>
              <a:cs typeface="Calibri"/>
              <a:sym typeface="Calibri"/>
            </a:endParaRPr>
          </a:p>
        </p:txBody>
      </p:sp>
      <p:sp>
        <p:nvSpPr>
          <p:cNvPr id="189" name="Google Shape;189;p5"/>
          <p:cNvSpPr txBox="1"/>
          <p:nvPr/>
        </p:nvSpPr>
        <p:spPr>
          <a:xfrm>
            <a:off x="7877302" y="2246027"/>
            <a:ext cx="892284" cy="461665"/>
          </a:xfrm>
          <a:prstGeom prst="rect">
            <a:avLst/>
          </a:prstGeom>
          <a:solidFill>
            <a:srgbClr val="FFC000"/>
          </a:solidFill>
          <a:ln>
            <a:noFill/>
          </a:ln>
          <a:effectLst>
            <a:outerShdw blurRad="127000" algn="ctr" dir="2700000" dist="38100">
              <a:srgbClr val="000000">
                <a:alpha val="44705"/>
              </a:srgbClr>
            </a:outerShdw>
          </a:effectLst>
        </p:spPr>
        <p:txBody>
          <a:bodyPr anchorCtr="0" anchor="t" bIns="45700" lIns="91425" spcFirstLastPara="1" rIns="91425" wrap="square" tIns="45700">
            <a:spAutoFit/>
          </a:bodyPr>
          <a:lstStyle/>
          <a:p>
            <a:pPr indent="0" lvl="0" marL="0" marR="0" rtl="1" algn="r">
              <a:spcBef>
                <a:spcPts val="0"/>
              </a:spcBef>
              <a:spcAft>
                <a:spcPts val="0"/>
              </a:spcAft>
              <a:buNone/>
            </a:pPr>
            <a:r>
              <a:rPr b="1" lang="ar-SA" sz="2400">
                <a:solidFill>
                  <a:srgbClr val="171616"/>
                </a:solidFill>
                <a:latin typeface="Calibri"/>
                <a:ea typeface="Calibri"/>
                <a:cs typeface="Calibri"/>
                <a:sym typeface="Calibri"/>
              </a:rPr>
              <a:t>1708</a:t>
            </a:r>
            <a:endParaRPr b="1" sz="2400">
              <a:solidFill>
                <a:srgbClr val="171616"/>
              </a:solidFill>
              <a:latin typeface="Calibri"/>
              <a:ea typeface="Calibri"/>
              <a:cs typeface="Calibri"/>
              <a:sym typeface="Calibri"/>
            </a:endParaRPr>
          </a:p>
        </p:txBody>
      </p:sp>
      <p:sp>
        <p:nvSpPr>
          <p:cNvPr id="190" name="Google Shape;190;p5"/>
          <p:cNvSpPr txBox="1"/>
          <p:nvPr/>
        </p:nvSpPr>
        <p:spPr>
          <a:xfrm>
            <a:off x="4980940" y="3145599"/>
            <a:ext cx="892284" cy="461665"/>
          </a:xfrm>
          <a:prstGeom prst="rect">
            <a:avLst/>
          </a:prstGeom>
          <a:solidFill>
            <a:srgbClr val="FFC000"/>
          </a:solidFill>
          <a:ln>
            <a:noFill/>
          </a:ln>
          <a:effectLst>
            <a:outerShdw blurRad="127000" algn="ctr" dir="2700000" dist="38100">
              <a:srgbClr val="000000">
                <a:alpha val="44705"/>
              </a:srgbClr>
            </a:outerShdw>
          </a:effectLst>
        </p:spPr>
        <p:txBody>
          <a:bodyPr anchorCtr="0" anchor="t" bIns="45700" lIns="91425" spcFirstLastPara="1" rIns="91425" wrap="square" tIns="45700">
            <a:spAutoFit/>
          </a:bodyPr>
          <a:lstStyle/>
          <a:p>
            <a:pPr indent="0" lvl="0" marL="0" marR="0" rtl="1" algn="r">
              <a:spcBef>
                <a:spcPts val="0"/>
              </a:spcBef>
              <a:spcAft>
                <a:spcPts val="0"/>
              </a:spcAft>
              <a:buNone/>
            </a:pPr>
            <a:r>
              <a:rPr b="1" lang="ar-SA" sz="2400">
                <a:solidFill>
                  <a:srgbClr val="171616"/>
                </a:solidFill>
                <a:latin typeface="Calibri"/>
                <a:ea typeface="Calibri"/>
                <a:cs typeface="Calibri"/>
                <a:sym typeface="Calibri"/>
              </a:rPr>
              <a:t>1729</a:t>
            </a:r>
            <a:endParaRPr b="1" sz="2400">
              <a:solidFill>
                <a:srgbClr val="171616"/>
              </a:solidFill>
              <a:latin typeface="Calibri"/>
              <a:ea typeface="Calibri"/>
              <a:cs typeface="Calibri"/>
              <a:sym typeface="Calibri"/>
            </a:endParaRPr>
          </a:p>
        </p:txBody>
      </p:sp>
      <p:sp>
        <p:nvSpPr>
          <p:cNvPr id="191" name="Google Shape;191;p5"/>
          <p:cNvSpPr txBox="1"/>
          <p:nvPr/>
        </p:nvSpPr>
        <p:spPr>
          <a:xfrm>
            <a:off x="2511571" y="4155184"/>
            <a:ext cx="892284" cy="461665"/>
          </a:xfrm>
          <a:prstGeom prst="rect">
            <a:avLst/>
          </a:prstGeom>
          <a:solidFill>
            <a:srgbClr val="FFC000"/>
          </a:solidFill>
          <a:ln>
            <a:noFill/>
          </a:ln>
          <a:effectLst>
            <a:outerShdw blurRad="127000" algn="ctr" dir="2700000" dist="38100">
              <a:srgbClr val="000000">
                <a:alpha val="44705"/>
              </a:srgbClr>
            </a:outerShdw>
          </a:effectLst>
        </p:spPr>
        <p:txBody>
          <a:bodyPr anchorCtr="0" anchor="t" bIns="45700" lIns="91425" spcFirstLastPara="1" rIns="91425" wrap="square" tIns="45700">
            <a:spAutoFit/>
          </a:bodyPr>
          <a:lstStyle/>
          <a:p>
            <a:pPr indent="0" lvl="0" marL="0" marR="0" rtl="1" algn="r">
              <a:spcBef>
                <a:spcPts val="0"/>
              </a:spcBef>
              <a:spcAft>
                <a:spcPts val="0"/>
              </a:spcAft>
              <a:buNone/>
            </a:pPr>
            <a:r>
              <a:rPr b="1" lang="ar-SA" sz="2400">
                <a:solidFill>
                  <a:srgbClr val="171616"/>
                </a:solidFill>
                <a:latin typeface="Calibri"/>
                <a:ea typeface="Calibri"/>
                <a:cs typeface="Calibri"/>
                <a:sym typeface="Calibri"/>
              </a:rPr>
              <a:t>1788</a:t>
            </a:r>
            <a:endParaRPr b="1" sz="2400">
              <a:solidFill>
                <a:srgbClr val="171616"/>
              </a:solidFill>
              <a:latin typeface="Calibri"/>
              <a:ea typeface="Calibri"/>
              <a:cs typeface="Calibri"/>
              <a:sym typeface="Calibri"/>
            </a:endParaRPr>
          </a:p>
        </p:txBody>
      </p:sp>
      <p:pic>
        <p:nvPicPr>
          <p:cNvPr descr="بشير الثاني الشهابي" id="192" name="Google Shape;192;p5"/>
          <p:cNvPicPr preferRelativeResize="0"/>
          <p:nvPr/>
        </p:nvPicPr>
        <p:blipFill rotWithShape="1">
          <a:blip r:embed="rId3">
            <a:alphaModFix/>
          </a:blip>
          <a:srcRect b="0" l="0" r="0" t="0"/>
          <a:stretch/>
        </p:blipFill>
        <p:spPr>
          <a:xfrm>
            <a:off x="62557" y="91474"/>
            <a:ext cx="1905000" cy="2657475"/>
          </a:xfrm>
          <a:prstGeom prst="rect">
            <a:avLst/>
          </a:prstGeom>
          <a:noFill/>
          <a:ln>
            <a:noFill/>
          </a:ln>
        </p:spPr>
      </p:pic>
      <p:pic>
        <p:nvPicPr>
          <p:cNvPr id="193" name="Google Shape;193;p5"/>
          <p:cNvPicPr preferRelativeResize="0"/>
          <p:nvPr/>
        </p:nvPicPr>
        <p:blipFill rotWithShape="1">
          <a:blip r:embed="rId4">
            <a:alphaModFix/>
          </a:blip>
          <a:srcRect b="0" l="0" r="0" t="0"/>
          <a:stretch/>
        </p:blipFill>
        <p:spPr>
          <a:xfrm>
            <a:off x="2074710" y="121058"/>
            <a:ext cx="1905000" cy="182551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6"/>
          <p:cNvSpPr txBox="1"/>
          <p:nvPr>
            <p:ph type="ctrTitle"/>
          </p:nvPr>
        </p:nvSpPr>
        <p:spPr>
          <a:xfrm>
            <a:off x="551145" y="334188"/>
            <a:ext cx="10872592" cy="92565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3600"/>
              <a:buFont typeface="Calibri"/>
              <a:buNone/>
            </a:pPr>
            <a:r>
              <a:rPr lang="ar-SA" sz="3600">
                <a:latin typeface="Calibri"/>
                <a:ea typeface="Calibri"/>
                <a:cs typeface="Calibri"/>
                <a:sym typeface="Calibri"/>
              </a:rPr>
              <a:t>معركة عين دارة 1711م </a:t>
            </a:r>
            <a:endParaRPr/>
          </a:p>
        </p:txBody>
      </p:sp>
      <p:graphicFrame>
        <p:nvGraphicFramePr>
          <p:cNvPr id="199" name="Google Shape;199;p6"/>
          <p:cNvGraphicFramePr/>
          <p:nvPr/>
        </p:nvGraphicFramePr>
        <p:xfrm>
          <a:off x="436880" y="1402080"/>
          <a:ext cx="3000000" cy="3000000"/>
        </p:xfrm>
        <a:graphic>
          <a:graphicData uri="http://schemas.openxmlformats.org/drawingml/2006/table">
            <a:tbl>
              <a:tblPr bandRow="1" firstRow="1">
                <a:noFill/>
                <a:tableStyleId>{81381DA0-896E-4324-A9D4-369DA9D3A68A}</a:tableStyleId>
              </a:tblPr>
              <a:tblGrid>
                <a:gridCol w="5222250"/>
                <a:gridCol w="5222250"/>
              </a:tblGrid>
              <a:tr h="640125">
                <a:tc>
                  <a:txBody>
                    <a:bodyPr/>
                    <a:lstStyle/>
                    <a:p>
                      <a:pPr indent="0" lvl="0" marL="0" marR="0" rtl="1" algn="r">
                        <a:spcBef>
                          <a:spcPts val="0"/>
                        </a:spcBef>
                        <a:spcAft>
                          <a:spcPts val="0"/>
                        </a:spcAft>
                        <a:buNone/>
                      </a:pPr>
                      <a:r>
                        <a:rPr lang="ar-SA" sz="1800" u="none" cap="none" strike="noStrike"/>
                        <a:t>معركة عين دارة </a:t>
                      </a:r>
                      <a:endParaRPr/>
                    </a:p>
                  </a:txBody>
                  <a:tcPr marT="45725" marB="45725" marR="91450" marL="91450"/>
                </a:tc>
                <a:tc>
                  <a:txBody>
                    <a:bodyPr/>
                    <a:lstStyle/>
                    <a:p>
                      <a:pPr indent="0" lvl="0" marL="0" marR="0" rtl="1" algn="r">
                        <a:spcBef>
                          <a:spcPts val="0"/>
                        </a:spcBef>
                        <a:spcAft>
                          <a:spcPts val="0"/>
                        </a:spcAft>
                        <a:buNone/>
                      </a:pPr>
                      <a:r>
                        <a:rPr lang="ar-SA" sz="1800" u="none" cap="none" strike="noStrike"/>
                        <a:t>مراحل المعركة </a:t>
                      </a:r>
                      <a:endParaRPr/>
                    </a:p>
                  </a:txBody>
                  <a:tcPr marT="45725" marB="45725" marR="91450" marL="91450"/>
                </a:tc>
              </a:tr>
              <a:tr h="451075">
                <a:tc>
                  <a:txBody>
                    <a:bodyPr/>
                    <a:lstStyle/>
                    <a:p>
                      <a:pPr indent="0" lvl="0" marL="0" marR="0" rtl="1" algn="r">
                        <a:spcBef>
                          <a:spcPts val="0"/>
                        </a:spcBef>
                        <a:spcAft>
                          <a:spcPts val="0"/>
                        </a:spcAft>
                        <a:buNone/>
                      </a:pPr>
                      <a:r>
                        <a:rPr lang="ar-SA" sz="1800" u="none" cap="none" strike="noStrike"/>
                        <a:t>سبب التسمية </a:t>
                      </a:r>
                      <a:endParaRPr/>
                    </a:p>
                  </a:txBody>
                  <a:tcPr marT="45725" marB="45725" marR="91450" marL="91450"/>
                </a:tc>
                <a:tc>
                  <a:txBody>
                    <a:bodyPr/>
                    <a:lstStyle/>
                    <a:p>
                      <a:pPr indent="0" lvl="0" marL="0" marR="0" rtl="1" algn="r">
                        <a:spcBef>
                          <a:spcPts val="0"/>
                        </a:spcBef>
                        <a:spcAft>
                          <a:spcPts val="0"/>
                        </a:spcAft>
                        <a:buNone/>
                      </a:pPr>
                      <a:r>
                        <a:rPr lang="ar-SA" sz="1800" u="none" cap="none" strike="noStrike"/>
                        <a:t>في منطقة يطلق عليها عين دارة </a:t>
                      </a:r>
                      <a:endParaRPr/>
                    </a:p>
                  </a:txBody>
                  <a:tcPr marT="45725" marB="45725" marR="91450" marL="91450"/>
                </a:tc>
              </a:tr>
              <a:tr h="433025">
                <a:tc>
                  <a:txBody>
                    <a:bodyPr/>
                    <a:lstStyle/>
                    <a:p>
                      <a:pPr indent="0" lvl="0" marL="0" marR="0" rtl="1" algn="r">
                        <a:spcBef>
                          <a:spcPts val="0"/>
                        </a:spcBef>
                        <a:spcAft>
                          <a:spcPts val="0"/>
                        </a:spcAft>
                        <a:buNone/>
                      </a:pPr>
                      <a:r>
                        <a:rPr lang="ar-SA" sz="1800" u="none" cap="none" strike="noStrike"/>
                        <a:t>طرفي القتال</a:t>
                      </a:r>
                      <a:endParaRPr/>
                    </a:p>
                  </a:txBody>
                  <a:tcPr marT="45725" marB="45725" marR="91450" marL="91450"/>
                </a:tc>
                <a:tc>
                  <a:txBody>
                    <a:bodyPr/>
                    <a:lstStyle/>
                    <a:p>
                      <a:pPr indent="0" lvl="0" marL="0" marR="0" rtl="1" algn="r">
                        <a:spcBef>
                          <a:spcPts val="0"/>
                        </a:spcBef>
                        <a:spcAft>
                          <a:spcPts val="0"/>
                        </a:spcAft>
                        <a:buNone/>
                      </a:pPr>
                      <a:r>
                        <a:rPr lang="ar-SA" sz="1800" u="none" cap="none" strike="noStrike"/>
                        <a:t>الدروز اليمنيين والدروز القيسيين  </a:t>
                      </a:r>
                      <a:endParaRPr/>
                    </a:p>
                  </a:txBody>
                  <a:tcPr marT="45725" marB="45725" marR="91450" marL="91450"/>
                </a:tc>
              </a:tr>
              <a:tr h="917825">
                <a:tc>
                  <a:txBody>
                    <a:bodyPr/>
                    <a:lstStyle/>
                    <a:p>
                      <a:pPr indent="0" lvl="0" marL="0" marR="0" rtl="1" algn="r">
                        <a:spcBef>
                          <a:spcPts val="0"/>
                        </a:spcBef>
                        <a:spcAft>
                          <a:spcPts val="0"/>
                        </a:spcAft>
                        <a:buNone/>
                      </a:pPr>
                      <a:r>
                        <a:rPr lang="ar-SA" sz="1800" u="none" cap="none" strike="noStrike"/>
                        <a:t>الاسباب </a:t>
                      </a:r>
                      <a:endParaRPr/>
                    </a:p>
                  </a:txBody>
                  <a:tcPr marT="45725" marB="45725" marR="91450" marL="91450"/>
                </a:tc>
                <a:tc>
                  <a:txBody>
                    <a:bodyPr/>
                    <a:lstStyle/>
                    <a:p>
                      <a:pPr indent="0" lvl="0" marL="0" marR="0" rtl="1" algn="r">
                        <a:spcBef>
                          <a:spcPts val="0"/>
                        </a:spcBef>
                        <a:spcAft>
                          <a:spcPts val="0"/>
                        </a:spcAft>
                        <a:buNone/>
                      </a:pPr>
                      <a:r>
                        <a:rPr lang="ar-SA" sz="1800" u="none" cap="none" strike="noStrike">
                          <a:solidFill>
                            <a:schemeClr val="dk1"/>
                          </a:solidFill>
                          <a:latin typeface="Calibri"/>
                          <a:ea typeface="Calibri"/>
                          <a:cs typeface="Calibri"/>
                          <a:sym typeface="Calibri"/>
                        </a:rPr>
                        <a:t>الخوف من زياده  قوه الحزب اليمني وال -هرموش.</a:t>
                      </a:r>
                      <a:endParaRPr sz="1800" u="none" cap="none" strike="noStrike">
                        <a:solidFill>
                          <a:schemeClr val="dk1"/>
                        </a:solidFill>
                        <a:latin typeface="Calibri"/>
                        <a:ea typeface="Calibri"/>
                        <a:cs typeface="Calibri"/>
                        <a:sym typeface="Calibri"/>
                      </a:endParaRPr>
                    </a:p>
                    <a:p>
                      <a:pPr indent="0" lvl="0" marL="0" marR="0" rtl="1" algn="r">
                        <a:spcBef>
                          <a:spcPts val="0"/>
                        </a:spcBef>
                        <a:spcAft>
                          <a:spcPts val="0"/>
                        </a:spcAft>
                        <a:buNone/>
                      </a:pPr>
                      <a:r>
                        <a:rPr lang="ar-SA" sz="1800" u="none" cap="none" strike="noStrike">
                          <a:solidFill>
                            <a:schemeClr val="dk1"/>
                          </a:solidFill>
                          <a:latin typeface="Calibri"/>
                          <a:ea typeface="Calibri"/>
                          <a:cs typeface="Calibri"/>
                          <a:sym typeface="Calibri"/>
                        </a:rPr>
                        <a:t>محاوله القيسيين السيطرةة على جبل عامل جنوب الامارة الشهابية .</a:t>
                      </a:r>
                      <a:endParaRPr sz="1800" u="none" cap="none" strike="noStrike">
                        <a:solidFill>
                          <a:schemeClr val="dk1"/>
                        </a:solidFill>
                        <a:latin typeface="Calibri"/>
                        <a:ea typeface="Calibri"/>
                        <a:cs typeface="Calibri"/>
                        <a:sym typeface="Calibri"/>
                      </a:endParaRPr>
                    </a:p>
                    <a:p>
                      <a:pPr indent="0" lvl="0" marL="0" marR="0" rtl="1" algn="r">
                        <a:spcBef>
                          <a:spcPts val="0"/>
                        </a:spcBef>
                        <a:spcAft>
                          <a:spcPts val="0"/>
                        </a:spcAft>
                        <a:buNone/>
                      </a:pPr>
                      <a:r>
                        <a:t/>
                      </a:r>
                      <a:endParaRPr sz="1800" u="none" cap="none" strike="noStrike"/>
                    </a:p>
                  </a:txBody>
                  <a:tcPr marT="45725" marB="45725" marR="91450" marL="91450"/>
                </a:tc>
              </a:tr>
              <a:tr h="1743850">
                <a:tc>
                  <a:txBody>
                    <a:bodyPr/>
                    <a:lstStyle/>
                    <a:p>
                      <a:pPr indent="0" lvl="0" marL="0" marR="0" rtl="1" algn="r">
                        <a:spcBef>
                          <a:spcPts val="0"/>
                        </a:spcBef>
                        <a:spcAft>
                          <a:spcPts val="0"/>
                        </a:spcAft>
                        <a:buNone/>
                      </a:pPr>
                      <a:r>
                        <a:rPr lang="ar-SA" sz="1800" u="none" cap="none" strike="noStrike"/>
                        <a:t>السير </a:t>
                      </a:r>
                      <a:endParaRPr/>
                    </a:p>
                  </a:txBody>
                  <a:tcPr marT="45725" marB="45725" marR="91450" marL="91450"/>
                </a:tc>
                <a:tc>
                  <a:txBody>
                    <a:bodyPr/>
                    <a:lstStyle/>
                    <a:p>
                      <a:pPr indent="0" lvl="0" marL="0" marR="0" rtl="1" algn="r">
                        <a:spcBef>
                          <a:spcPts val="0"/>
                        </a:spcBef>
                        <a:spcAft>
                          <a:spcPts val="0"/>
                        </a:spcAft>
                        <a:buNone/>
                      </a:pPr>
                      <a:r>
                        <a:rPr lang="ar-SA" sz="1800" u="none" cap="none" strike="noStrike">
                          <a:solidFill>
                            <a:schemeClr val="dk1"/>
                          </a:solidFill>
                          <a:latin typeface="Calibri"/>
                          <a:ea typeface="Calibri"/>
                          <a:cs typeface="Calibri"/>
                          <a:sym typeface="Calibri"/>
                        </a:rPr>
                        <a:t>دارت في منطقه عين داره عندما باغت الأمير حيدر بهجوم قيسي مفاجئ  على الدروز من الحزب اليميني  قبل ان يحصلوا على الدعم العثماني .</a:t>
                      </a:r>
                      <a:endParaRPr sz="1800" u="none" cap="none" strike="noStrike">
                        <a:solidFill>
                          <a:schemeClr val="dk1"/>
                        </a:solidFill>
                        <a:latin typeface="Calibri"/>
                        <a:ea typeface="Calibri"/>
                        <a:cs typeface="Calibri"/>
                        <a:sym typeface="Calibri"/>
                      </a:endParaRPr>
                    </a:p>
                    <a:p>
                      <a:pPr indent="0" lvl="0" marL="0" marR="0" rtl="1" algn="r">
                        <a:spcBef>
                          <a:spcPts val="0"/>
                        </a:spcBef>
                        <a:spcAft>
                          <a:spcPts val="0"/>
                        </a:spcAft>
                        <a:buNone/>
                      </a:pPr>
                      <a:r>
                        <a:rPr lang="ar-SA" sz="1800" u="none" cap="none" strike="noStrike">
                          <a:solidFill>
                            <a:schemeClr val="dk1"/>
                          </a:solidFill>
                          <a:latin typeface="Calibri"/>
                          <a:ea typeface="Calibri"/>
                          <a:cs typeface="Calibri"/>
                          <a:sym typeface="Calibri"/>
                        </a:rPr>
                        <a:t>كان لهذه المعركة نتائج بعيده المدى أدت الى سيطرة الحزب القيسي والأسرة  الشهابية على حكم لبنان .</a:t>
                      </a:r>
                      <a:endParaRPr sz="1800" u="none" cap="none" strike="noStrike">
                        <a:solidFill>
                          <a:schemeClr val="dk1"/>
                        </a:solidFill>
                        <a:latin typeface="Calibri"/>
                        <a:ea typeface="Calibri"/>
                        <a:cs typeface="Calibri"/>
                        <a:sym typeface="Calibri"/>
                      </a:endParaRPr>
                    </a:p>
                    <a:p>
                      <a:pPr indent="0" lvl="0" marL="0" marR="0" rtl="1" algn="r">
                        <a:spcBef>
                          <a:spcPts val="0"/>
                        </a:spcBef>
                        <a:spcAft>
                          <a:spcPts val="0"/>
                        </a:spcAft>
                        <a:buNone/>
                      </a:pPr>
                      <a:r>
                        <a:t/>
                      </a:r>
                      <a:endParaRPr sz="1800" u="none" cap="none" strike="noStrike"/>
                    </a:p>
                  </a:txBody>
                  <a:tcPr marT="45725" marB="45725" marR="91450" marL="91450"/>
                </a:tc>
              </a:tr>
              <a:tr h="640125">
                <a:tc>
                  <a:txBody>
                    <a:bodyPr/>
                    <a:lstStyle/>
                    <a:p>
                      <a:pPr indent="0" lvl="0" marL="0" marR="0" rtl="1" algn="r">
                        <a:spcBef>
                          <a:spcPts val="0"/>
                        </a:spcBef>
                        <a:spcAft>
                          <a:spcPts val="0"/>
                        </a:spcAft>
                        <a:buNone/>
                      </a:pPr>
                      <a:r>
                        <a:rPr lang="ar-SA" sz="1800" u="none" cap="none" strike="noStrike"/>
                        <a:t>النتائج</a:t>
                      </a:r>
                      <a:endParaRPr/>
                    </a:p>
                  </a:txBody>
                  <a:tcPr marT="45725" marB="45725" marR="91450" marL="91450"/>
                </a:tc>
                <a:tc>
                  <a:txBody>
                    <a:bodyPr/>
                    <a:lstStyle/>
                    <a:p>
                      <a:pPr indent="0" lvl="0" marL="0" marR="0" rtl="1" algn="r">
                        <a:spcBef>
                          <a:spcPts val="0"/>
                        </a:spcBef>
                        <a:spcAft>
                          <a:spcPts val="0"/>
                        </a:spcAft>
                        <a:buNone/>
                      </a:pPr>
                      <a:r>
                        <a:t/>
                      </a:r>
                      <a:endParaRPr sz="1800" u="none" cap="none" strike="noStrike"/>
                    </a:p>
                  </a:txBody>
                  <a:tcPr marT="45725" marB="45725" marR="91450" marL="9145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7"/>
          <p:cNvSpPr/>
          <p:nvPr/>
        </p:nvSpPr>
        <p:spPr>
          <a:xfrm>
            <a:off x="8442960" y="2225040"/>
            <a:ext cx="3291840" cy="2143760"/>
          </a:xfrm>
          <a:prstGeom prst="cloud">
            <a:avLst/>
          </a:prstGeom>
          <a:solidFill>
            <a:schemeClr val="accent5"/>
          </a:solid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dk1"/>
                </a:solidFill>
                <a:latin typeface="Calibri"/>
                <a:ea typeface="Calibri"/>
                <a:cs typeface="Calibri"/>
                <a:sym typeface="Calibri"/>
              </a:rPr>
              <a:t>انتهز الأمير بشير الثالث سياسة العنصرية لاضعاف شأن الدروز ورفع مكانة الموارنة </a:t>
            </a:r>
            <a:endParaRPr/>
          </a:p>
        </p:txBody>
      </p:sp>
      <p:sp>
        <p:nvSpPr>
          <p:cNvPr id="205" name="Google Shape;205;p7"/>
          <p:cNvSpPr/>
          <p:nvPr/>
        </p:nvSpPr>
        <p:spPr>
          <a:xfrm>
            <a:off x="768263" y="2037080"/>
            <a:ext cx="6770457" cy="2570480"/>
          </a:xfrm>
          <a:prstGeom prst="cloud">
            <a:avLst/>
          </a:prstGeom>
          <a:solidFill>
            <a:schemeClr val="accent2"/>
          </a:solidFill>
          <a:ln cap="flat" cmpd="sng" w="12700">
            <a:solidFill>
              <a:srgbClr val="AC5B23"/>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1" algn="ctr">
              <a:spcBef>
                <a:spcPts val="0"/>
              </a:spcBef>
              <a:spcAft>
                <a:spcPts val="0"/>
              </a:spcAft>
              <a:buNone/>
            </a:pPr>
            <a:r>
              <a:rPr lang="ar-SA" sz="1800">
                <a:solidFill>
                  <a:schemeClr val="dk1"/>
                </a:solidFill>
                <a:latin typeface="Calibri"/>
                <a:ea typeface="Calibri"/>
                <a:cs typeface="Calibri"/>
                <a:sym typeface="Calibri"/>
              </a:rPr>
              <a:t>مع جلاء القوات المصرية من بلاد الشام لجأ المورانة لطلب المساعدة من الدول الأوروبية وهكذا طلب الدروز المساعدة من الدولة البريطانية فتميزت هذه الفترة بالفتن والنزاعات المستمرة بين الموارنة والدروز حتى تدخل الدولة العثمانية ونهاية حكم الشهابيين وتعيين عمر باشا النمساوي والي على الجبل سنة 1842</a:t>
            </a:r>
            <a:endParaRPr/>
          </a:p>
        </p:txBody>
      </p:sp>
      <p:sp>
        <p:nvSpPr>
          <p:cNvPr id="206" name="Google Shape;206;p7"/>
          <p:cNvSpPr txBox="1"/>
          <p:nvPr>
            <p:ph type="ctrTitle"/>
          </p:nvPr>
        </p:nvSpPr>
        <p:spPr>
          <a:xfrm>
            <a:off x="551145" y="334188"/>
            <a:ext cx="10872592" cy="171813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4000"/>
              <a:buFont typeface="Calibri"/>
              <a:buNone/>
            </a:pPr>
            <a:r>
              <a:rPr b="1" lang="ar-SA" sz="4000">
                <a:latin typeface="Calibri"/>
                <a:ea typeface="Calibri"/>
                <a:cs typeface="Calibri"/>
                <a:sym typeface="Calibri"/>
              </a:rPr>
              <a:t>الأمير بشير الشهابي الثالث 1840-1841 وبداية النزاعات الطائفية المارونية والتدخل الأوروبي بالنزاعات الطائفية في لبنان</a:t>
            </a:r>
            <a:br>
              <a:rPr b="1" lang="ar-SA" sz="4000">
                <a:latin typeface="Calibri"/>
                <a:ea typeface="Calibri"/>
                <a:cs typeface="Calibri"/>
                <a:sym typeface="Calibri"/>
              </a:rPr>
            </a:br>
            <a:endParaRPr sz="4000">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8"/>
          <p:cNvSpPr txBox="1"/>
          <p:nvPr>
            <p:ph type="ctrTitle"/>
          </p:nvPr>
        </p:nvSpPr>
        <p:spPr>
          <a:xfrm>
            <a:off x="551145" y="334188"/>
            <a:ext cx="10872592" cy="121013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3200"/>
              <a:buFont typeface="Calibri"/>
              <a:buNone/>
            </a:pPr>
            <a:r>
              <a:rPr lang="ar-SA" sz="3200">
                <a:latin typeface="Calibri"/>
                <a:ea typeface="Calibri"/>
                <a:cs typeface="Calibri"/>
                <a:sym typeface="Calibri"/>
              </a:rPr>
              <a:t>اسئلة للطالب</a:t>
            </a:r>
            <a:endParaRPr/>
          </a:p>
        </p:txBody>
      </p:sp>
      <p:sp>
        <p:nvSpPr>
          <p:cNvPr id="212" name="Google Shape;212;p8"/>
          <p:cNvSpPr txBox="1"/>
          <p:nvPr>
            <p:ph idx="1" type="body"/>
          </p:nvPr>
        </p:nvSpPr>
        <p:spPr>
          <a:xfrm>
            <a:off x="485775" y="1351280"/>
            <a:ext cx="10780713" cy="4876800"/>
          </a:xfrm>
          <a:prstGeom prst="rect">
            <a:avLst/>
          </a:prstGeom>
          <a:noFill/>
          <a:ln>
            <a:noFill/>
          </a:ln>
        </p:spPr>
        <p:txBody>
          <a:bodyPr anchorCtr="0" anchor="t" bIns="45700" lIns="91425" spcFirstLastPara="1" rIns="91425" wrap="square" tIns="45700">
            <a:noAutofit/>
          </a:bodyPr>
          <a:lstStyle/>
          <a:p>
            <a:pPr indent="0" lvl="0" marL="0" rtl="1" algn="r">
              <a:lnSpc>
                <a:spcPct val="90000"/>
              </a:lnSpc>
              <a:spcBef>
                <a:spcPts val="0"/>
              </a:spcBef>
              <a:spcAft>
                <a:spcPts val="0"/>
              </a:spcAft>
              <a:buClr>
                <a:schemeClr val="dk1"/>
              </a:buClr>
              <a:buSzPts val="2400"/>
              <a:buNone/>
            </a:pPr>
            <a:r>
              <a:rPr lang="ar-SA" sz="2400">
                <a:latin typeface="Calibri"/>
                <a:ea typeface="Calibri"/>
                <a:cs typeface="Calibri"/>
                <a:sym typeface="Calibri"/>
              </a:rPr>
              <a:t>ما هو الموطن الأصلي للدروز التنوخيين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اذكر ثلاثة من الحكام الذين خضع لهم الدروز التنوخيون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اذكر السبب الذي جعل الدروز التنوخيون يظهرون ولائهم لحكام المنطقة من الفاطميين, الأيوبيون والمماليك ؟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من هم المغول أو التتار وماذا قصد  قائدهم جنكيز بجملته " انا آفة من الله أرسلها الى الناس لمعاقبتهم على معاصيهم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اذكر أطراف القتال في معركه عين جالوت وبين اثنين من نتائجها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من هم العثمانيين, وضح كيف بدأت علاقتهم مع المعنين وماذا كانت نتيجتها على الدروز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ما هو أصل المعنيون  وكيف استقروا في المنطقة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ما هي ولاية الشوف وما هو سبب تسميتها بهذا الاسم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rPr lang="ar-SA" sz="2400">
                <a:latin typeface="Calibri"/>
                <a:ea typeface="Calibri"/>
                <a:cs typeface="Calibri"/>
                <a:sym typeface="Calibri"/>
              </a:rPr>
              <a:t>لماذا لقب الأمير فخر الدين المعني الثاني بلقب سلطان البر وما هو أثر هذا اللقب على مكانة الدروز في لبنان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t/>
            </a:r>
            <a:endParaRPr sz="2400">
              <a:latin typeface="Calibri"/>
              <a:ea typeface="Calibri"/>
              <a:cs typeface="Calibri"/>
              <a:sym typeface="Calibri"/>
            </a:endParaRPr>
          </a:p>
          <a:p>
            <a:pPr indent="0" lvl="0" marL="0" rtl="1" algn="r">
              <a:lnSpc>
                <a:spcPct val="90000"/>
              </a:lnSpc>
              <a:spcBef>
                <a:spcPts val="1000"/>
              </a:spcBef>
              <a:spcAft>
                <a:spcPts val="0"/>
              </a:spcAft>
              <a:buClr>
                <a:schemeClr val="dk1"/>
              </a:buClr>
              <a:buSzPts val="2400"/>
              <a:buNone/>
            </a:pPr>
            <a:r>
              <a:t/>
            </a:r>
            <a:endParaRPr sz="2400">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9"/>
          <p:cNvSpPr txBox="1"/>
          <p:nvPr>
            <p:ph type="ctrTitle"/>
          </p:nvPr>
        </p:nvSpPr>
        <p:spPr>
          <a:xfrm>
            <a:off x="551145" y="334188"/>
            <a:ext cx="10872592" cy="1332052"/>
          </a:xfrm>
          <a:prstGeom prst="rect">
            <a:avLst/>
          </a:prstGeom>
          <a:noFill/>
          <a:ln>
            <a:noFill/>
          </a:ln>
        </p:spPr>
        <p:txBody>
          <a:bodyPr anchorCtr="0" anchor="b" bIns="45700" lIns="91425" spcFirstLastPara="1" rIns="91425" wrap="square" tIns="45700">
            <a:noAutofit/>
          </a:bodyPr>
          <a:lstStyle/>
          <a:p>
            <a:pPr indent="0" lvl="0" marL="0" rtl="1" algn="ctr">
              <a:lnSpc>
                <a:spcPct val="90000"/>
              </a:lnSpc>
              <a:spcBef>
                <a:spcPts val="0"/>
              </a:spcBef>
              <a:spcAft>
                <a:spcPts val="0"/>
              </a:spcAft>
              <a:buClr>
                <a:schemeClr val="dk1"/>
              </a:buClr>
              <a:buSzPts val="8000"/>
              <a:buFont typeface="Calibri"/>
              <a:buNone/>
            </a:pPr>
            <a:r>
              <a:rPr lang="ar-SA">
                <a:latin typeface="Calibri"/>
                <a:ea typeface="Calibri"/>
                <a:cs typeface="Calibri"/>
                <a:sym typeface="Calibri"/>
              </a:rPr>
              <a:t>من هم القيسيين واليمنيين</a:t>
            </a:r>
            <a:endParaRPr/>
          </a:p>
        </p:txBody>
      </p:sp>
      <p:sp>
        <p:nvSpPr>
          <p:cNvPr id="218" name="Google Shape;218;p9"/>
          <p:cNvSpPr txBox="1"/>
          <p:nvPr>
            <p:ph idx="1" type="body"/>
          </p:nvPr>
        </p:nvSpPr>
        <p:spPr>
          <a:xfrm>
            <a:off x="485775" y="2316480"/>
            <a:ext cx="10780713" cy="3525520"/>
          </a:xfrm>
          <a:prstGeom prst="rect">
            <a:avLst/>
          </a:prstGeom>
          <a:noFill/>
          <a:ln>
            <a:noFill/>
          </a:ln>
        </p:spPr>
        <p:txBody>
          <a:bodyPr anchorCtr="0" anchor="t" bIns="45700" lIns="91425" spcFirstLastPara="1" rIns="91425" wrap="square" tIns="45700">
            <a:noAutofit/>
          </a:bodyPr>
          <a:lstStyle/>
          <a:p>
            <a:pPr indent="0" lvl="0" marL="0" rtl="1" algn="r">
              <a:lnSpc>
                <a:spcPct val="90000"/>
              </a:lnSpc>
              <a:spcBef>
                <a:spcPts val="0"/>
              </a:spcBef>
              <a:spcAft>
                <a:spcPts val="0"/>
              </a:spcAft>
              <a:buClr>
                <a:schemeClr val="dk1"/>
              </a:buClr>
              <a:buSzPts val="2800"/>
              <a:buNone/>
            </a:pPr>
            <a:r>
              <a:rPr b="1" lang="ar-SA">
                <a:latin typeface="Calibri"/>
                <a:ea typeface="Calibri"/>
                <a:cs typeface="Calibri"/>
                <a:sym typeface="Calibri"/>
              </a:rPr>
              <a:t>الصراع القيسي اليمني :</a:t>
            </a:r>
            <a:endParaRPr>
              <a:latin typeface="Calibri"/>
              <a:ea typeface="Calibri"/>
              <a:cs typeface="Calibri"/>
              <a:sym typeface="Calibri"/>
            </a:endParaRPr>
          </a:p>
          <a:p>
            <a:pPr indent="0" lvl="0" marL="0" rtl="1" algn="r">
              <a:lnSpc>
                <a:spcPct val="90000"/>
              </a:lnSpc>
              <a:spcBef>
                <a:spcPts val="1000"/>
              </a:spcBef>
              <a:spcAft>
                <a:spcPts val="0"/>
              </a:spcAft>
              <a:buClr>
                <a:schemeClr val="dk1"/>
              </a:buClr>
              <a:buSzPts val="2800"/>
              <a:buNone/>
            </a:pPr>
            <a:r>
              <a:rPr lang="ar-SA">
                <a:latin typeface="Calibri"/>
                <a:ea typeface="Calibri"/>
                <a:cs typeface="Calibri"/>
                <a:sym typeface="Calibri"/>
              </a:rPr>
              <a:t>هو صراع قبلي قديم حيث انقسم العرب الى حزبين معادين , عرب الشمال وهم القيسيون العدنانيون نسبه لقيس بن عيلان بن مضر , وعرب الجنوب اليمنيون او القحطانيون الذين كانوا من أصول عربيه ولقبوا اليمنيون بلقب العرب العاربة , اما القيسيون فلقبوا عرب مستعربه فلم تكن أصولهم عربية بل انهم استعربوا أي أصبحوا عربا , استمر الصراع القيسي اليمني طويلا منذ الجاهلية والدولة الإسلامية ثم الأموية والعباسية.</a:t>
            </a:r>
            <a:endParaRPr>
              <a:latin typeface="Calibri"/>
              <a:ea typeface="Calibri"/>
              <a:cs typeface="Calibri"/>
              <a:sym typeface="Calibri"/>
            </a:endParaRPr>
          </a:p>
          <a:p>
            <a:pPr indent="0" lvl="0" marL="0" rtl="1" algn="r">
              <a:lnSpc>
                <a:spcPct val="90000"/>
              </a:lnSpc>
              <a:spcBef>
                <a:spcPts val="1000"/>
              </a:spcBef>
              <a:spcAft>
                <a:spcPts val="0"/>
              </a:spcAft>
              <a:buClr>
                <a:schemeClr val="dk1"/>
              </a:buClr>
              <a:buSzPts val="2800"/>
              <a:buNone/>
            </a:pPr>
            <a:r>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2019-03-05T11:36:01Z</dcterms:created>
  <dc:creator>Yaniv Bendor</dc:creator>
</cp:coreProperties>
</file>