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9"/>
  </p:notesMasterIdLst>
  <p:sldIdLst>
    <p:sldId id="320" r:id="rId2"/>
    <p:sldId id="318" r:id="rId3"/>
    <p:sldId id="312" r:id="rId4"/>
    <p:sldId id="328" r:id="rId5"/>
    <p:sldId id="329" r:id="rId6"/>
    <p:sldId id="327" r:id="rId7"/>
    <p:sldId id="322" r:id="rId8"/>
    <p:sldId id="323" r:id="rId9"/>
    <p:sldId id="324" r:id="rId10"/>
    <p:sldId id="308" r:id="rId11"/>
    <p:sldId id="313" r:id="rId12"/>
    <p:sldId id="314" r:id="rId13"/>
    <p:sldId id="325" r:id="rId14"/>
    <p:sldId id="326" r:id="rId15"/>
    <p:sldId id="321" r:id="rId16"/>
    <p:sldId id="296" r:id="rId17"/>
    <p:sldId id="281" r:id="rId18"/>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192A72"/>
    <a:srgbClr val="BDE686"/>
    <a:srgbClr val="6CF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סגנון ביניים 4 - הדגשה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16DA210-FB5B-4158-B5E0-FEB733F419BA}" styleName="סגנון בהיר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סגנון ביניים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013" autoAdjust="0"/>
    <p:restoredTop sz="94660"/>
  </p:normalViewPr>
  <p:slideViewPr>
    <p:cSldViewPr snapToGrid="0">
      <p:cViewPr varScale="1">
        <p:scale>
          <a:sx n="63" d="100"/>
          <a:sy n="63" d="100"/>
        </p:scale>
        <p:origin x="764" y="44"/>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F22811E1-2D23-4BEA-8A70-898DF8ACC575}" type="datetimeFigureOut">
              <a:rPr lang="he-IL" smtClean="0"/>
              <a:t>ב'/אב/תש"ף</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064CD371-601A-4E15-B24C-A2D88C4E7BCE}" type="slidenum">
              <a:rPr lang="he-IL" smtClean="0"/>
              <a:t>‹#›</a:t>
            </a:fld>
            <a:endParaRPr lang="he-IL"/>
          </a:p>
        </p:txBody>
      </p:sp>
    </p:spTree>
    <p:extLst>
      <p:ext uri="{BB962C8B-B14F-4D97-AF65-F5344CB8AC3E}">
        <p14:creationId xmlns:p14="http://schemas.microsoft.com/office/powerpoint/2010/main" val="73037376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13004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כותרת ראשית">
    <p:spTree>
      <p:nvGrpSpPr>
        <p:cNvPr id="1" name=""/>
        <p:cNvGrpSpPr/>
        <p:nvPr/>
      </p:nvGrpSpPr>
      <p:grpSpPr>
        <a:xfrm>
          <a:off x="0" y="0"/>
          <a:ext cx="0" cy="0"/>
          <a:chOff x="0" y="0"/>
          <a:chExt cx="0" cy="0"/>
        </a:xfrm>
      </p:grpSpPr>
      <p:sp>
        <p:nvSpPr>
          <p:cNvPr id="10" name="מלבן מעוגל 9"/>
          <p:cNvSpPr/>
          <p:nvPr userDrawn="1"/>
        </p:nvSpPr>
        <p:spPr>
          <a:xfrm>
            <a:off x="212942" y="1614882"/>
            <a:ext cx="13177381"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  </a:t>
            </a:r>
          </a:p>
        </p:txBody>
      </p:sp>
      <p:sp>
        <p:nvSpPr>
          <p:cNvPr id="2" name="כותרת 1"/>
          <p:cNvSpPr>
            <a:spLocks noGrp="1"/>
          </p:cNvSpPr>
          <p:nvPr>
            <p:ph type="ctrTitle"/>
          </p:nvPr>
        </p:nvSpPr>
        <p:spPr>
          <a:xfrm>
            <a:off x="739036" y="1463747"/>
            <a:ext cx="10872592" cy="2845206"/>
          </a:xfrm>
          <a:prstGeom prst="rect">
            <a:avLst/>
          </a:prstGeom>
        </p:spPr>
        <p:txBody>
          <a:bodyPr anchor="b">
            <a:noAutofit/>
          </a:bodyPr>
          <a:lstStyle>
            <a:lvl1pPr algn="ctr">
              <a:defRPr sz="8000">
                <a:latin typeface="Varela Round" panose="00000500000000000000" pitchFamily="2" charset="-79"/>
                <a:cs typeface="Varela Round" panose="00000500000000000000" pitchFamily="2" charset="-79"/>
              </a:defRPr>
            </a:lvl1pPr>
          </a:lstStyle>
          <a:p>
            <a:r>
              <a:rPr lang="he-IL" dirty="0"/>
              <a:t>לחץ כדי לערוך סגנון כותרת של תבנית בסיס</a:t>
            </a:r>
          </a:p>
        </p:txBody>
      </p:sp>
      <p:sp>
        <p:nvSpPr>
          <p:cNvPr id="7" name="מלבן מעוגל 6"/>
          <p:cNvSpPr/>
          <p:nvPr userDrawn="1"/>
        </p:nvSpPr>
        <p:spPr>
          <a:xfrm>
            <a:off x="7329949" y="6168773"/>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8201025" y="5883881"/>
            <a:ext cx="4243715"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userDrawn="1"/>
        </p:nvSpPr>
        <p:spPr>
          <a:xfrm>
            <a:off x="10058155" y="87231"/>
            <a:ext cx="276849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מעוגל 10"/>
          <p:cNvSpPr/>
          <p:nvPr userDrawn="1"/>
        </p:nvSpPr>
        <p:spPr>
          <a:xfrm>
            <a:off x="-426027" y="230190"/>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585942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טקסט גדול-X2">
    <p:spTree>
      <p:nvGrpSpPr>
        <p:cNvPr id="1" name=""/>
        <p:cNvGrpSpPr/>
        <p:nvPr/>
      </p:nvGrpSpPr>
      <p:grpSpPr>
        <a:xfrm>
          <a:off x="0" y="0"/>
          <a:ext cx="0" cy="0"/>
          <a:chOff x="0" y="0"/>
          <a:chExt cx="0" cy="0"/>
        </a:xfrm>
      </p:grpSpPr>
      <p:sp>
        <p:nvSpPr>
          <p:cNvPr id="2" name="כותרת 1"/>
          <p:cNvSpPr>
            <a:spLocks noGrp="1"/>
          </p:cNvSpPr>
          <p:nvPr>
            <p:ph type="ctrTitle" hasCustomPrompt="1"/>
          </p:nvPr>
        </p:nvSpPr>
        <p:spPr>
          <a:xfrm>
            <a:off x="623881" y="1288473"/>
            <a:ext cx="10872592" cy="5224442"/>
          </a:xfrm>
          <a:prstGeom prst="rect">
            <a:avLst/>
          </a:prstGeom>
        </p:spPr>
        <p:txBody>
          <a:bodyPr anchor="ctr">
            <a:noAutofit/>
          </a:bodyPr>
          <a:lstStyle>
            <a:lvl1pPr algn="ctr">
              <a:defRPr sz="3600">
                <a:latin typeface="Varela Round" panose="00000500000000000000" pitchFamily="2" charset="-79"/>
                <a:cs typeface="Varela Round" panose="00000500000000000000" pitchFamily="2" charset="-79"/>
              </a:defRPr>
            </a:lvl1pPr>
          </a:lstStyle>
          <a:p>
            <a:r>
              <a:rPr lang="he-IL" dirty="0"/>
              <a:t>לחץ כדי לערוך סגנון טקסט של תבנית בסיס</a:t>
            </a:r>
          </a:p>
        </p:txBody>
      </p:sp>
      <p:sp>
        <p:nvSpPr>
          <p:cNvPr id="7" name="מלבן מעוגל 6"/>
          <p:cNvSpPr/>
          <p:nvPr userDrawn="1"/>
        </p:nvSpPr>
        <p:spPr>
          <a:xfrm>
            <a:off x="-910417" y="6189198"/>
            <a:ext cx="3068595" cy="1189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10082351" y="81720"/>
            <a:ext cx="530011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מעוגל 10"/>
          <p:cNvSpPr/>
          <p:nvPr userDrawn="1"/>
        </p:nvSpPr>
        <p:spPr>
          <a:xfrm>
            <a:off x="-2155687" y="6347802"/>
            <a:ext cx="5559136" cy="47051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9" name="מציין מיקום טקסט 3"/>
          <p:cNvSpPr>
            <a:spLocks noGrp="1"/>
          </p:cNvSpPr>
          <p:nvPr>
            <p:ph type="body" sz="quarter" idx="10" hasCustomPrompt="1"/>
          </p:nvPr>
        </p:nvSpPr>
        <p:spPr>
          <a:xfrm>
            <a:off x="623888" y="192531"/>
            <a:ext cx="10872585" cy="1009650"/>
          </a:xfrm>
          <a:prstGeom prst="rect">
            <a:avLst/>
          </a:prstGeom>
        </p:spPr>
        <p:txBody>
          <a:bodyPr/>
          <a:lstStyle>
            <a:lvl1pPr marL="0" indent="0" algn="ctr">
              <a:buNone/>
              <a:defRPr sz="2800">
                <a:latin typeface="Varela Round" panose="00000500000000000000" pitchFamily="2" charset="-79"/>
                <a:cs typeface="Varela Round" panose="00000500000000000000" pitchFamily="2" charset="-79"/>
              </a:defRPr>
            </a:lvl1pPr>
          </a:lstStyle>
          <a:p>
            <a:r>
              <a:rPr lang="he-IL" sz="4400" dirty="0"/>
              <a:t>לחץ כדי לערוך סגנון כותרת של תבנית בסיס</a:t>
            </a:r>
          </a:p>
        </p:txBody>
      </p:sp>
    </p:spTree>
    <p:extLst>
      <p:ext uri="{BB962C8B-B14F-4D97-AF65-F5344CB8AC3E}">
        <p14:creationId xmlns:p14="http://schemas.microsoft.com/office/powerpoint/2010/main" val="2262906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תמונה עם טקסט עליון">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2042933" y="1648412"/>
            <a:ext cx="8019245"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p:nvPr>
        </p:nvSpPr>
        <p:spPr>
          <a:xfrm>
            <a:off x="343171" y="346714"/>
            <a:ext cx="11418770" cy="968519"/>
          </a:xfrm>
          <a:prstGeom prst="rect">
            <a:avLst/>
          </a:prstGeom>
        </p:spPr>
        <p:txBody>
          <a:bodyPr anchor="b">
            <a:noAutofit/>
          </a:bodyPr>
          <a:lstStyle>
            <a:lvl1pPr algn="ctr">
              <a:defRPr sz="4800">
                <a:latin typeface="Varela Round" panose="00000500000000000000" pitchFamily="2" charset="-79"/>
                <a:cs typeface="Varela Round" panose="00000500000000000000" pitchFamily="2" charset="-79"/>
              </a:defRPr>
            </a:lvl1pPr>
          </a:lstStyle>
          <a:p>
            <a:r>
              <a:rPr lang="he-IL"/>
              <a:t>לחץ כדי לערוך סגנון כותרת של תבנית בסיס</a:t>
            </a:r>
            <a:endParaRPr lang="he-IL" dirty="0"/>
          </a:p>
        </p:txBody>
      </p:sp>
      <p:sp>
        <p:nvSpPr>
          <p:cNvPr id="9" name="מלבן מעוגל 8"/>
          <p:cNvSpPr/>
          <p:nvPr userDrawn="1"/>
        </p:nvSpPr>
        <p:spPr>
          <a:xfrm>
            <a:off x="8200062" y="5948086"/>
            <a:ext cx="4315788" cy="398554"/>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מעוגל 9"/>
          <p:cNvSpPr/>
          <p:nvPr userDrawn="1"/>
        </p:nvSpPr>
        <p:spPr>
          <a:xfrm>
            <a:off x="-300625" y="5079667"/>
            <a:ext cx="1159099" cy="426915"/>
          </a:xfrm>
          <a:prstGeom prst="roundRect">
            <a:avLst>
              <a:gd name="adj" fmla="val 49359"/>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 </a:t>
            </a:r>
          </a:p>
        </p:txBody>
      </p:sp>
      <p:sp>
        <p:nvSpPr>
          <p:cNvPr id="11" name="מלבן מעוגל 10"/>
          <p:cNvSpPr/>
          <p:nvPr userDrawn="1"/>
        </p:nvSpPr>
        <p:spPr>
          <a:xfrm>
            <a:off x="-300625" y="561868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לבן מעוגל 11"/>
          <p:cNvSpPr/>
          <p:nvPr userDrawn="1"/>
        </p:nvSpPr>
        <p:spPr>
          <a:xfrm>
            <a:off x="7600230" y="6422305"/>
            <a:ext cx="5068020"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149706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תמונה עם טקסט עליון">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2042933" y="1648412"/>
            <a:ext cx="8019245"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p:nvPr>
        </p:nvSpPr>
        <p:spPr>
          <a:xfrm>
            <a:off x="343171" y="346714"/>
            <a:ext cx="11418770" cy="968519"/>
          </a:xfrm>
          <a:prstGeom prst="rect">
            <a:avLst/>
          </a:prstGeom>
        </p:spPr>
        <p:txBody>
          <a:bodyPr anchor="b">
            <a:noAutofit/>
          </a:bodyPr>
          <a:lstStyle>
            <a:lvl1pPr algn="ctr">
              <a:defRPr sz="4800">
                <a:latin typeface="Varela Round" panose="00000500000000000000" pitchFamily="2" charset="-79"/>
                <a:cs typeface="Varela Round" panose="00000500000000000000" pitchFamily="2" charset="-79"/>
              </a:defRPr>
            </a:lvl1pPr>
          </a:lstStyle>
          <a:p>
            <a:r>
              <a:rPr lang="he-IL"/>
              <a:t>לחץ כדי לערוך סגנון כותרת של תבנית בסיס</a:t>
            </a:r>
            <a:endParaRPr lang="he-IL" dirty="0"/>
          </a:p>
        </p:txBody>
      </p:sp>
      <p:sp>
        <p:nvSpPr>
          <p:cNvPr id="9" name="מלבן מעוגל 8"/>
          <p:cNvSpPr/>
          <p:nvPr userDrawn="1"/>
        </p:nvSpPr>
        <p:spPr>
          <a:xfrm>
            <a:off x="10909924" y="5948086"/>
            <a:ext cx="1591052" cy="398554"/>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מעוגל 9"/>
          <p:cNvSpPr/>
          <p:nvPr userDrawn="1"/>
        </p:nvSpPr>
        <p:spPr>
          <a:xfrm>
            <a:off x="-300625" y="5079667"/>
            <a:ext cx="1159099" cy="426915"/>
          </a:xfrm>
          <a:prstGeom prst="roundRect">
            <a:avLst>
              <a:gd name="adj" fmla="val 49359"/>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 </a:t>
            </a:r>
          </a:p>
        </p:txBody>
      </p:sp>
      <p:sp>
        <p:nvSpPr>
          <p:cNvPr id="11" name="מלבן מעוגל 10"/>
          <p:cNvSpPr/>
          <p:nvPr userDrawn="1"/>
        </p:nvSpPr>
        <p:spPr>
          <a:xfrm>
            <a:off x="-300625" y="561868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לבן מעוגל 11"/>
          <p:cNvSpPr/>
          <p:nvPr userDrawn="1"/>
        </p:nvSpPr>
        <p:spPr>
          <a:xfrm>
            <a:off x="10310092" y="6422305"/>
            <a:ext cx="2190883"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749806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תמונה עם טקסט תחתון">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1016000" y="320177"/>
            <a:ext cx="10256245"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hasCustomPrompt="1"/>
          </p:nvPr>
        </p:nvSpPr>
        <p:spPr>
          <a:xfrm>
            <a:off x="437568" y="5543538"/>
            <a:ext cx="11418770" cy="968519"/>
          </a:xfrm>
          <a:prstGeom prst="rect">
            <a:avLst/>
          </a:prstGeom>
        </p:spPr>
        <p:txBody>
          <a:bodyPr anchor="b">
            <a:noAutofit/>
          </a:bodyPr>
          <a:lstStyle>
            <a:lvl1pPr algn="ctr">
              <a:defRPr sz="4800">
                <a:latin typeface="Varela Round" panose="00000500000000000000" pitchFamily="2" charset="-79"/>
                <a:cs typeface="Varela Round" panose="00000500000000000000" pitchFamily="2" charset="-79"/>
              </a:defRPr>
            </a:lvl1pPr>
          </a:lstStyle>
          <a:p>
            <a:r>
              <a:rPr lang="he-IL" dirty="0"/>
              <a:t>לחץ כדי לערוך סגנון כותרת תחתית</a:t>
            </a:r>
          </a:p>
        </p:txBody>
      </p:sp>
      <p:sp>
        <p:nvSpPr>
          <p:cNvPr id="9" name="מלבן מעוגל 8"/>
          <p:cNvSpPr/>
          <p:nvPr userDrawn="1"/>
        </p:nvSpPr>
        <p:spPr>
          <a:xfrm>
            <a:off x="11186072" y="1132263"/>
            <a:ext cx="1591052" cy="398554"/>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מעוגל 9"/>
          <p:cNvSpPr/>
          <p:nvPr userDrawn="1"/>
        </p:nvSpPr>
        <p:spPr>
          <a:xfrm>
            <a:off x="-413012" y="764742"/>
            <a:ext cx="1159099" cy="426915"/>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לבן מעוגל 11"/>
          <p:cNvSpPr/>
          <p:nvPr userDrawn="1"/>
        </p:nvSpPr>
        <p:spPr>
          <a:xfrm>
            <a:off x="10534957" y="1664351"/>
            <a:ext cx="2190883"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175205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תמונה עם טקסט תחתון">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1016000" y="320177"/>
            <a:ext cx="10256245"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hasCustomPrompt="1"/>
          </p:nvPr>
        </p:nvSpPr>
        <p:spPr>
          <a:xfrm>
            <a:off x="437568" y="5543538"/>
            <a:ext cx="11418770" cy="968519"/>
          </a:xfrm>
          <a:prstGeom prst="rect">
            <a:avLst/>
          </a:prstGeom>
        </p:spPr>
        <p:txBody>
          <a:bodyPr anchor="b">
            <a:noAutofit/>
          </a:bodyPr>
          <a:lstStyle>
            <a:lvl1pPr algn="ctr">
              <a:defRPr sz="4800">
                <a:latin typeface="Varela Round" panose="00000500000000000000" pitchFamily="2" charset="-79"/>
                <a:cs typeface="Varela Round" panose="00000500000000000000" pitchFamily="2" charset="-79"/>
              </a:defRPr>
            </a:lvl1pPr>
          </a:lstStyle>
          <a:p>
            <a:r>
              <a:rPr lang="he-IL" dirty="0"/>
              <a:t>לחץ כדי לערוך סגנון כותרת תחתית</a:t>
            </a:r>
          </a:p>
        </p:txBody>
      </p:sp>
      <p:sp>
        <p:nvSpPr>
          <p:cNvPr id="9" name="מלבן מעוגל 8"/>
          <p:cNvSpPr/>
          <p:nvPr userDrawn="1"/>
        </p:nvSpPr>
        <p:spPr>
          <a:xfrm>
            <a:off x="11186072" y="1132263"/>
            <a:ext cx="1591052" cy="398554"/>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מעוגל 9"/>
          <p:cNvSpPr/>
          <p:nvPr userDrawn="1"/>
        </p:nvSpPr>
        <p:spPr>
          <a:xfrm>
            <a:off x="-413012" y="764742"/>
            <a:ext cx="1159099" cy="426915"/>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לבן מעוגל 11"/>
          <p:cNvSpPr/>
          <p:nvPr userDrawn="1"/>
        </p:nvSpPr>
        <p:spPr>
          <a:xfrm>
            <a:off x="10534957" y="1664351"/>
            <a:ext cx="2190883"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8831711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תמונה עם טקסט תחתון">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258338" y="320177"/>
            <a:ext cx="6660621" cy="609078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p:nvPr>
        </p:nvSpPr>
        <p:spPr>
          <a:xfrm>
            <a:off x="7064216" y="320177"/>
            <a:ext cx="4917382" cy="3296783"/>
          </a:xfrm>
          <a:prstGeom prst="rect">
            <a:avLst/>
          </a:prstGeom>
        </p:spPr>
        <p:txBody>
          <a:bodyPr anchor="t">
            <a:noAutofit/>
          </a:bodyPr>
          <a:lstStyle>
            <a:lvl1pPr algn="ctr">
              <a:defRPr sz="4000">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8361908" y="5980332"/>
            <a:ext cx="4087267"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מעוגל 9"/>
          <p:cNvSpPr/>
          <p:nvPr userDrawn="1"/>
        </p:nvSpPr>
        <p:spPr>
          <a:xfrm>
            <a:off x="-413012" y="764742"/>
            <a:ext cx="1159099" cy="426915"/>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לבן מעוגל 11"/>
          <p:cNvSpPr/>
          <p:nvPr userDrawn="1"/>
        </p:nvSpPr>
        <p:spPr>
          <a:xfrm>
            <a:off x="7762078" y="6268720"/>
            <a:ext cx="4916488"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ציין מיקום טקסט 3"/>
          <p:cNvSpPr>
            <a:spLocks noGrp="1"/>
          </p:cNvSpPr>
          <p:nvPr>
            <p:ph type="body" sz="quarter" idx="10" hasCustomPrompt="1"/>
          </p:nvPr>
        </p:nvSpPr>
        <p:spPr>
          <a:xfrm>
            <a:off x="7064375" y="3856038"/>
            <a:ext cx="4916488" cy="2624137"/>
          </a:xfrm>
          <a:prstGeom prst="rect">
            <a:avLst/>
          </a:prstGeom>
        </p:spPr>
        <p:txBody>
          <a:bodyPr anchor="ctr"/>
          <a:lstStyle>
            <a:lvl1pPr marL="0" marR="0" indent="0" algn="ctr" defTabSz="914400" rtl="1" eaLnBrk="1" fontAlgn="auto" latinLnBrk="0" hangingPunct="1">
              <a:lnSpc>
                <a:spcPct val="90000"/>
              </a:lnSpc>
              <a:spcBef>
                <a:spcPts val="1000"/>
              </a:spcBef>
              <a:spcAft>
                <a:spcPts val="0"/>
              </a:spcAft>
              <a:buClrTx/>
              <a:buSzTx/>
              <a:buFont typeface="Arial" panose="020B0604020202020204" pitchFamily="34" charset="0"/>
              <a:buNone/>
              <a:tabLst/>
              <a:defRPr sz="2800">
                <a:latin typeface="Varela Round" panose="00000500000000000000" pitchFamily="2" charset="-79"/>
                <a:cs typeface="Varela Round" panose="00000500000000000000" pitchFamily="2" charset="-79"/>
              </a:defRPr>
            </a:lvl1p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lang="he-IL" sz="2400" dirty="0"/>
              <a:t>לחץ כדי לערוך סגנון טקסט</a:t>
            </a:r>
          </a:p>
        </p:txBody>
      </p:sp>
    </p:spTree>
    <p:extLst>
      <p:ext uri="{BB962C8B-B14F-4D97-AF65-F5344CB8AC3E}">
        <p14:creationId xmlns:p14="http://schemas.microsoft.com/office/powerpoint/2010/main" val="14642253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תמונה עם טקסט תחתון">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258338" y="320177"/>
            <a:ext cx="6660621" cy="609078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p:nvPr>
        </p:nvSpPr>
        <p:spPr>
          <a:xfrm>
            <a:off x="7064216" y="320177"/>
            <a:ext cx="4917382" cy="3296783"/>
          </a:xfrm>
          <a:prstGeom prst="rect">
            <a:avLst/>
          </a:prstGeom>
        </p:spPr>
        <p:txBody>
          <a:bodyPr anchor="t">
            <a:noAutofit/>
          </a:bodyPr>
          <a:lstStyle>
            <a:lvl1pPr algn="ctr">
              <a:defRPr sz="4000">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6794782" y="5980332"/>
            <a:ext cx="5773456"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מעוגל 9"/>
          <p:cNvSpPr/>
          <p:nvPr userDrawn="1"/>
        </p:nvSpPr>
        <p:spPr>
          <a:xfrm>
            <a:off x="-413012" y="764742"/>
            <a:ext cx="1159099" cy="426915"/>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לבן מעוגל 11"/>
          <p:cNvSpPr/>
          <p:nvPr userDrawn="1"/>
        </p:nvSpPr>
        <p:spPr>
          <a:xfrm>
            <a:off x="6194952" y="6268720"/>
            <a:ext cx="659712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ציין מיקום טקסט 3"/>
          <p:cNvSpPr>
            <a:spLocks noGrp="1"/>
          </p:cNvSpPr>
          <p:nvPr>
            <p:ph type="body" sz="quarter" idx="10" hasCustomPrompt="1"/>
          </p:nvPr>
        </p:nvSpPr>
        <p:spPr>
          <a:xfrm>
            <a:off x="7064375" y="3856038"/>
            <a:ext cx="4916488" cy="2624137"/>
          </a:xfrm>
          <a:prstGeom prst="rect">
            <a:avLst/>
          </a:prstGeom>
        </p:spPr>
        <p:txBody>
          <a:bodyPr anchor="ctr"/>
          <a:lstStyle>
            <a:lvl1pPr marL="0" marR="0" indent="0" algn="ctr" defTabSz="914400" rtl="1" eaLnBrk="1" fontAlgn="auto" latinLnBrk="0" hangingPunct="1">
              <a:lnSpc>
                <a:spcPct val="90000"/>
              </a:lnSpc>
              <a:spcBef>
                <a:spcPts val="1000"/>
              </a:spcBef>
              <a:spcAft>
                <a:spcPts val="0"/>
              </a:spcAft>
              <a:buClrTx/>
              <a:buSzTx/>
              <a:buFont typeface="Arial" panose="020B0604020202020204" pitchFamily="34" charset="0"/>
              <a:buNone/>
              <a:tabLst/>
              <a:defRPr sz="2800">
                <a:latin typeface="Varela Round" panose="00000500000000000000" pitchFamily="2" charset="-79"/>
                <a:cs typeface="Varela Round" panose="00000500000000000000" pitchFamily="2" charset="-79"/>
              </a:defRPr>
            </a:lvl1p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lang="he-IL" sz="2400" dirty="0"/>
              <a:t>לחץ כדי לערוך סגנון טקסט</a:t>
            </a:r>
          </a:p>
        </p:txBody>
      </p:sp>
    </p:spTree>
    <p:extLst>
      <p:ext uri="{BB962C8B-B14F-4D97-AF65-F5344CB8AC3E}">
        <p14:creationId xmlns:p14="http://schemas.microsoft.com/office/powerpoint/2010/main" val="19911287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תמונה">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721035" y="228888"/>
            <a:ext cx="10586646" cy="635459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9" name="מלבן מעוגל 8"/>
          <p:cNvSpPr/>
          <p:nvPr userDrawn="1"/>
        </p:nvSpPr>
        <p:spPr>
          <a:xfrm>
            <a:off x="8314690" y="5666296"/>
            <a:ext cx="4192452" cy="315414"/>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מעוגל 9"/>
          <p:cNvSpPr/>
          <p:nvPr userDrawn="1"/>
        </p:nvSpPr>
        <p:spPr>
          <a:xfrm>
            <a:off x="-288100" y="228888"/>
            <a:ext cx="3273715" cy="375126"/>
          </a:xfrm>
          <a:prstGeom prst="roundRect">
            <a:avLst>
              <a:gd name="adj" fmla="val 49359"/>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 </a:t>
            </a:r>
          </a:p>
        </p:txBody>
      </p:sp>
      <p:sp>
        <p:nvSpPr>
          <p:cNvPr id="12" name="מלבן מעוגל 11"/>
          <p:cNvSpPr/>
          <p:nvPr userDrawn="1"/>
        </p:nvSpPr>
        <p:spPr>
          <a:xfrm>
            <a:off x="7684452" y="6090859"/>
            <a:ext cx="5436236" cy="759475"/>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0498494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תמונה">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721035" y="228888"/>
            <a:ext cx="10586646" cy="635459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9" name="מלבן מעוגל 8"/>
          <p:cNvSpPr/>
          <p:nvPr userDrawn="1"/>
        </p:nvSpPr>
        <p:spPr>
          <a:xfrm>
            <a:off x="9438640" y="5666296"/>
            <a:ext cx="3424657" cy="315414"/>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מעוגל 9"/>
          <p:cNvSpPr/>
          <p:nvPr userDrawn="1"/>
        </p:nvSpPr>
        <p:spPr>
          <a:xfrm>
            <a:off x="-288100" y="228888"/>
            <a:ext cx="3273715" cy="375126"/>
          </a:xfrm>
          <a:prstGeom prst="roundRect">
            <a:avLst>
              <a:gd name="adj" fmla="val 49359"/>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 </a:t>
            </a:r>
          </a:p>
        </p:txBody>
      </p:sp>
      <p:sp>
        <p:nvSpPr>
          <p:cNvPr id="12" name="מלבן מעוגל 11"/>
          <p:cNvSpPr/>
          <p:nvPr userDrawn="1"/>
        </p:nvSpPr>
        <p:spPr>
          <a:xfrm>
            <a:off x="8422640" y="6090859"/>
            <a:ext cx="4440657" cy="759475"/>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495365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 כותרו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515273" y="213094"/>
            <a:ext cx="11161453" cy="720000"/>
          </a:xfrm>
          <a:noFill/>
        </p:spPr>
        <p:txBody>
          <a:bodyPr vert="horz" lIns="91440" tIns="45720" rIns="91440" bIns="45720" rtlCol="1" anchor="ctr">
            <a:noAutofit/>
          </a:bodyPr>
          <a:lstStyle>
            <a:lvl1pPr marL="0" marR="0" indent="0" algn="ctr" defTabSz="914400" rtl="1" eaLnBrk="1" fontAlgn="auto" latinLnBrk="0" hangingPunct="1">
              <a:lnSpc>
                <a:spcPct val="100000"/>
              </a:lnSpc>
              <a:spcBef>
                <a:spcPct val="0"/>
              </a:spcBef>
              <a:spcAft>
                <a:spcPts val="0"/>
              </a:spcAft>
              <a:buClrTx/>
              <a:buSzTx/>
              <a:buFontTx/>
              <a:buNone/>
              <a:tabLst/>
              <a:defRPr kumimoji="0" lang="he-IL" sz="4800" b="1" i="0" u="none" strike="noStrike" kern="1200" cap="none" spc="0" normalizeH="0" baseline="0" noProof="0">
                <a:ln>
                  <a:noFill/>
                </a:ln>
                <a:solidFill>
                  <a:srgbClr val="002060"/>
                </a:solidFill>
                <a:effectLst/>
                <a:uLnTx/>
                <a:uFillTx/>
                <a:latin typeface="Arial" pitchFamily="34" charset="0"/>
                <a:ea typeface="+mj-ea"/>
                <a:cs typeface="Arial" pitchFamily="34" charset="0"/>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515273" y="1185681"/>
            <a:ext cx="11161452" cy="540000"/>
          </a:xfrm>
        </p:spPr>
        <p:txBody>
          <a:bodyPr anchor="b">
            <a:noAutofit/>
          </a:bodyPr>
          <a:lstStyle>
            <a:lvl1pPr marL="0" indent="0">
              <a:buNone/>
              <a:defRPr sz="3200" b="1">
                <a:solidFill>
                  <a:srgbClr val="0070C0"/>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515273" y="1725682"/>
            <a:ext cx="11161453" cy="4152517"/>
          </a:xfrm>
        </p:spPr>
        <p:txBody>
          <a:bodyPr>
            <a:normAutofit/>
          </a:bodyPr>
          <a:lstStyle>
            <a:lvl1pPr>
              <a:lnSpc>
                <a:spcPct val="100000"/>
              </a:lnSpc>
              <a:spcBef>
                <a:spcPts val="0"/>
              </a:spcBef>
              <a:spcAft>
                <a:spcPts val="600"/>
              </a:spcAft>
              <a:defRPr lang="he-IL" sz="2400" kern="1200" dirty="0" smtClean="0">
                <a:solidFill>
                  <a:srgbClr val="002060"/>
                </a:solidFill>
                <a:latin typeface="Arial" pitchFamily="34" charset="0"/>
                <a:ea typeface="+mn-ea"/>
                <a:cs typeface="Arial" pitchFamily="34" charset="0"/>
              </a:defRPr>
            </a:lvl1pPr>
            <a:lvl2pPr>
              <a:lnSpc>
                <a:spcPct val="100000"/>
              </a:lnSpc>
              <a:spcBef>
                <a:spcPts val="0"/>
              </a:spcBef>
              <a:spcAft>
                <a:spcPts val="600"/>
              </a:spcAft>
              <a:defRPr lang="he-IL" sz="2400" kern="1200" dirty="0" smtClean="0">
                <a:solidFill>
                  <a:srgbClr val="002060"/>
                </a:solidFill>
                <a:latin typeface="Arial" pitchFamily="34" charset="0"/>
                <a:ea typeface="+mn-ea"/>
                <a:cs typeface="Arial" pitchFamily="34" charset="0"/>
              </a:defRPr>
            </a:lvl2pPr>
            <a:lvl3pPr>
              <a:defRPr sz="1800"/>
            </a:lvl3pPr>
            <a:lvl4pPr>
              <a:defRPr sz="1600"/>
            </a:lvl4pPr>
            <a:lvl5pPr>
              <a:defRPr sz="1600"/>
            </a:lvl5pPr>
            <a:lvl6pPr>
              <a:defRPr sz="1600"/>
            </a:lvl6pPr>
            <a:lvl7pPr>
              <a:defRPr sz="1600"/>
            </a:lvl7pPr>
            <a:lvl8pPr>
              <a:defRPr sz="1600"/>
            </a:lvl8pPr>
            <a:lvl9pPr>
              <a:defRPr sz="1600"/>
            </a:lvl9pPr>
          </a:lstStyle>
          <a:p>
            <a:pPr marL="342900" lvl="0" indent="-342900" algn="r" defTabSz="914400"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2950" lvl="1" indent="-285750" algn="r" defTabSz="914400" rtl="1" eaLnBrk="1" latinLnBrk="0" hangingPunct="1">
              <a:lnSpc>
                <a:spcPct val="150000"/>
              </a:lnSpc>
              <a:spcBef>
                <a:spcPct val="20000"/>
              </a:spcBef>
              <a:buFont typeface="Arial" pitchFamily="34" charset="0"/>
              <a:buChar char="–"/>
            </a:pPr>
            <a:r>
              <a:rPr lang="he-IL" dirty="0"/>
              <a:t>רמה שנייה</a:t>
            </a:r>
          </a:p>
        </p:txBody>
      </p:sp>
      <p:sp>
        <p:nvSpPr>
          <p:cNvPr id="10" name="מלבן מעוגל 9"/>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Arial" pitchFamily="34" charset="0"/>
              <a:cs typeface="Arial" pitchFamily="34" charset="0"/>
            </a:endParaRPr>
          </a:p>
        </p:txBody>
      </p:sp>
      <p:sp>
        <p:nvSpPr>
          <p:cNvPr id="11" name="מלבן מעוגל 10"/>
          <p:cNvSpPr/>
          <p:nvPr userDrawn="1"/>
        </p:nvSpPr>
        <p:spPr>
          <a:xfrm>
            <a:off x="8667715" y="-110812"/>
            <a:ext cx="530011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Arial" pitchFamily="34" charset="0"/>
              <a:cs typeface="Arial" pitchFamily="34" charset="0"/>
            </a:endParaRPr>
          </a:p>
        </p:txBody>
      </p:sp>
      <p:sp>
        <p:nvSpPr>
          <p:cNvPr id="12" name="מלבן מעוגל 11"/>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Arial" pitchFamily="34" charset="0"/>
              <a:cs typeface="Arial" pitchFamily="34" charset="0"/>
            </a:endParaRPr>
          </a:p>
        </p:txBody>
      </p:sp>
    </p:spTree>
    <p:extLst>
      <p:ext uri="{BB962C8B-B14F-4D97-AF65-F5344CB8AC3E}">
        <p14:creationId xmlns:p14="http://schemas.microsoft.com/office/powerpoint/2010/main" val="3539530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כותרת ראשית">
    <p:spTree>
      <p:nvGrpSpPr>
        <p:cNvPr id="1" name=""/>
        <p:cNvGrpSpPr/>
        <p:nvPr/>
      </p:nvGrpSpPr>
      <p:grpSpPr>
        <a:xfrm>
          <a:off x="0" y="0"/>
          <a:ext cx="0" cy="0"/>
          <a:chOff x="0" y="0"/>
          <a:chExt cx="0" cy="0"/>
        </a:xfrm>
      </p:grpSpPr>
      <p:sp>
        <p:nvSpPr>
          <p:cNvPr id="10" name="מלבן מעוגל 9"/>
          <p:cNvSpPr/>
          <p:nvPr userDrawn="1"/>
        </p:nvSpPr>
        <p:spPr>
          <a:xfrm>
            <a:off x="212942" y="1614882"/>
            <a:ext cx="13177381"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  </a:t>
            </a:r>
          </a:p>
        </p:txBody>
      </p:sp>
      <p:sp>
        <p:nvSpPr>
          <p:cNvPr id="2" name="כותרת 1"/>
          <p:cNvSpPr>
            <a:spLocks noGrp="1"/>
          </p:cNvSpPr>
          <p:nvPr>
            <p:ph type="ctrTitle"/>
          </p:nvPr>
        </p:nvSpPr>
        <p:spPr>
          <a:xfrm>
            <a:off x="739036" y="1463747"/>
            <a:ext cx="10872592" cy="2845206"/>
          </a:xfrm>
          <a:prstGeom prst="rect">
            <a:avLst/>
          </a:prstGeom>
        </p:spPr>
        <p:txBody>
          <a:bodyPr anchor="b">
            <a:noAutofit/>
          </a:bodyPr>
          <a:lstStyle>
            <a:lvl1pPr algn="ctr">
              <a:defRPr sz="8000">
                <a:latin typeface="Varela Round" panose="00000500000000000000" pitchFamily="2" charset="-79"/>
                <a:cs typeface="Varela Round" panose="00000500000000000000" pitchFamily="2" charset="-79"/>
              </a:defRPr>
            </a:lvl1pPr>
          </a:lstStyle>
          <a:p>
            <a:r>
              <a:rPr lang="he-IL" dirty="0"/>
              <a:t>לחץ כדי לערוך סגנון כותרת של תבנית בסיס</a:t>
            </a:r>
          </a:p>
        </p:txBody>
      </p:sp>
      <p:sp>
        <p:nvSpPr>
          <p:cNvPr id="7" name="מלבן מעוגל 6"/>
          <p:cNvSpPr/>
          <p:nvPr userDrawn="1"/>
        </p:nvSpPr>
        <p:spPr>
          <a:xfrm>
            <a:off x="7329949" y="6168773"/>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9614159" y="5883881"/>
            <a:ext cx="3049656"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userDrawn="1"/>
        </p:nvSpPr>
        <p:spPr>
          <a:xfrm>
            <a:off x="10058155" y="87231"/>
            <a:ext cx="276849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מעוגל 10"/>
          <p:cNvSpPr/>
          <p:nvPr userDrawn="1"/>
        </p:nvSpPr>
        <p:spPr>
          <a:xfrm>
            <a:off x="-426027" y="230190"/>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628904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0F92B3B9-F20F-424A-9F4A-DCC66E22E5F6}" type="datetimeFigureOut">
              <a:rPr lang="he-IL" smtClean="0"/>
              <a:t>ב'/אב/תש"ף</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3D23B548-EAD1-424A-92D8-2CA5775A0D1C}" type="slidenum">
              <a:rPr lang="he-IL" smtClean="0"/>
              <a:t>‹#›</a:t>
            </a:fld>
            <a:endParaRPr lang="he-IL"/>
          </a:p>
        </p:txBody>
      </p:sp>
    </p:spTree>
    <p:extLst>
      <p:ext uri="{BB962C8B-B14F-4D97-AF65-F5344CB8AC3E}">
        <p14:creationId xmlns:p14="http://schemas.microsoft.com/office/powerpoint/2010/main" val="36553802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שער">
    <p:spTree>
      <p:nvGrpSpPr>
        <p:cNvPr id="1" name=""/>
        <p:cNvGrpSpPr/>
        <p:nvPr/>
      </p:nvGrpSpPr>
      <p:grpSpPr>
        <a:xfrm>
          <a:off x="0" y="0"/>
          <a:ext cx="0" cy="0"/>
          <a:chOff x="0" y="0"/>
          <a:chExt cx="0" cy="0"/>
        </a:xfrm>
      </p:grpSpPr>
      <p:sp>
        <p:nvSpPr>
          <p:cNvPr id="2" name="כותרת 1"/>
          <p:cNvSpPr>
            <a:spLocks noGrp="1"/>
          </p:cNvSpPr>
          <p:nvPr>
            <p:ph type="ctrTitle"/>
          </p:nvPr>
        </p:nvSpPr>
        <p:spPr>
          <a:xfrm>
            <a:off x="914401" y="2693989"/>
            <a:ext cx="10363200" cy="1470025"/>
          </a:xfrm>
        </p:spPr>
        <p:txBody>
          <a:bodyPr vert="horz" lIns="91440" tIns="45720" rIns="91440" bIns="45720" rtlCol="1" anchor="ctr">
            <a:normAutofit/>
          </a:bodyPr>
          <a:lstStyle>
            <a:lvl1pPr rtl="1">
              <a:defRPr kumimoji="0" lang="he-IL" sz="6600"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670069" y="6569428"/>
            <a:ext cx="2623961"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1488810" y="6410588"/>
            <a:ext cx="3246400" cy="86423"/>
          </a:xfrm>
          <a:prstGeom prst="roundRect">
            <a:avLst>
              <a:gd name="adj" fmla="val 49359"/>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9" name="מלבן מעוגל 8"/>
          <p:cNvSpPr/>
          <p:nvPr userDrawn="1"/>
        </p:nvSpPr>
        <p:spPr>
          <a:xfrm>
            <a:off x="9986482" y="-439221"/>
            <a:ext cx="4205647"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8259471" y="6565100"/>
            <a:ext cx="4434214"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5445286" y="369916"/>
            <a:ext cx="1301430" cy="1597430"/>
          </a:xfrm>
          <a:prstGeom prst="rect">
            <a:avLst/>
          </a:prstGeom>
        </p:spPr>
      </p:pic>
    </p:spTree>
    <p:extLst>
      <p:ext uri="{BB962C8B-B14F-4D97-AF65-F5344CB8AC3E}">
        <p14:creationId xmlns:p14="http://schemas.microsoft.com/office/powerpoint/2010/main" val="198699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טקסט גדול\קטן">
    <p:spTree>
      <p:nvGrpSpPr>
        <p:cNvPr id="1" name=""/>
        <p:cNvGrpSpPr/>
        <p:nvPr/>
      </p:nvGrpSpPr>
      <p:grpSpPr>
        <a:xfrm>
          <a:off x="0" y="0"/>
          <a:ext cx="0" cy="0"/>
          <a:chOff x="0" y="0"/>
          <a:chExt cx="0" cy="0"/>
        </a:xfrm>
      </p:grpSpPr>
      <p:sp>
        <p:nvSpPr>
          <p:cNvPr id="2" name="כותרת 1"/>
          <p:cNvSpPr>
            <a:spLocks noGrp="1"/>
          </p:cNvSpPr>
          <p:nvPr>
            <p:ph type="ctrTitle"/>
          </p:nvPr>
        </p:nvSpPr>
        <p:spPr>
          <a:xfrm>
            <a:off x="551145" y="334188"/>
            <a:ext cx="10872592" cy="2845206"/>
          </a:xfrm>
          <a:prstGeom prst="rect">
            <a:avLst/>
          </a:prstGeom>
        </p:spPr>
        <p:txBody>
          <a:bodyPr anchor="b">
            <a:noAutofit/>
          </a:bodyPr>
          <a:lstStyle>
            <a:lvl1pPr algn="ctr">
              <a:defRPr sz="8000">
                <a:latin typeface="Varela Round" panose="00000500000000000000" pitchFamily="2" charset="-79"/>
                <a:cs typeface="Varela Round" panose="00000500000000000000" pitchFamily="2" charset="-79"/>
              </a:defRPr>
            </a:lvl1pPr>
          </a:lstStyle>
          <a:p>
            <a:r>
              <a:rPr lang="he-IL" dirty="0"/>
              <a:t>לחץ כדי לערוך סגנון כותרת של תבנית בסיס</a:t>
            </a:r>
          </a:p>
        </p:txBody>
      </p:sp>
      <p:sp>
        <p:nvSpPr>
          <p:cNvPr id="7" name="מלבן מעוגל 6"/>
          <p:cNvSpPr/>
          <p:nvPr userDrawn="1"/>
        </p:nvSpPr>
        <p:spPr>
          <a:xfrm>
            <a:off x="-540327" y="6319520"/>
            <a:ext cx="2623961"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654627" y="6109855"/>
            <a:ext cx="3246400" cy="86423"/>
          </a:xfrm>
          <a:prstGeom prst="roundRect">
            <a:avLst>
              <a:gd name="adj" fmla="val 49359"/>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userDrawn="1"/>
        </p:nvSpPr>
        <p:spPr>
          <a:xfrm>
            <a:off x="9795107" y="59018"/>
            <a:ext cx="2968915"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מעוגל 10"/>
          <p:cNvSpPr/>
          <p:nvPr userDrawn="1"/>
        </p:nvSpPr>
        <p:spPr>
          <a:xfrm>
            <a:off x="8183758" y="5982096"/>
            <a:ext cx="4434214"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ציין מיקום טקסט 16"/>
          <p:cNvSpPr>
            <a:spLocks noGrp="1"/>
          </p:cNvSpPr>
          <p:nvPr>
            <p:ph type="body" sz="quarter" idx="10" hasCustomPrompt="1"/>
          </p:nvPr>
        </p:nvSpPr>
        <p:spPr>
          <a:xfrm>
            <a:off x="485775" y="3554413"/>
            <a:ext cx="10780713" cy="1073150"/>
          </a:xfrm>
          <a:prstGeom prst="rect">
            <a:avLst/>
          </a:prstGeom>
        </p:spPr>
        <p:txBody>
          <a:bodyPr/>
          <a:lstStyle>
            <a:lvl1pPr marL="0" indent="0" algn="ctr">
              <a:buNone/>
              <a:defRPr sz="2800">
                <a:latin typeface="Varela Round" panose="00000500000000000000" pitchFamily="2" charset="-79"/>
                <a:ea typeface="Verdana" panose="020B0604030504040204" pitchFamily="34" charset="0"/>
                <a:cs typeface="Varela Round" panose="00000500000000000000" pitchFamily="2" charset="-79"/>
              </a:defRPr>
            </a:lvl1pPr>
          </a:lstStyle>
          <a:p>
            <a:r>
              <a:rPr lang="he-IL" sz="4800" dirty="0"/>
              <a:t>לחץ כדי לערוך סגנון כותרת משנה</a:t>
            </a:r>
          </a:p>
        </p:txBody>
      </p:sp>
    </p:spTree>
    <p:extLst>
      <p:ext uri="{BB962C8B-B14F-4D97-AF65-F5344CB8AC3E}">
        <p14:creationId xmlns:p14="http://schemas.microsoft.com/office/powerpoint/2010/main" val="3557694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טקסט גדול\קטן">
    <p:spTree>
      <p:nvGrpSpPr>
        <p:cNvPr id="1" name=""/>
        <p:cNvGrpSpPr/>
        <p:nvPr/>
      </p:nvGrpSpPr>
      <p:grpSpPr>
        <a:xfrm>
          <a:off x="0" y="0"/>
          <a:ext cx="0" cy="0"/>
          <a:chOff x="0" y="0"/>
          <a:chExt cx="0" cy="0"/>
        </a:xfrm>
      </p:grpSpPr>
      <p:sp>
        <p:nvSpPr>
          <p:cNvPr id="2" name="כותרת 1"/>
          <p:cNvSpPr>
            <a:spLocks noGrp="1"/>
          </p:cNvSpPr>
          <p:nvPr>
            <p:ph type="ctrTitle"/>
          </p:nvPr>
        </p:nvSpPr>
        <p:spPr>
          <a:xfrm>
            <a:off x="551145" y="334188"/>
            <a:ext cx="10872592" cy="2845206"/>
          </a:xfrm>
          <a:prstGeom prst="rect">
            <a:avLst/>
          </a:prstGeom>
        </p:spPr>
        <p:txBody>
          <a:bodyPr anchor="b">
            <a:noAutofit/>
          </a:bodyPr>
          <a:lstStyle>
            <a:lvl1pPr algn="ctr">
              <a:defRPr sz="8000">
                <a:latin typeface="Varela Round" panose="00000500000000000000" pitchFamily="2" charset="-79"/>
                <a:cs typeface="Varela Round" panose="00000500000000000000" pitchFamily="2" charset="-79"/>
              </a:defRPr>
            </a:lvl1pPr>
          </a:lstStyle>
          <a:p>
            <a:r>
              <a:rPr lang="he-IL" dirty="0"/>
              <a:t>לחץ כדי לערוך סגנון כותרת של תבנית בסיס</a:t>
            </a:r>
          </a:p>
        </p:txBody>
      </p:sp>
      <p:sp>
        <p:nvSpPr>
          <p:cNvPr id="7" name="מלבן מעוגל 6"/>
          <p:cNvSpPr/>
          <p:nvPr userDrawn="1"/>
        </p:nvSpPr>
        <p:spPr>
          <a:xfrm>
            <a:off x="-540327" y="6319520"/>
            <a:ext cx="2623961"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654627" y="6109855"/>
            <a:ext cx="3246400" cy="86423"/>
          </a:xfrm>
          <a:prstGeom prst="roundRect">
            <a:avLst>
              <a:gd name="adj" fmla="val 49359"/>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userDrawn="1"/>
        </p:nvSpPr>
        <p:spPr>
          <a:xfrm>
            <a:off x="9795107" y="59018"/>
            <a:ext cx="2968915"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מעוגל 10"/>
          <p:cNvSpPr/>
          <p:nvPr userDrawn="1"/>
        </p:nvSpPr>
        <p:spPr>
          <a:xfrm>
            <a:off x="8329808" y="5982096"/>
            <a:ext cx="4434214"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ציין מיקום טקסט 16"/>
          <p:cNvSpPr>
            <a:spLocks noGrp="1"/>
          </p:cNvSpPr>
          <p:nvPr>
            <p:ph type="body" sz="quarter" idx="10" hasCustomPrompt="1"/>
          </p:nvPr>
        </p:nvSpPr>
        <p:spPr>
          <a:xfrm>
            <a:off x="485775" y="3554413"/>
            <a:ext cx="10780713" cy="1073150"/>
          </a:xfrm>
          <a:prstGeom prst="rect">
            <a:avLst/>
          </a:prstGeom>
        </p:spPr>
        <p:txBody>
          <a:bodyPr/>
          <a:lstStyle>
            <a:lvl1pPr marL="0" indent="0" algn="ctr">
              <a:buNone/>
              <a:defRPr sz="2800">
                <a:latin typeface="Varela Round" panose="00000500000000000000" pitchFamily="2" charset="-79"/>
                <a:ea typeface="Verdana" panose="020B0604030504040204" pitchFamily="34" charset="0"/>
                <a:cs typeface="Varela Round" panose="00000500000000000000" pitchFamily="2" charset="-79"/>
              </a:defRPr>
            </a:lvl1pPr>
          </a:lstStyle>
          <a:p>
            <a:r>
              <a:rPr lang="he-IL" sz="4800" dirty="0"/>
              <a:t>לחץ כדי לערוך סגנון כותרת משנה</a:t>
            </a:r>
          </a:p>
        </p:txBody>
      </p:sp>
    </p:spTree>
    <p:extLst>
      <p:ext uri="{BB962C8B-B14F-4D97-AF65-F5344CB8AC3E}">
        <p14:creationId xmlns:p14="http://schemas.microsoft.com/office/powerpoint/2010/main" val="2381273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טקסט גדול-X2">
    <p:spTree>
      <p:nvGrpSpPr>
        <p:cNvPr id="1" name=""/>
        <p:cNvGrpSpPr/>
        <p:nvPr/>
      </p:nvGrpSpPr>
      <p:grpSpPr>
        <a:xfrm>
          <a:off x="0" y="0"/>
          <a:ext cx="0" cy="0"/>
          <a:chOff x="0" y="0"/>
          <a:chExt cx="0" cy="0"/>
        </a:xfrm>
      </p:grpSpPr>
      <p:sp>
        <p:nvSpPr>
          <p:cNvPr id="2" name="כותרת 1"/>
          <p:cNvSpPr>
            <a:spLocks noGrp="1"/>
          </p:cNvSpPr>
          <p:nvPr>
            <p:ph type="ctrTitle"/>
          </p:nvPr>
        </p:nvSpPr>
        <p:spPr>
          <a:xfrm>
            <a:off x="551145" y="334188"/>
            <a:ext cx="10872592" cy="2845206"/>
          </a:xfrm>
          <a:prstGeom prst="rect">
            <a:avLst/>
          </a:prstGeom>
        </p:spPr>
        <p:txBody>
          <a:bodyPr anchor="b">
            <a:noAutofit/>
          </a:bodyPr>
          <a:lstStyle>
            <a:lvl1pPr algn="ctr">
              <a:defRPr sz="8000">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7" name="מלבן מעוגל 6"/>
          <p:cNvSpPr/>
          <p:nvPr userDrawn="1"/>
        </p:nvSpPr>
        <p:spPr>
          <a:xfrm>
            <a:off x="8039532" y="5699021"/>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260528" y="181683"/>
            <a:ext cx="2598484" cy="216817"/>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userDrawn="1"/>
        </p:nvSpPr>
        <p:spPr>
          <a:xfrm>
            <a:off x="-488762" y="468418"/>
            <a:ext cx="2968915"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מעוגל 10"/>
          <p:cNvSpPr/>
          <p:nvPr userDrawn="1"/>
        </p:nvSpPr>
        <p:spPr>
          <a:xfrm>
            <a:off x="7384905" y="6104086"/>
            <a:ext cx="5269058"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ציין מיקום טקסט 3"/>
          <p:cNvSpPr>
            <a:spLocks noGrp="1"/>
          </p:cNvSpPr>
          <p:nvPr>
            <p:ph type="body" sz="quarter" idx="10" hasCustomPrompt="1"/>
          </p:nvPr>
        </p:nvSpPr>
        <p:spPr>
          <a:xfrm>
            <a:off x="550863" y="3498850"/>
            <a:ext cx="10872787" cy="2854325"/>
          </a:xfrm>
          <a:prstGeom prst="rect">
            <a:avLst/>
          </a:prstGeom>
        </p:spPr>
        <p:txBody>
          <a:bodyPr/>
          <a:lstStyle>
            <a:lvl1pPr marL="0" indent="0" algn="ctr">
              <a:buNone/>
              <a:defRPr sz="2800">
                <a:latin typeface="Varela Round" panose="00000500000000000000" pitchFamily="2" charset="-79"/>
                <a:cs typeface="Varela Round" panose="00000500000000000000" pitchFamily="2" charset="-79"/>
              </a:defRPr>
            </a:lvl1pPr>
          </a:lstStyle>
          <a:p>
            <a:r>
              <a:rPr lang="he-IL" sz="6000" dirty="0"/>
              <a:t>לחץ כדי לערוך סגנון טקסט</a:t>
            </a:r>
          </a:p>
        </p:txBody>
      </p:sp>
    </p:spTree>
    <p:extLst>
      <p:ext uri="{BB962C8B-B14F-4D97-AF65-F5344CB8AC3E}">
        <p14:creationId xmlns:p14="http://schemas.microsoft.com/office/powerpoint/2010/main" val="4149695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טקסט גדול-X2">
    <p:spTree>
      <p:nvGrpSpPr>
        <p:cNvPr id="1" name=""/>
        <p:cNvGrpSpPr/>
        <p:nvPr/>
      </p:nvGrpSpPr>
      <p:grpSpPr>
        <a:xfrm>
          <a:off x="0" y="0"/>
          <a:ext cx="0" cy="0"/>
          <a:chOff x="0" y="0"/>
          <a:chExt cx="0" cy="0"/>
        </a:xfrm>
      </p:grpSpPr>
      <p:sp>
        <p:nvSpPr>
          <p:cNvPr id="2" name="כותרת 1"/>
          <p:cNvSpPr>
            <a:spLocks noGrp="1"/>
          </p:cNvSpPr>
          <p:nvPr>
            <p:ph type="ctrTitle"/>
          </p:nvPr>
        </p:nvSpPr>
        <p:spPr>
          <a:xfrm>
            <a:off x="551145" y="334188"/>
            <a:ext cx="10872592" cy="2845206"/>
          </a:xfrm>
          <a:prstGeom prst="rect">
            <a:avLst/>
          </a:prstGeom>
        </p:spPr>
        <p:txBody>
          <a:bodyPr anchor="b">
            <a:noAutofit/>
          </a:bodyPr>
          <a:lstStyle>
            <a:lvl1pPr algn="ctr">
              <a:defRPr sz="8000">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7" name="מלבן מעוגל 6"/>
          <p:cNvSpPr/>
          <p:nvPr userDrawn="1"/>
        </p:nvSpPr>
        <p:spPr>
          <a:xfrm>
            <a:off x="9663545" y="5699021"/>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260528" y="181683"/>
            <a:ext cx="2598484" cy="216817"/>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userDrawn="1"/>
        </p:nvSpPr>
        <p:spPr>
          <a:xfrm>
            <a:off x="-488762" y="468418"/>
            <a:ext cx="2968915"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מעוגל 10"/>
          <p:cNvSpPr/>
          <p:nvPr userDrawn="1"/>
        </p:nvSpPr>
        <p:spPr>
          <a:xfrm>
            <a:off x="9008918" y="6104086"/>
            <a:ext cx="3755104"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ציין מיקום טקסט 3"/>
          <p:cNvSpPr>
            <a:spLocks noGrp="1"/>
          </p:cNvSpPr>
          <p:nvPr>
            <p:ph type="body" sz="quarter" idx="10" hasCustomPrompt="1"/>
          </p:nvPr>
        </p:nvSpPr>
        <p:spPr>
          <a:xfrm>
            <a:off x="550863" y="3498850"/>
            <a:ext cx="10872787" cy="2854325"/>
          </a:xfrm>
          <a:prstGeom prst="rect">
            <a:avLst/>
          </a:prstGeom>
        </p:spPr>
        <p:txBody>
          <a:bodyPr/>
          <a:lstStyle>
            <a:lvl1pPr marL="0" indent="0" algn="ctr">
              <a:buNone/>
              <a:defRPr sz="2800">
                <a:latin typeface="Varela Round" panose="00000500000000000000" pitchFamily="2" charset="-79"/>
                <a:cs typeface="Varela Round" panose="00000500000000000000" pitchFamily="2" charset="-79"/>
              </a:defRPr>
            </a:lvl1pPr>
          </a:lstStyle>
          <a:p>
            <a:r>
              <a:rPr lang="he-IL" sz="6000" dirty="0"/>
              <a:t>לחץ כדי לערוך סגנון טקסט</a:t>
            </a:r>
          </a:p>
        </p:txBody>
      </p:sp>
    </p:spTree>
    <p:extLst>
      <p:ext uri="{BB962C8B-B14F-4D97-AF65-F5344CB8AC3E}">
        <p14:creationId xmlns:p14="http://schemas.microsoft.com/office/powerpoint/2010/main" val="2464242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טקסט גדול-X2">
    <p:spTree>
      <p:nvGrpSpPr>
        <p:cNvPr id="1" name=""/>
        <p:cNvGrpSpPr/>
        <p:nvPr/>
      </p:nvGrpSpPr>
      <p:grpSpPr>
        <a:xfrm>
          <a:off x="0" y="0"/>
          <a:ext cx="0" cy="0"/>
          <a:chOff x="0" y="0"/>
          <a:chExt cx="0" cy="0"/>
        </a:xfrm>
      </p:grpSpPr>
      <p:sp>
        <p:nvSpPr>
          <p:cNvPr id="2" name="כותרת 1"/>
          <p:cNvSpPr>
            <a:spLocks noGrp="1"/>
          </p:cNvSpPr>
          <p:nvPr>
            <p:ph type="ctrTitle" hasCustomPrompt="1"/>
          </p:nvPr>
        </p:nvSpPr>
        <p:spPr>
          <a:xfrm>
            <a:off x="623881" y="1645659"/>
            <a:ext cx="10872592" cy="4053362"/>
          </a:xfrm>
          <a:prstGeom prst="rect">
            <a:avLst/>
          </a:prstGeom>
        </p:spPr>
        <p:txBody>
          <a:bodyPr anchor="ctr">
            <a:noAutofit/>
          </a:bodyPr>
          <a:lstStyle>
            <a:lvl1pPr algn="ctr">
              <a:defRPr sz="3600">
                <a:latin typeface="Varela Round" panose="00000500000000000000" pitchFamily="2" charset="-79"/>
                <a:cs typeface="Varela Round" panose="00000500000000000000" pitchFamily="2" charset="-79"/>
              </a:defRPr>
            </a:lvl1pPr>
          </a:lstStyle>
          <a:p>
            <a:r>
              <a:rPr lang="he-IL" dirty="0"/>
              <a:t>לחץ כדי לערוך סגנון טקסט של תבנית בסיס</a:t>
            </a:r>
          </a:p>
        </p:txBody>
      </p:sp>
      <p:sp>
        <p:nvSpPr>
          <p:cNvPr id="7" name="מלבן מעוגל 6"/>
          <p:cNvSpPr/>
          <p:nvPr userDrawn="1"/>
        </p:nvSpPr>
        <p:spPr>
          <a:xfrm>
            <a:off x="7719163" y="5699021"/>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260529" y="181683"/>
            <a:ext cx="530011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מעוגל 10"/>
          <p:cNvSpPr/>
          <p:nvPr userDrawn="1"/>
        </p:nvSpPr>
        <p:spPr>
          <a:xfrm>
            <a:off x="5039591" y="6104086"/>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ציין מיקום טקסט 3"/>
          <p:cNvSpPr>
            <a:spLocks noGrp="1"/>
          </p:cNvSpPr>
          <p:nvPr>
            <p:ph type="body" sz="quarter" idx="10" hasCustomPrompt="1"/>
          </p:nvPr>
        </p:nvSpPr>
        <p:spPr>
          <a:xfrm>
            <a:off x="623888" y="533400"/>
            <a:ext cx="10872585" cy="1009650"/>
          </a:xfrm>
          <a:prstGeom prst="rect">
            <a:avLst/>
          </a:prstGeom>
        </p:spPr>
        <p:txBody>
          <a:bodyPr/>
          <a:lstStyle>
            <a:lvl1pPr marL="0" indent="0" algn="ctr">
              <a:buNone/>
              <a:defRPr sz="2800">
                <a:latin typeface="Varela Round" panose="00000500000000000000" pitchFamily="2" charset="-79"/>
                <a:cs typeface="Varela Round" panose="00000500000000000000" pitchFamily="2" charset="-79"/>
              </a:defRPr>
            </a:lvl1pPr>
          </a:lstStyle>
          <a:p>
            <a:r>
              <a:rPr lang="he-IL" sz="4400" dirty="0"/>
              <a:t>לחץ כדי לערוך סגנון כותרת של תבנית בסיס</a:t>
            </a:r>
          </a:p>
        </p:txBody>
      </p:sp>
    </p:spTree>
    <p:extLst>
      <p:ext uri="{BB962C8B-B14F-4D97-AF65-F5344CB8AC3E}">
        <p14:creationId xmlns:p14="http://schemas.microsoft.com/office/powerpoint/2010/main" val="2739460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טקסט גדול-X2">
    <p:spTree>
      <p:nvGrpSpPr>
        <p:cNvPr id="1" name=""/>
        <p:cNvGrpSpPr/>
        <p:nvPr/>
      </p:nvGrpSpPr>
      <p:grpSpPr>
        <a:xfrm>
          <a:off x="0" y="0"/>
          <a:ext cx="0" cy="0"/>
          <a:chOff x="0" y="0"/>
          <a:chExt cx="0" cy="0"/>
        </a:xfrm>
      </p:grpSpPr>
      <p:sp>
        <p:nvSpPr>
          <p:cNvPr id="2" name="כותרת 1"/>
          <p:cNvSpPr>
            <a:spLocks noGrp="1"/>
          </p:cNvSpPr>
          <p:nvPr>
            <p:ph type="ctrTitle" hasCustomPrompt="1"/>
          </p:nvPr>
        </p:nvSpPr>
        <p:spPr>
          <a:xfrm>
            <a:off x="623881" y="1645659"/>
            <a:ext cx="10872592" cy="4053362"/>
          </a:xfrm>
          <a:prstGeom prst="rect">
            <a:avLst/>
          </a:prstGeom>
        </p:spPr>
        <p:txBody>
          <a:bodyPr anchor="ctr">
            <a:noAutofit/>
          </a:bodyPr>
          <a:lstStyle>
            <a:lvl1pPr algn="ctr">
              <a:defRPr sz="3600">
                <a:latin typeface="Varela Round" panose="00000500000000000000" pitchFamily="2" charset="-79"/>
                <a:cs typeface="Varela Round" panose="00000500000000000000" pitchFamily="2" charset="-79"/>
              </a:defRPr>
            </a:lvl1pPr>
          </a:lstStyle>
          <a:p>
            <a:r>
              <a:rPr lang="he-IL" dirty="0"/>
              <a:t>לחץ כדי לערוך סגנון טקסט של תבנית בסיס</a:t>
            </a:r>
          </a:p>
        </p:txBody>
      </p:sp>
      <p:sp>
        <p:nvSpPr>
          <p:cNvPr id="7" name="מלבן מעוגל 6"/>
          <p:cNvSpPr/>
          <p:nvPr userDrawn="1"/>
        </p:nvSpPr>
        <p:spPr>
          <a:xfrm>
            <a:off x="11148163" y="5699021"/>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260529" y="181683"/>
            <a:ext cx="530011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מעוגל 10"/>
          <p:cNvSpPr/>
          <p:nvPr userDrawn="1"/>
        </p:nvSpPr>
        <p:spPr>
          <a:xfrm>
            <a:off x="5039591" y="6104086"/>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ציין מיקום טקסט 3"/>
          <p:cNvSpPr>
            <a:spLocks noGrp="1"/>
          </p:cNvSpPr>
          <p:nvPr>
            <p:ph type="body" sz="quarter" idx="10" hasCustomPrompt="1"/>
          </p:nvPr>
        </p:nvSpPr>
        <p:spPr>
          <a:xfrm>
            <a:off x="623888" y="533400"/>
            <a:ext cx="10872585" cy="1009650"/>
          </a:xfrm>
          <a:prstGeom prst="rect">
            <a:avLst/>
          </a:prstGeom>
        </p:spPr>
        <p:txBody>
          <a:bodyPr/>
          <a:lstStyle>
            <a:lvl1pPr marL="0" indent="0" algn="ctr">
              <a:buNone/>
              <a:defRPr sz="2800">
                <a:latin typeface="Varela Round" panose="00000500000000000000" pitchFamily="2" charset="-79"/>
                <a:cs typeface="Varela Round" panose="00000500000000000000" pitchFamily="2" charset="-79"/>
              </a:defRPr>
            </a:lvl1pPr>
          </a:lstStyle>
          <a:p>
            <a:r>
              <a:rPr lang="he-IL" sz="4400" dirty="0"/>
              <a:t>לחץ כדי לערוך סגנון כותרת של תבנית בסיס</a:t>
            </a:r>
          </a:p>
        </p:txBody>
      </p:sp>
    </p:spTree>
    <p:extLst>
      <p:ext uri="{BB962C8B-B14F-4D97-AF65-F5344CB8AC3E}">
        <p14:creationId xmlns:p14="http://schemas.microsoft.com/office/powerpoint/2010/main" val="2765169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טקסט גדול-X2">
    <p:spTree>
      <p:nvGrpSpPr>
        <p:cNvPr id="1" name=""/>
        <p:cNvGrpSpPr/>
        <p:nvPr/>
      </p:nvGrpSpPr>
      <p:grpSpPr>
        <a:xfrm>
          <a:off x="0" y="0"/>
          <a:ext cx="0" cy="0"/>
          <a:chOff x="0" y="0"/>
          <a:chExt cx="0" cy="0"/>
        </a:xfrm>
      </p:grpSpPr>
      <p:sp>
        <p:nvSpPr>
          <p:cNvPr id="2" name="כותרת 1"/>
          <p:cNvSpPr>
            <a:spLocks noGrp="1"/>
          </p:cNvSpPr>
          <p:nvPr>
            <p:ph type="ctrTitle" hasCustomPrompt="1"/>
          </p:nvPr>
        </p:nvSpPr>
        <p:spPr>
          <a:xfrm>
            <a:off x="623881" y="1288473"/>
            <a:ext cx="10872592" cy="5224442"/>
          </a:xfrm>
          <a:prstGeom prst="rect">
            <a:avLst/>
          </a:prstGeom>
        </p:spPr>
        <p:txBody>
          <a:bodyPr anchor="ctr">
            <a:noAutofit/>
          </a:bodyPr>
          <a:lstStyle>
            <a:lvl1pPr algn="ctr">
              <a:defRPr sz="3600">
                <a:latin typeface="Varela Round" panose="00000500000000000000" pitchFamily="2" charset="-79"/>
                <a:cs typeface="Varela Round" panose="00000500000000000000" pitchFamily="2" charset="-79"/>
              </a:defRPr>
            </a:lvl1pPr>
          </a:lstStyle>
          <a:p>
            <a:r>
              <a:rPr lang="he-IL" dirty="0"/>
              <a:t>לחץ כדי לערוך סגנון טקסט של תבנית בסיס</a:t>
            </a:r>
          </a:p>
        </p:txBody>
      </p:sp>
      <p:sp>
        <p:nvSpPr>
          <p:cNvPr id="7" name="מלבן מעוגל 6"/>
          <p:cNvSpPr/>
          <p:nvPr userDrawn="1"/>
        </p:nvSpPr>
        <p:spPr>
          <a:xfrm>
            <a:off x="-910417" y="6189198"/>
            <a:ext cx="3068595" cy="1189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10082351" y="81720"/>
            <a:ext cx="530011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מעוגל 10"/>
          <p:cNvSpPr/>
          <p:nvPr userDrawn="1"/>
        </p:nvSpPr>
        <p:spPr>
          <a:xfrm>
            <a:off x="-2155687" y="6347802"/>
            <a:ext cx="5559136" cy="47051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9" name="מציין מיקום טקסט 3"/>
          <p:cNvSpPr>
            <a:spLocks noGrp="1"/>
          </p:cNvSpPr>
          <p:nvPr>
            <p:ph type="body" sz="quarter" idx="10" hasCustomPrompt="1"/>
          </p:nvPr>
        </p:nvSpPr>
        <p:spPr>
          <a:xfrm>
            <a:off x="623888" y="192531"/>
            <a:ext cx="10872585" cy="1009650"/>
          </a:xfrm>
          <a:prstGeom prst="rect">
            <a:avLst/>
          </a:prstGeom>
        </p:spPr>
        <p:txBody>
          <a:bodyPr/>
          <a:lstStyle>
            <a:lvl1pPr marL="0" indent="0" algn="ctr">
              <a:buNone/>
              <a:defRPr sz="2800">
                <a:latin typeface="Varela Round" panose="00000500000000000000" pitchFamily="2" charset="-79"/>
                <a:cs typeface="Varela Round" panose="00000500000000000000" pitchFamily="2" charset="-79"/>
              </a:defRPr>
            </a:lvl1pPr>
          </a:lstStyle>
          <a:p>
            <a:r>
              <a:rPr lang="he-IL" sz="4400" dirty="0"/>
              <a:t>לחץ כדי לערוך סגנון כותרת של תבנית בסיס</a:t>
            </a:r>
          </a:p>
        </p:txBody>
      </p:sp>
    </p:spTree>
    <p:extLst>
      <p:ext uri="{BB962C8B-B14F-4D97-AF65-F5344CB8AC3E}">
        <p14:creationId xmlns:p14="http://schemas.microsoft.com/office/powerpoint/2010/main" val="1058827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6314784"/>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60" r:id="rId3"/>
    <p:sldLayoutId id="2147483668" r:id="rId4"/>
    <p:sldLayoutId id="2147483661" r:id="rId5"/>
    <p:sldLayoutId id="2147483669" r:id="rId6"/>
    <p:sldLayoutId id="2147483664" r:id="rId7"/>
    <p:sldLayoutId id="2147483670" r:id="rId8"/>
    <p:sldLayoutId id="2147483666" r:id="rId9"/>
    <p:sldLayoutId id="2147483671" r:id="rId10"/>
    <p:sldLayoutId id="2147483657" r:id="rId11"/>
    <p:sldLayoutId id="2147483672" r:id="rId12"/>
    <p:sldLayoutId id="2147483662" r:id="rId13"/>
    <p:sldLayoutId id="2147483673" r:id="rId14"/>
    <p:sldLayoutId id="2147483665" r:id="rId15"/>
    <p:sldLayoutId id="2147483674" r:id="rId16"/>
    <p:sldLayoutId id="2147483663" r:id="rId17"/>
    <p:sldLayoutId id="2147483675" r:id="rId18"/>
    <p:sldLayoutId id="2147483676" r:id="rId19"/>
    <p:sldLayoutId id="2147483677" r:id="rId20"/>
    <p:sldLayoutId id="2147483678" r:id="rId2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3.xml"/><Relationship Id="rId1" Type="http://schemas.openxmlformats.org/officeDocument/2006/relationships/video" Target="https://www.youtube.com/embed/DfGs2Y5WJ14?start=53&amp;feature=oembed" TargetMode="Externa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jpeg"/><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551145" y="841182"/>
            <a:ext cx="10872592" cy="2845206"/>
          </a:xfrm>
        </p:spPr>
        <p:txBody>
          <a:bodyPr/>
          <a:lstStyle/>
          <a:p>
            <a:r>
              <a:rPr lang="he-IL" sz="6600" b="1" dirty="0">
                <a:solidFill>
                  <a:srgbClr val="002060"/>
                </a:solidFill>
              </a:rPr>
              <a:t>מערכת שידורים לאומית</a:t>
            </a:r>
            <a:endParaRPr lang="en-US" sz="6600" b="1" dirty="0">
              <a:solidFill>
                <a:srgbClr val="002060"/>
              </a:solidFill>
            </a:endParaRPr>
          </a:p>
        </p:txBody>
      </p:sp>
      <p:sp>
        <p:nvSpPr>
          <p:cNvPr id="4" name="מציין מיקום טקסט 3">
            <a:extLst>
              <a:ext uri="{FF2B5EF4-FFF2-40B4-BE49-F238E27FC236}">
                <a16:creationId xmlns:a16="http://schemas.microsoft.com/office/drawing/2014/main" id="{D95E3927-1687-4EAE-B90B-5A656819B831}"/>
              </a:ext>
            </a:extLst>
          </p:cNvPr>
          <p:cNvSpPr>
            <a:spLocks noGrp="1"/>
          </p:cNvSpPr>
          <p:nvPr>
            <p:ph type="body" sz="quarter" idx="10"/>
          </p:nvPr>
        </p:nvSpPr>
        <p:spPr>
          <a:xfrm>
            <a:off x="485775" y="4061407"/>
            <a:ext cx="10780713" cy="1073150"/>
          </a:xfrm>
        </p:spPr>
        <p:txBody>
          <a:bodyPr/>
          <a:lstStyle/>
          <a:p>
            <a:r>
              <a:rPr lang="ar-SA" sz="4800" b="1" dirty="0">
                <a:solidFill>
                  <a:srgbClr val="192A72"/>
                </a:solidFill>
                <a:latin typeface="Calibri" panose="020F0502020204030204" pitchFamily="34" charset="0"/>
                <a:cs typeface="Calibri" panose="020F0502020204030204" pitchFamily="34" charset="0"/>
              </a:rPr>
              <a:t>لقاء تزامنيّ في موضوع </a:t>
            </a:r>
            <a:r>
              <a:rPr lang="ar-EG" sz="4800" b="1" dirty="0">
                <a:solidFill>
                  <a:srgbClr val="192A72"/>
                </a:solidFill>
                <a:latin typeface="Calibri" panose="020F0502020204030204" pitchFamily="34" charset="0"/>
                <a:cs typeface="Calibri" panose="020F0502020204030204" pitchFamily="34" charset="0"/>
              </a:rPr>
              <a:t>التاريخ</a:t>
            </a:r>
            <a:r>
              <a:rPr lang="ar-JO" sz="4800" b="1" dirty="0">
                <a:solidFill>
                  <a:srgbClr val="192A72"/>
                </a:solidFill>
                <a:latin typeface="Calibri" panose="020F0502020204030204" pitchFamily="34" charset="0"/>
                <a:cs typeface="Calibri" panose="020F0502020204030204" pitchFamily="34" charset="0"/>
              </a:rPr>
              <a:t> في الوسط الدرزي</a:t>
            </a:r>
            <a:endParaRPr lang="ar-SA" sz="4800" b="1" dirty="0">
              <a:solidFill>
                <a:srgbClr val="192A72"/>
              </a:solidFill>
              <a:latin typeface="Calibri" panose="020F0502020204030204" pitchFamily="34" charset="0"/>
              <a:cs typeface="Calibri" panose="020F0502020204030204" pitchFamily="34" charset="0"/>
            </a:endParaRPr>
          </a:p>
          <a:p>
            <a:r>
              <a:rPr lang="he-IL" sz="4800" b="1" dirty="0">
                <a:solidFill>
                  <a:srgbClr val="192A72"/>
                </a:solidFill>
                <a:latin typeface="Calibri" panose="020F0502020204030204" pitchFamily="34" charset="0"/>
                <a:cs typeface="Calibri" panose="020F0502020204030204" pitchFamily="34" charset="0"/>
              </a:rPr>
              <a:t>היסטוריה במגזר הדרוזי</a:t>
            </a:r>
            <a:endParaRPr lang="ar-SA" sz="4800" b="1" dirty="0">
              <a:solidFill>
                <a:srgbClr val="192A72"/>
              </a:solidFill>
              <a:latin typeface="Calibri" panose="020F0502020204030204" pitchFamily="34" charset="0"/>
              <a:cs typeface="Calibri" panose="020F0502020204030204" pitchFamily="34" charset="0"/>
            </a:endParaRPr>
          </a:p>
        </p:txBody>
      </p:sp>
      <p:pic>
        <p:nvPicPr>
          <p:cNvPr id="5" name="תמונה 4"/>
          <p:cNvPicPr>
            <a:picLocks noChangeAspect="1"/>
          </p:cNvPicPr>
          <p:nvPr/>
        </p:nvPicPr>
        <p:blipFill rotWithShape="1">
          <a:blip r:embed="rId2" cstate="print">
            <a:extLst>
              <a:ext uri="{28A0092B-C50C-407E-A947-70E740481C1C}">
                <a14:useLocalDpi xmlns:a14="http://schemas.microsoft.com/office/drawing/2010/main" val="0"/>
              </a:ext>
            </a:extLst>
          </a:blip>
          <a:srcRect b="26248"/>
          <a:stretch/>
        </p:blipFill>
        <p:spPr>
          <a:xfrm>
            <a:off x="4103483" y="369916"/>
            <a:ext cx="3892911" cy="1597430"/>
          </a:xfrm>
          <a:prstGeom prst="rect">
            <a:avLst/>
          </a:prstGeom>
        </p:spPr>
      </p:pic>
    </p:spTree>
    <p:extLst>
      <p:ext uri="{BB962C8B-B14F-4D97-AF65-F5344CB8AC3E}">
        <p14:creationId xmlns:p14="http://schemas.microsoft.com/office/powerpoint/2010/main" val="912083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4757FB4-A161-45C8-B71D-6932A6F4E6AB}"/>
              </a:ext>
            </a:extLst>
          </p:cNvPr>
          <p:cNvSpPr>
            <a:spLocks noGrp="1"/>
          </p:cNvSpPr>
          <p:nvPr>
            <p:ph type="ctrTitle"/>
          </p:nvPr>
        </p:nvSpPr>
        <p:spPr>
          <a:xfrm>
            <a:off x="551145" y="126749"/>
            <a:ext cx="10872592" cy="1327223"/>
          </a:xfrm>
        </p:spPr>
        <p:txBody>
          <a:bodyPr/>
          <a:lstStyle/>
          <a:p>
            <a:r>
              <a:rPr lang="ar-JO" sz="2800" b="1" dirty="0">
                <a:solidFill>
                  <a:schemeClr val="accent6">
                    <a:lumMod val="50000"/>
                  </a:schemeClr>
                </a:solidFill>
                <a:latin typeface="Calibri" panose="020F0502020204030204" pitchFamily="34" charset="0"/>
                <a:cs typeface="Calibri" panose="020F0502020204030204" pitchFamily="34" charset="0"/>
              </a:rPr>
              <a:t>ظروف العمال ونضالهم </a:t>
            </a:r>
            <a:br>
              <a:rPr lang="ar-JO" sz="2800" b="1" dirty="0">
                <a:solidFill>
                  <a:schemeClr val="accent6">
                    <a:lumMod val="50000"/>
                  </a:schemeClr>
                </a:solidFill>
                <a:latin typeface="Calibri" panose="020F0502020204030204" pitchFamily="34" charset="0"/>
                <a:cs typeface="Calibri" panose="020F0502020204030204" pitchFamily="34" charset="0"/>
              </a:rPr>
            </a:br>
            <a:r>
              <a:rPr lang="ar-JO" sz="2800" b="1" dirty="0">
                <a:solidFill>
                  <a:schemeClr val="accent6">
                    <a:lumMod val="50000"/>
                  </a:schemeClr>
                </a:solidFill>
                <a:latin typeface="Calibri" panose="020F0502020204030204" pitchFamily="34" charset="0"/>
                <a:cs typeface="Calibri" panose="020F0502020204030204" pitchFamily="34" charset="0"/>
              </a:rPr>
              <a:t>ظهور البروليتارية- طبقة العمال</a:t>
            </a:r>
            <a:br>
              <a:rPr lang="ar-JO" sz="2800" b="1" dirty="0">
                <a:solidFill>
                  <a:schemeClr val="accent6">
                    <a:lumMod val="50000"/>
                  </a:schemeClr>
                </a:solidFill>
                <a:latin typeface="Calibri" panose="020F0502020204030204" pitchFamily="34" charset="0"/>
                <a:cs typeface="Calibri" panose="020F0502020204030204" pitchFamily="34" charset="0"/>
              </a:rPr>
            </a:br>
            <a:r>
              <a:rPr lang="ar-JO" sz="2800" b="1" dirty="0">
                <a:solidFill>
                  <a:schemeClr val="accent6">
                    <a:lumMod val="50000"/>
                  </a:schemeClr>
                </a:solidFill>
                <a:latin typeface="Calibri" panose="020F0502020204030204" pitchFamily="34" charset="0"/>
                <a:cs typeface="Calibri" panose="020F0502020204030204" pitchFamily="34" charset="0"/>
              </a:rPr>
              <a:t>فيلم تشارلي تشبلن ظروف العمال</a:t>
            </a:r>
          </a:p>
        </p:txBody>
      </p:sp>
      <p:pic>
        <p:nvPicPr>
          <p:cNvPr id="4098" name="Picture 2" descr="yourSPACE: الثورة الصناعية">
            <a:extLst>
              <a:ext uri="{FF2B5EF4-FFF2-40B4-BE49-F238E27FC236}">
                <a16:creationId xmlns:a16="http://schemas.microsoft.com/office/drawing/2014/main" id="{239690F8-2227-4D2A-8119-9C277EED0B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430" y="1097453"/>
            <a:ext cx="2286114" cy="14763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مناهضة الرأسمالية - ويكيبيديا">
            <a:extLst>
              <a:ext uri="{FF2B5EF4-FFF2-40B4-BE49-F238E27FC236}">
                <a16:creationId xmlns:a16="http://schemas.microsoft.com/office/drawing/2014/main" id="{54F2F513-8BD1-4A48-9A88-9DD1F4B08A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9874" y="1563053"/>
            <a:ext cx="2656121" cy="456424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E597FB77-09F7-43D2-A848-76EDB805AD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362" y="3836292"/>
            <a:ext cx="2000250" cy="2019300"/>
          </a:xfrm>
          <a:prstGeom prst="rect">
            <a:avLst/>
          </a:prstGeom>
          <a:noFill/>
          <a:extLst>
            <a:ext uri="{909E8E84-426E-40DD-AFC4-6F175D3DCCD1}">
              <a14:hiddenFill xmlns:a14="http://schemas.microsoft.com/office/drawing/2010/main">
                <a:solidFill>
                  <a:srgbClr val="FFFFFF"/>
                </a:solidFill>
              </a14:hiddenFill>
            </a:ext>
          </a:extLst>
        </p:spPr>
      </p:pic>
      <p:pic>
        <p:nvPicPr>
          <p:cNvPr id="4" name="מדיה מקוונת 3" title="Charlie Chaplin - Factory Work">
            <a:hlinkClick r:id="" action="ppaction://media"/>
            <a:extLst>
              <a:ext uri="{FF2B5EF4-FFF2-40B4-BE49-F238E27FC236}">
                <a16:creationId xmlns:a16="http://schemas.microsoft.com/office/drawing/2014/main" id="{9FB91F24-79D2-4005-BCAF-DEA60D349FBC}"/>
              </a:ext>
            </a:extLst>
          </p:cNvPr>
          <p:cNvPicPr>
            <a:picLocks noRot="1" noChangeAspect="1"/>
          </p:cNvPicPr>
          <p:nvPr>
            <a:videoFile r:link="rId1"/>
          </p:nvPr>
        </p:nvPicPr>
        <p:blipFill>
          <a:blip r:embed="rId6"/>
          <a:stretch>
            <a:fillRect/>
          </a:stretch>
        </p:blipFill>
        <p:spPr>
          <a:xfrm>
            <a:off x="5595257" y="1563053"/>
            <a:ext cx="6330043" cy="4368800"/>
          </a:xfrm>
          <a:prstGeom prst="rect">
            <a:avLst/>
          </a:prstGeom>
        </p:spPr>
      </p:pic>
    </p:spTree>
    <p:extLst>
      <p:ext uri="{BB962C8B-B14F-4D97-AF65-F5344CB8AC3E}">
        <p14:creationId xmlns:p14="http://schemas.microsoft.com/office/powerpoint/2010/main" val="2281106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0D7F1EA3-1D09-4666-AA15-8760855AF5AA}"/>
              </a:ext>
            </a:extLst>
          </p:cNvPr>
          <p:cNvSpPr/>
          <p:nvPr/>
        </p:nvSpPr>
        <p:spPr>
          <a:xfrm>
            <a:off x="8767244" y="798153"/>
            <a:ext cx="1676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2400" dirty="0">
                <a:latin typeface="Calibri" panose="020F0502020204030204" pitchFamily="34" charset="0"/>
                <a:cs typeface="Calibri" panose="020F0502020204030204" pitchFamily="34" charset="0"/>
              </a:rPr>
              <a:t>طبقة العمال </a:t>
            </a:r>
          </a:p>
        </p:txBody>
      </p:sp>
      <p:sp>
        <p:nvSpPr>
          <p:cNvPr id="6" name="מלבן 5">
            <a:extLst>
              <a:ext uri="{FF2B5EF4-FFF2-40B4-BE49-F238E27FC236}">
                <a16:creationId xmlns:a16="http://schemas.microsoft.com/office/drawing/2014/main" id="{09044FC7-323C-41C5-8C40-0E51A9E8D9BA}"/>
              </a:ext>
            </a:extLst>
          </p:cNvPr>
          <p:cNvSpPr/>
          <p:nvPr/>
        </p:nvSpPr>
        <p:spPr>
          <a:xfrm>
            <a:off x="5538269" y="798153"/>
            <a:ext cx="20193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2400" dirty="0">
                <a:latin typeface="Calibri" panose="020F0502020204030204" pitchFamily="34" charset="0"/>
                <a:cs typeface="Calibri" panose="020F0502020204030204" pitchFamily="34" charset="0"/>
              </a:rPr>
              <a:t>الطبقة الرأسمالية  </a:t>
            </a:r>
          </a:p>
        </p:txBody>
      </p:sp>
      <p:sp>
        <p:nvSpPr>
          <p:cNvPr id="8" name="חץ: למטה 7">
            <a:extLst>
              <a:ext uri="{FF2B5EF4-FFF2-40B4-BE49-F238E27FC236}">
                <a16:creationId xmlns:a16="http://schemas.microsoft.com/office/drawing/2014/main" id="{C4A79124-C137-4984-AFED-E0719393AA51}"/>
              </a:ext>
            </a:extLst>
          </p:cNvPr>
          <p:cNvSpPr/>
          <p:nvPr/>
        </p:nvSpPr>
        <p:spPr>
          <a:xfrm>
            <a:off x="9363128" y="1742461"/>
            <a:ext cx="484632" cy="8667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9" name="חץ: למטה 8">
            <a:extLst>
              <a:ext uri="{FF2B5EF4-FFF2-40B4-BE49-F238E27FC236}">
                <a16:creationId xmlns:a16="http://schemas.microsoft.com/office/drawing/2014/main" id="{BA87EB7D-9677-4D82-AF07-BA13ED51FA66}"/>
              </a:ext>
            </a:extLst>
          </p:cNvPr>
          <p:cNvSpPr/>
          <p:nvPr/>
        </p:nvSpPr>
        <p:spPr>
          <a:xfrm>
            <a:off x="6305603" y="1742461"/>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10" name="מלבן 9">
            <a:extLst>
              <a:ext uri="{FF2B5EF4-FFF2-40B4-BE49-F238E27FC236}">
                <a16:creationId xmlns:a16="http://schemas.microsoft.com/office/drawing/2014/main" id="{2AE22E87-C2EE-4323-ADEA-C680FE0EFDF5}"/>
              </a:ext>
            </a:extLst>
          </p:cNvPr>
          <p:cNvSpPr/>
          <p:nvPr/>
        </p:nvSpPr>
        <p:spPr>
          <a:xfrm>
            <a:off x="8552931" y="4390410"/>
            <a:ext cx="2390775" cy="9144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2400" dirty="0">
                <a:latin typeface="Calibri" panose="020F0502020204030204" pitchFamily="34" charset="0"/>
                <a:cs typeface="Calibri" panose="020F0502020204030204" pitchFamily="34" charset="0"/>
              </a:rPr>
              <a:t>لم يتمتعوا بحقوقهم </a:t>
            </a:r>
          </a:p>
        </p:txBody>
      </p:sp>
      <p:sp>
        <p:nvSpPr>
          <p:cNvPr id="11" name="מלבן 10">
            <a:extLst>
              <a:ext uri="{FF2B5EF4-FFF2-40B4-BE49-F238E27FC236}">
                <a16:creationId xmlns:a16="http://schemas.microsoft.com/office/drawing/2014/main" id="{5C2F51DE-D528-405F-B658-1832D2E2E9E4}"/>
              </a:ext>
            </a:extLst>
          </p:cNvPr>
          <p:cNvSpPr/>
          <p:nvPr/>
        </p:nvSpPr>
        <p:spPr>
          <a:xfrm>
            <a:off x="5142981" y="4442797"/>
            <a:ext cx="2809875" cy="809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2400" dirty="0">
                <a:latin typeface="Calibri" panose="020F0502020204030204" pitchFamily="34" charset="0"/>
                <a:cs typeface="Calibri" panose="020F0502020204030204" pitchFamily="34" charset="0"/>
              </a:rPr>
              <a:t>لديهم كافة الحقوق والواجبات</a:t>
            </a:r>
          </a:p>
        </p:txBody>
      </p:sp>
      <p:pic>
        <p:nvPicPr>
          <p:cNvPr id="5122" name="Picture 2" descr="The Rise of the Machines: Pros and Cons of the Industrial ...">
            <a:extLst>
              <a:ext uri="{FF2B5EF4-FFF2-40B4-BE49-F238E27FC236}">
                <a16:creationId xmlns:a16="http://schemas.microsoft.com/office/drawing/2014/main" id="{1F5253A3-783B-46FC-BE62-C0F5115EBC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2931" y="2639143"/>
            <a:ext cx="2390775" cy="164782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ndustrial Revolution | During the industrial revolution, yo… | Flickr">
            <a:extLst>
              <a:ext uri="{FF2B5EF4-FFF2-40B4-BE49-F238E27FC236}">
                <a16:creationId xmlns:a16="http://schemas.microsoft.com/office/drawing/2014/main" id="{078D7DB1-0DCC-4394-89D3-90723BAC93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2981" y="2720869"/>
            <a:ext cx="2809875" cy="1628775"/>
          </a:xfrm>
          <a:prstGeom prst="rect">
            <a:avLst/>
          </a:prstGeom>
          <a:noFill/>
          <a:extLst>
            <a:ext uri="{909E8E84-426E-40DD-AFC4-6F175D3DCCD1}">
              <a14:hiddenFill xmlns:a14="http://schemas.microsoft.com/office/drawing/2010/main">
                <a:solidFill>
                  <a:srgbClr val="FFFFFF"/>
                </a:solidFill>
              </a14:hiddenFill>
            </a:ext>
          </a:extLst>
        </p:spPr>
      </p:pic>
      <p:sp>
        <p:nvSpPr>
          <p:cNvPr id="2" name="אליפסה 1">
            <a:extLst>
              <a:ext uri="{FF2B5EF4-FFF2-40B4-BE49-F238E27FC236}">
                <a16:creationId xmlns:a16="http://schemas.microsoft.com/office/drawing/2014/main" id="{F90C8AAF-374B-409D-8515-279E71A10281}"/>
              </a:ext>
            </a:extLst>
          </p:cNvPr>
          <p:cNvSpPr/>
          <p:nvPr/>
        </p:nvSpPr>
        <p:spPr>
          <a:xfrm>
            <a:off x="72428" y="914400"/>
            <a:ext cx="4908627" cy="502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150000"/>
              </a:lnSpc>
            </a:pPr>
            <a:r>
              <a:rPr lang="ar-JO" sz="2000" dirty="0">
                <a:solidFill>
                  <a:schemeClr val="bg1"/>
                </a:solidFill>
                <a:latin typeface="Calibri" panose="020F0502020204030204" pitchFamily="34" charset="0"/>
                <a:ea typeface="Times New Roman" panose="02020603050405020304" pitchFamily="18" charset="0"/>
                <a:cs typeface="Calibri" panose="020F0502020204030204" pitchFamily="34" charset="0"/>
              </a:rPr>
              <a:t>تم استخدام النساء وال</a:t>
            </a:r>
            <a:r>
              <a:rPr lang="ar-SA" sz="2000" dirty="0">
                <a:solidFill>
                  <a:schemeClr val="bg1"/>
                </a:solidFill>
                <a:latin typeface="Calibri" panose="020F0502020204030204" pitchFamily="34" charset="0"/>
                <a:ea typeface="Times New Roman" panose="02020603050405020304" pitchFamily="18" charset="0"/>
                <a:cs typeface="Calibri" panose="020F0502020204030204" pitchFamily="34" charset="0"/>
              </a:rPr>
              <a:t>أ</a:t>
            </a:r>
            <a:r>
              <a:rPr lang="ar-JO" sz="2000" dirty="0">
                <a:solidFill>
                  <a:schemeClr val="bg1"/>
                </a:solidFill>
                <a:latin typeface="Calibri" panose="020F0502020204030204" pitchFamily="34" charset="0"/>
                <a:ea typeface="Times New Roman" panose="02020603050405020304" pitchFamily="18" charset="0"/>
                <a:cs typeface="Calibri" panose="020F0502020204030204" pitchFamily="34" charset="0"/>
              </a:rPr>
              <a:t>طفال في العمل حتى </a:t>
            </a:r>
            <a:r>
              <a:rPr lang="ar-SA" sz="2000" dirty="0">
                <a:solidFill>
                  <a:schemeClr val="bg1"/>
                </a:solidFill>
                <a:latin typeface="Calibri" panose="020F0502020204030204" pitchFamily="34" charset="0"/>
                <a:ea typeface="Times New Roman" panose="02020603050405020304" pitchFamily="18" charset="0"/>
                <a:cs typeface="Calibri" panose="020F0502020204030204" pitchFamily="34" charset="0"/>
              </a:rPr>
              <a:t>أ</a:t>
            </a:r>
            <a:r>
              <a:rPr lang="ar-JO" sz="2000" dirty="0">
                <a:solidFill>
                  <a:schemeClr val="bg1"/>
                </a:solidFill>
                <a:latin typeface="Calibri" panose="020F0502020204030204" pitchFamily="34" charset="0"/>
                <a:ea typeface="Times New Roman" panose="02020603050405020304" pitchFamily="18" charset="0"/>
                <a:cs typeface="Calibri" panose="020F0502020204030204" pitchFamily="34" charset="0"/>
              </a:rPr>
              <a:t>ن فضلوا من قبل  </a:t>
            </a:r>
            <a:r>
              <a:rPr lang="ar-SA" sz="2000" dirty="0">
                <a:solidFill>
                  <a:schemeClr val="bg1"/>
                </a:solidFill>
                <a:latin typeface="Calibri" panose="020F0502020204030204" pitchFamily="34" charset="0"/>
                <a:ea typeface="Times New Roman" panose="02020603050405020304" pitchFamily="18" charset="0"/>
                <a:cs typeface="Calibri" panose="020F0502020204030204" pitchFamily="34" charset="0"/>
              </a:rPr>
              <a:t>أ</a:t>
            </a:r>
            <a:r>
              <a:rPr lang="ar-JO" sz="2000" dirty="0">
                <a:solidFill>
                  <a:schemeClr val="bg1"/>
                </a:solidFill>
                <a:latin typeface="Calibri" panose="020F0502020204030204" pitchFamily="34" charset="0"/>
                <a:ea typeface="Times New Roman" panose="02020603050405020304" pitchFamily="18" charset="0"/>
                <a:cs typeface="Calibri" panose="020F0502020204030204" pitchFamily="34" charset="0"/>
              </a:rPr>
              <a:t>صحاب المصانع لكونهم أكثر انصياعاً للأوامر وأخف حركة, فكانوا يعملون من الساعة الخامسة صباحاً حتى الساعة الحادية عشرة ليلاً دون وجود وقت للراحة عدا أوقات تناول الطعام لفترة قصيرة جداً, حتى أنهم اقتاضوا </a:t>
            </a:r>
            <a:r>
              <a:rPr lang="ar-SA" sz="2000" dirty="0">
                <a:solidFill>
                  <a:schemeClr val="bg1"/>
                </a:solidFill>
                <a:latin typeface="Calibri" panose="020F0502020204030204" pitchFamily="34" charset="0"/>
                <a:ea typeface="Times New Roman" panose="02020603050405020304" pitchFamily="18" charset="0"/>
                <a:cs typeface="Calibri" panose="020F0502020204030204" pitchFamily="34" charset="0"/>
              </a:rPr>
              <a:t>أ</a:t>
            </a:r>
            <a:r>
              <a:rPr lang="ar-JO" sz="2000" dirty="0">
                <a:solidFill>
                  <a:schemeClr val="bg1"/>
                </a:solidFill>
                <a:latin typeface="Calibri" panose="020F0502020204030204" pitchFamily="34" charset="0"/>
                <a:ea typeface="Times New Roman" panose="02020603050405020304" pitchFamily="18" charset="0"/>
                <a:cs typeface="Calibri" panose="020F0502020204030204" pitchFamily="34" charset="0"/>
              </a:rPr>
              <a:t>جورا قليلة من </a:t>
            </a:r>
            <a:r>
              <a:rPr lang="ar-SA" sz="2000" dirty="0">
                <a:solidFill>
                  <a:schemeClr val="bg1"/>
                </a:solidFill>
                <a:latin typeface="Calibri" panose="020F0502020204030204" pitchFamily="34" charset="0"/>
                <a:ea typeface="Times New Roman" panose="02020603050405020304" pitchFamily="18" charset="0"/>
                <a:cs typeface="Calibri" panose="020F0502020204030204" pitchFamily="34" charset="0"/>
              </a:rPr>
              <a:t>أ</a:t>
            </a:r>
            <a:r>
              <a:rPr lang="ar-JO" sz="2000" dirty="0">
                <a:solidFill>
                  <a:schemeClr val="bg1"/>
                </a:solidFill>
                <a:latin typeface="Calibri" panose="020F0502020204030204" pitchFamily="34" charset="0"/>
                <a:ea typeface="Times New Roman" panose="02020603050405020304" pitchFamily="18" charset="0"/>
                <a:cs typeface="Calibri" panose="020F0502020204030204" pitchFamily="34" charset="0"/>
              </a:rPr>
              <a:t>صحاب المصانع.</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71425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F8FA7C7-56FD-4CFD-8939-03B477DBD150}"/>
              </a:ext>
            </a:extLst>
          </p:cNvPr>
          <p:cNvSpPr>
            <a:spLocks noGrp="1"/>
          </p:cNvSpPr>
          <p:nvPr>
            <p:ph type="ctrTitle"/>
          </p:nvPr>
        </p:nvSpPr>
        <p:spPr>
          <a:xfrm>
            <a:off x="551145" y="226667"/>
            <a:ext cx="10872592" cy="399237"/>
          </a:xfrm>
        </p:spPr>
        <p:txBody>
          <a:bodyPr/>
          <a:lstStyle/>
          <a:p>
            <a:r>
              <a:rPr lang="ar-JO" sz="2800" b="1" dirty="0">
                <a:solidFill>
                  <a:srgbClr val="C00000"/>
                </a:solidFill>
                <a:latin typeface="Calibri" panose="020F0502020204030204" pitchFamily="34" charset="0"/>
                <a:cs typeface="Calibri" panose="020F0502020204030204" pitchFamily="34" charset="0"/>
              </a:rPr>
              <a:t>البروليتارية – طبقة العمال وحقوقها</a:t>
            </a:r>
          </a:p>
        </p:txBody>
      </p:sp>
      <p:pic>
        <p:nvPicPr>
          <p:cNvPr id="6146" name="Picture 2" descr="3iedel3omaal.FLV - YouTube">
            <a:extLst>
              <a:ext uri="{FF2B5EF4-FFF2-40B4-BE49-F238E27FC236}">
                <a16:creationId xmlns:a16="http://schemas.microsoft.com/office/drawing/2014/main" id="{B3CEAD5A-1D7E-45B6-BB54-60A7F075FB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1487" y="4875671"/>
            <a:ext cx="2816848" cy="1847850"/>
          </a:xfrm>
          <a:prstGeom prst="rect">
            <a:avLst/>
          </a:prstGeom>
          <a:noFill/>
          <a:extLst>
            <a:ext uri="{909E8E84-426E-40DD-AFC4-6F175D3DCCD1}">
              <a14:hiddenFill xmlns:a14="http://schemas.microsoft.com/office/drawing/2010/main">
                <a:solidFill>
                  <a:srgbClr val="FFFFFF"/>
                </a:solidFill>
              </a14:hiddenFill>
            </a:ext>
          </a:extLst>
        </p:spPr>
      </p:pic>
      <p:pic>
        <p:nvPicPr>
          <p:cNvPr id="3" name="תמונה 2">
            <a:extLst>
              <a:ext uri="{FF2B5EF4-FFF2-40B4-BE49-F238E27FC236}">
                <a16:creationId xmlns:a16="http://schemas.microsoft.com/office/drawing/2014/main" id="{67448A88-1A60-478C-A582-4A20EC4AE2C3}"/>
              </a:ext>
            </a:extLst>
          </p:cNvPr>
          <p:cNvPicPr>
            <a:picLocks noChangeAspect="1"/>
          </p:cNvPicPr>
          <p:nvPr/>
        </p:nvPicPr>
        <p:blipFill>
          <a:blip r:embed="rId3"/>
          <a:stretch>
            <a:fillRect/>
          </a:stretch>
        </p:blipFill>
        <p:spPr>
          <a:xfrm>
            <a:off x="9248607" y="1989137"/>
            <a:ext cx="2740478" cy="1611591"/>
          </a:xfrm>
          <a:prstGeom prst="rect">
            <a:avLst/>
          </a:prstGeom>
        </p:spPr>
      </p:pic>
      <p:pic>
        <p:nvPicPr>
          <p:cNvPr id="5" name="תמונה 4">
            <a:extLst>
              <a:ext uri="{FF2B5EF4-FFF2-40B4-BE49-F238E27FC236}">
                <a16:creationId xmlns:a16="http://schemas.microsoft.com/office/drawing/2014/main" id="{1094BDA6-5E27-4762-BDE6-E2E9298B9D8B}"/>
              </a:ext>
            </a:extLst>
          </p:cNvPr>
          <p:cNvPicPr>
            <a:picLocks noChangeAspect="1"/>
          </p:cNvPicPr>
          <p:nvPr/>
        </p:nvPicPr>
        <p:blipFill>
          <a:blip r:embed="rId4"/>
          <a:stretch>
            <a:fillRect/>
          </a:stretch>
        </p:blipFill>
        <p:spPr>
          <a:xfrm>
            <a:off x="7362317" y="2058051"/>
            <a:ext cx="1809750" cy="1555977"/>
          </a:xfrm>
          <a:prstGeom prst="rect">
            <a:avLst/>
          </a:prstGeom>
        </p:spPr>
      </p:pic>
      <p:pic>
        <p:nvPicPr>
          <p:cNvPr id="6" name="תמונה 5">
            <a:extLst>
              <a:ext uri="{FF2B5EF4-FFF2-40B4-BE49-F238E27FC236}">
                <a16:creationId xmlns:a16="http://schemas.microsoft.com/office/drawing/2014/main" id="{7028F685-4291-4FB3-B833-6A7C6D70A05E}"/>
              </a:ext>
            </a:extLst>
          </p:cNvPr>
          <p:cNvPicPr>
            <a:picLocks noChangeAspect="1"/>
          </p:cNvPicPr>
          <p:nvPr/>
        </p:nvPicPr>
        <p:blipFill>
          <a:blip r:embed="rId5"/>
          <a:stretch>
            <a:fillRect/>
          </a:stretch>
        </p:blipFill>
        <p:spPr>
          <a:xfrm>
            <a:off x="5826411" y="2058051"/>
            <a:ext cx="1497636" cy="1542677"/>
          </a:xfrm>
          <a:prstGeom prst="rect">
            <a:avLst/>
          </a:prstGeom>
        </p:spPr>
      </p:pic>
      <p:pic>
        <p:nvPicPr>
          <p:cNvPr id="7" name="תמונה 6">
            <a:extLst>
              <a:ext uri="{FF2B5EF4-FFF2-40B4-BE49-F238E27FC236}">
                <a16:creationId xmlns:a16="http://schemas.microsoft.com/office/drawing/2014/main" id="{F6BBD8CF-36C0-494C-BABF-7C6CB7EFABF2}"/>
              </a:ext>
            </a:extLst>
          </p:cNvPr>
          <p:cNvPicPr>
            <a:picLocks noChangeAspect="1"/>
          </p:cNvPicPr>
          <p:nvPr/>
        </p:nvPicPr>
        <p:blipFill>
          <a:blip r:embed="rId6"/>
          <a:stretch>
            <a:fillRect/>
          </a:stretch>
        </p:blipFill>
        <p:spPr>
          <a:xfrm>
            <a:off x="990094" y="2058051"/>
            <a:ext cx="1497635" cy="1392276"/>
          </a:xfrm>
          <a:prstGeom prst="rect">
            <a:avLst/>
          </a:prstGeom>
        </p:spPr>
      </p:pic>
      <p:pic>
        <p:nvPicPr>
          <p:cNvPr id="8" name="תמונה 7">
            <a:extLst>
              <a:ext uri="{FF2B5EF4-FFF2-40B4-BE49-F238E27FC236}">
                <a16:creationId xmlns:a16="http://schemas.microsoft.com/office/drawing/2014/main" id="{A174FD4B-4AFC-4E54-B6DD-24BF9EB95F45}"/>
              </a:ext>
            </a:extLst>
          </p:cNvPr>
          <p:cNvPicPr>
            <a:picLocks noChangeAspect="1"/>
          </p:cNvPicPr>
          <p:nvPr/>
        </p:nvPicPr>
        <p:blipFill>
          <a:blip r:embed="rId7"/>
          <a:stretch>
            <a:fillRect/>
          </a:stretch>
        </p:blipFill>
        <p:spPr>
          <a:xfrm>
            <a:off x="2715649" y="2058051"/>
            <a:ext cx="1485900" cy="1392276"/>
          </a:xfrm>
          <a:prstGeom prst="rect">
            <a:avLst/>
          </a:prstGeom>
        </p:spPr>
      </p:pic>
      <p:sp>
        <p:nvSpPr>
          <p:cNvPr id="9" name="מלבן 8">
            <a:extLst>
              <a:ext uri="{FF2B5EF4-FFF2-40B4-BE49-F238E27FC236}">
                <a16:creationId xmlns:a16="http://schemas.microsoft.com/office/drawing/2014/main" id="{26A86B8A-FE9F-4DDD-90C7-1C96248FB9A8}"/>
              </a:ext>
            </a:extLst>
          </p:cNvPr>
          <p:cNvSpPr/>
          <p:nvPr/>
        </p:nvSpPr>
        <p:spPr>
          <a:xfrm>
            <a:off x="46095" y="767787"/>
            <a:ext cx="5780316" cy="11052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a:solidFill>
                  <a:srgbClr val="000000"/>
                </a:solidFill>
                <a:latin typeface="Calibri" panose="020F0502020204030204" pitchFamily="34" charset="0"/>
                <a:ea typeface="Calibri" panose="020F0502020204030204" pitchFamily="34" charset="0"/>
                <a:cs typeface="Calibri" panose="020F0502020204030204" pitchFamily="34" charset="0"/>
              </a:rPr>
              <a:t>ظهر العديد من المفكرين الاشتراكين مثل </a:t>
            </a:r>
            <a:r>
              <a:rPr lang="ar-SA" sz="2000" dirty="0">
                <a:solidFill>
                  <a:srgbClr val="FF0000"/>
                </a:solidFill>
                <a:latin typeface="Calibri" panose="020F0502020204030204" pitchFamily="34" charset="0"/>
                <a:ea typeface="Calibri" panose="020F0502020204030204" pitchFamily="34" charset="0"/>
                <a:cs typeface="Calibri" panose="020F0502020204030204" pitchFamily="34" charset="0"/>
              </a:rPr>
              <a:t>ماركس وانجلوس </a:t>
            </a:r>
            <a:r>
              <a:rPr lang="ar-SA" sz="2000" dirty="0">
                <a:solidFill>
                  <a:srgbClr val="000000"/>
                </a:solidFill>
                <a:latin typeface="Calibri" panose="020F0502020204030204" pitchFamily="34" charset="0"/>
                <a:ea typeface="Calibri" panose="020F0502020204030204" pitchFamily="34" charset="0"/>
                <a:cs typeface="Calibri" panose="020F0502020204030204" pitchFamily="34" charset="0"/>
              </a:rPr>
              <a:t>اللذان اقاما منظمات عماليه طالبت بتحسين ظروف العمال الاقتصادية والاجتماعية</a:t>
            </a:r>
            <a:endParaRPr lang="ar-JO" sz="2000" dirty="0">
              <a:latin typeface="Calibri" panose="020F0502020204030204" pitchFamily="34" charset="0"/>
              <a:cs typeface="Calibri" panose="020F0502020204030204" pitchFamily="34" charset="0"/>
            </a:endParaRPr>
          </a:p>
        </p:txBody>
      </p:sp>
      <p:sp>
        <p:nvSpPr>
          <p:cNvPr id="10" name="מלבן 9">
            <a:extLst>
              <a:ext uri="{FF2B5EF4-FFF2-40B4-BE49-F238E27FC236}">
                <a16:creationId xmlns:a16="http://schemas.microsoft.com/office/drawing/2014/main" id="{E018E5FF-0448-47A2-B70D-5B108AABC348}"/>
              </a:ext>
            </a:extLst>
          </p:cNvPr>
          <p:cNvSpPr/>
          <p:nvPr/>
        </p:nvSpPr>
        <p:spPr>
          <a:xfrm>
            <a:off x="5987441" y="767787"/>
            <a:ext cx="6000754" cy="11052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a:lnSpc>
                <a:spcPct val="107000"/>
              </a:lnSpc>
            </a:pPr>
            <a:r>
              <a:rPr lang="ar-SA" sz="2000" dirty="0">
                <a:solidFill>
                  <a:srgbClr val="000000"/>
                </a:solidFill>
                <a:latin typeface="Calibri" panose="020F0502020204030204" pitchFamily="34" charset="0"/>
                <a:ea typeface="Calibri" panose="020F0502020204030204" pitchFamily="34" charset="0"/>
                <a:cs typeface="Calibri" panose="020F0502020204030204" pitchFamily="34" charset="0"/>
              </a:rPr>
              <a:t>انتشرت الأحزاب الاشتراكية في أوروبا وقامت بالتنظيم العالمي للعمال هو الانترناشيونال الأول والثاني وعن طريقه كان القرار بالاحتفال بعيد العمال في الأول من أيار كل عام</a:t>
            </a:r>
            <a:r>
              <a:rPr lang="he-IL" sz="2000" dirty="0">
                <a:solidFill>
                  <a:srgbClr val="000000"/>
                </a:solidFill>
                <a:latin typeface="Calibri" panose="020F0502020204030204" pitchFamily="34" charset="0"/>
                <a:ea typeface="Calibri" panose="020F0502020204030204" pitchFamily="34" charset="0"/>
                <a:cs typeface="Calibri" panose="020F0502020204030204" pitchFamily="34" charset="0"/>
              </a:rPr>
              <a:t>.</a:t>
            </a:r>
          </a:p>
        </p:txBody>
      </p:sp>
      <p:sp>
        <p:nvSpPr>
          <p:cNvPr id="11" name="מלבן 10">
            <a:extLst>
              <a:ext uri="{FF2B5EF4-FFF2-40B4-BE49-F238E27FC236}">
                <a16:creationId xmlns:a16="http://schemas.microsoft.com/office/drawing/2014/main" id="{353DF69B-B723-43C5-B3A6-35764CAF8AF7}"/>
              </a:ext>
            </a:extLst>
          </p:cNvPr>
          <p:cNvSpPr/>
          <p:nvPr/>
        </p:nvSpPr>
        <p:spPr>
          <a:xfrm>
            <a:off x="2514600" y="3867971"/>
            <a:ext cx="6863443"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a:lnSpc>
                <a:spcPct val="107000"/>
              </a:lnSpc>
              <a:spcAft>
                <a:spcPts val="800"/>
              </a:spcAft>
            </a:pPr>
            <a:r>
              <a:rPr lang="ar-SA" sz="20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ar-SA" sz="2000" dirty="0">
                <a:latin typeface="Calibri" panose="020F0502020204030204" pitchFamily="34" charset="0"/>
                <a:cs typeface="Calibri" panose="020F0502020204030204" pitchFamily="34" charset="0"/>
              </a:rPr>
              <a:t>وكان شعار</a:t>
            </a:r>
            <a:r>
              <a:rPr lang="ar-JO" sz="2000" dirty="0">
                <a:latin typeface="Calibri" panose="020F0502020204030204" pitchFamily="34" charset="0"/>
                <a:cs typeface="Calibri" panose="020F0502020204030204" pitchFamily="34" charset="0"/>
              </a:rPr>
              <a:t>هذه ال</a:t>
            </a:r>
            <a:r>
              <a:rPr lang="ar-SA" sz="2000" dirty="0">
                <a:latin typeface="Calibri" panose="020F0502020204030204" pitchFamily="34" charset="0"/>
                <a:cs typeface="Calibri" panose="020F0502020204030204" pitchFamily="34" charset="0"/>
              </a:rPr>
              <a:t>أ</a:t>
            </a:r>
            <a:r>
              <a:rPr lang="ar-JO" sz="2000" dirty="0">
                <a:latin typeface="Calibri" panose="020F0502020204030204" pitchFamily="34" charset="0"/>
                <a:cs typeface="Calibri" panose="020F0502020204030204" pitchFamily="34" charset="0"/>
              </a:rPr>
              <a:t>حزاب السياسية التي ناضلت من أجل العمال </a:t>
            </a:r>
            <a:r>
              <a:rPr lang="ar-SA" sz="2000" dirty="0">
                <a:latin typeface="Calibri" panose="020F0502020204030204" pitchFamily="34" charset="0"/>
                <a:cs typeface="Calibri" panose="020F0502020204030204" pitchFamily="34" charset="0"/>
              </a:rPr>
              <a:t> </a:t>
            </a:r>
            <a:r>
              <a:rPr lang="ar-SA" sz="2000" b="1" dirty="0">
                <a:latin typeface="Calibri" panose="020F0502020204030204" pitchFamily="34" charset="0"/>
                <a:cs typeface="Calibri" panose="020F0502020204030204" pitchFamily="34" charset="0"/>
              </a:rPr>
              <a:t>" يا عمال العالم اتحدوا " </a:t>
            </a:r>
            <a:endParaRPr lang="en-US" sz="1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14026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a:extLst>
              <a:ext uri="{FF2B5EF4-FFF2-40B4-BE49-F238E27FC236}">
                <a16:creationId xmlns:a16="http://schemas.microsoft.com/office/drawing/2014/main" id="{B3978E35-CFA5-4A99-A859-FA1713285D50}"/>
              </a:ext>
            </a:extLst>
          </p:cNvPr>
          <p:cNvSpPr>
            <a:spLocks noGrp="1"/>
          </p:cNvSpPr>
          <p:nvPr>
            <p:ph type="body" sz="quarter" idx="10"/>
          </p:nvPr>
        </p:nvSpPr>
        <p:spPr>
          <a:xfrm>
            <a:off x="485775" y="2194560"/>
            <a:ext cx="10780713" cy="2433003"/>
          </a:xfrm>
        </p:spPr>
        <p:txBody>
          <a:bodyPr/>
          <a:lstStyle/>
          <a:p>
            <a:pPr algn="r"/>
            <a:r>
              <a:rPr lang="ar-JO" i="1" dirty="0"/>
              <a:t>إن طبقة العمال في بريطانيا العظمى – أولئك الرجال الذين حاربوا حروبها, وزرعوا أراضيها وأسسوا مصانعها وأوصلوا تراثها إلى أرجاء المعمورة, محرومون من أبسط حقوق المواطن – حق الانتخاب أيها الأخوة العمال ضرائب وسلطة دون تمثيل هو طغيان وترك مصير الأكثرية تحت رحمة الأقلية قوتنا وحدتنا لنخط سوية نحو حريتنا. </a:t>
            </a:r>
          </a:p>
          <a:p>
            <a:pPr algn="r"/>
            <a:r>
              <a:rPr lang="ar-JO" i="1" dirty="0"/>
              <a:t>محمد الادهمي – اوروبا في القرن التاسع عشر </a:t>
            </a:r>
          </a:p>
        </p:txBody>
      </p:sp>
      <p:pic>
        <p:nvPicPr>
          <p:cNvPr id="1028" name="Picture 4">
            <a:extLst>
              <a:ext uri="{FF2B5EF4-FFF2-40B4-BE49-F238E27FC236}">
                <a16:creationId xmlns:a16="http://schemas.microsoft.com/office/drawing/2014/main" id="{121B2B1C-2551-491A-B011-32261BA475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3963" y="4761231"/>
            <a:ext cx="4567557" cy="2024704"/>
          </a:xfrm>
          <a:prstGeom prst="rect">
            <a:avLst/>
          </a:prstGeom>
          <a:noFill/>
          <a:extLst>
            <a:ext uri="{909E8E84-426E-40DD-AFC4-6F175D3DCCD1}">
              <a14:hiddenFill xmlns:a14="http://schemas.microsoft.com/office/drawing/2010/main">
                <a:solidFill>
                  <a:srgbClr val="FFFFFF"/>
                </a:solidFill>
              </a14:hiddenFill>
            </a:ext>
          </a:extLst>
        </p:spPr>
      </p:pic>
      <p:sp>
        <p:nvSpPr>
          <p:cNvPr id="4" name="תיבת טקסט 3">
            <a:extLst>
              <a:ext uri="{FF2B5EF4-FFF2-40B4-BE49-F238E27FC236}">
                <a16:creationId xmlns:a16="http://schemas.microsoft.com/office/drawing/2014/main" id="{639C8EA3-B8E5-4402-AF3E-CDDF1A126927}"/>
              </a:ext>
            </a:extLst>
          </p:cNvPr>
          <p:cNvSpPr txBox="1"/>
          <p:nvPr/>
        </p:nvSpPr>
        <p:spPr>
          <a:xfrm>
            <a:off x="7366002" y="894080"/>
            <a:ext cx="3393440" cy="914400"/>
          </a:xfrm>
          <a:prstGeom prst="rect">
            <a:avLst/>
          </a:prstGeom>
        </p:spPr>
        <p:txBody>
          <a:bodyPr vert="horz" wrap="none" lIns="91440" tIns="45720" rIns="91440" bIns="45720" rtlCol="1" anchor="b">
            <a:noAutofit/>
          </a:bodyPr>
          <a:lstStyle/>
          <a:p>
            <a:r>
              <a:rPr lang="ar-JO" sz="4800" dirty="0">
                <a:solidFill>
                  <a:srgbClr val="FF0000"/>
                </a:solidFill>
                <a:latin typeface="Calibri" panose="020F0502020204030204" pitchFamily="34" charset="0"/>
                <a:cs typeface="Calibri" panose="020F0502020204030204" pitchFamily="34" charset="0"/>
              </a:rPr>
              <a:t>النقابات العمالية </a:t>
            </a:r>
          </a:p>
        </p:txBody>
      </p:sp>
    </p:spTree>
    <p:extLst>
      <p:ext uri="{BB962C8B-B14F-4D97-AF65-F5344CB8AC3E}">
        <p14:creationId xmlns:p14="http://schemas.microsoft.com/office/powerpoint/2010/main" val="106878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91839F1-6CFC-4FAD-A387-6C77719ED4A6}"/>
              </a:ext>
            </a:extLst>
          </p:cNvPr>
          <p:cNvSpPr>
            <a:spLocks noGrp="1"/>
          </p:cNvSpPr>
          <p:nvPr>
            <p:ph type="ctrTitle"/>
          </p:nvPr>
        </p:nvSpPr>
        <p:spPr>
          <a:xfrm>
            <a:off x="551145" y="334188"/>
            <a:ext cx="10872592" cy="1230452"/>
          </a:xfrm>
        </p:spPr>
        <p:txBody>
          <a:bodyPr/>
          <a:lstStyle/>
          <a:p>
            <a:r>
              <a:rPr lang="ar-JO" sz="4000" dirty="0">
                <a:latin typeface="Calibri" panose="020F0502020204030204" pitchFamily="34" charset="0"/>
                <a:cs typeface="Calibri" panose="020F0502020204030204" pitchFamily="34" charset="0"/>
              </a:rPr>
              <a:t>من هم ماركس </a:t>
            </a:r>
            <a:r>
              <a:rPr lang="ar-JO" sz="4000" dirty="0" err="1">
                <a:latin typeface="Calibri" panose="020F0502020204030204" pitchFamily="34" charset="0"/>
                <a:cs typeface="Calibri" panose="020F0502020204030204" pitchFamily="34" charset="0"/>
              </a:rPr>
              <a:t>وإنجلس</a:t>
            </a:r>
            <a:r>
              <a:rPr lang="ar-JO" sz="4000" dirty="0">
                <a:latin typeface="Calibri" panose="020F0502020204030204" pitchFamily="34" charset="0"/>
                <a:cs typeface="Calibri" panose="020F0502020204030204" pitchFamily="34" charset="0"/>
              </a:rPr>
              <a:t>؟ ماذا يقصدون "بحرب الطبقات"؟</a:t>
            </a:r>
          </a:p>
        </p:txBody>
      </p:sp>
      <p:pic>
        <p:nvPicPr>
          <p:cNvPr id="2050" name="Picture 2" descr="‫ماركس מאת ar.wikipedia.org‬‎">
            <a:extLst>
              <a:ext uri="{FF2B5EF4-FFF2-40B4-BE49-F238E27FC236}">
                <a16:creationId xmlns:a16="http://schemas.microsoft.com/office/drawing/2014/main" id="{DCB4C029-3AED-4AA9-B58D-78C0F8A60F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2240" y="2644140"/>
            <a:ext cx="3670300" cy="24765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ماركس وانجلس מאת ar.wikipedia.org‬‎">
            <a:extLst>
              <a:ext uri="{FF2B5EF4-FFF2-40B4-BE49-F238E27FC236}">
                <a16:creationId xmlns:a16="http://schemas.microsoft.com/office/drawing/2014/main" id="{2B60FD91-DF92-4C43-BF4B-72C6DC00E9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9460" y="2644140"/>
            <a:ext cx="3782060" cy="247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0847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924050E-3912-4861-A006-5DCE873C3ACD}"/>
              </a:ext>
            </a:extLst>
          </p:cNvPr>
          <p:cNvSpPr>
            <a:spLocks noGrp="1"/>
          </p:cNvSpPr>
          <p:nvPr>
            <p:ph type="ctrTitle"/>
          </p:nvPr>
        </p:nvSpPr>
        <p:spPr>
          <a:xfrm>
            <a:off x="551145" y="334188"/>
            <a:ext cx="10872592" cy="945972"/>
          </a:xfrm>
        </p:spPr>
        <p:txBody>
          <a:bodyPr/>
          <a:lstStyle/>
          <a:p>
            <a:r>
              <a:rPr lang="ar-JO" sz="3200" dirty="0">
                <a:latin typeface="Calibri" panose="020F0502020204030204" pitchFamily="34" charset="0"/>
                <a:cs typeface="Calibri" panose="020F0502020204030204" pitchFamily="34" charset="0"/>
              </a:rPr>
              <a:t>اسئلة للطالب </a:t>
            </a:r>
          </a:p>
        </p:txBody>
      </p:sp>
      <p:sp>
        <p:nvSpPr>
          <p:cNvPr id="3" name="מציין מיקום טקסט 2">
            <a:extLst>
              <a:ext uri="{FF2B5EF4-FFF2-40B4-BE49-F238E27FC236}">
                <a16:creationId xmlns:a16="http://schemas.microsoft.com/office/drawing/2014/main" id="{52D802EA-DDCA-4EC2-BF70-DC77388F385D}"/>
              </a:ext>
            </a:extLst>
          </p:cNvPr>
          <p:cNvSpPr>
            <a:spLocks noGrp="1"/>
          </p:cNvSpPr>
          <p:nvPr>
            <p:ph type="body" sz="quarter" idx="10"/>
          </p:nvPr>
        </p:nvSpPr>
        <p:spPr>
          <a:xfrm>
            <a:off x="485775" y="1656080"/>
            <a:ext cx="10780713" cy="4409440"/>
          </a:xfrm>
        </p:spPr>
        <p:txBody>
          <a:bodyPr/>
          <a:lstStyle/>
          <a:p>
            <a:pPr lvl="0" algn="r"/>
            <a:r>
              <a:rPr lang="ar-JO" dirty="0">
                <a:latin typeface="Calibri" panose="020F0502020204030204" pitchFamily="34" charset="0"/>
                <a:cs typeface="Calibri" panose="020F0502020204030204" pitchFamily="34" charset="0"/>
              </a:rPr>
              <a:t>ما الفرق بين الثورة الفرنسية التي تعلمت عنها وبين الثورة الصناعية ومضمونها؟</a:t>
            </a:r>
            <a:endParaRPr lang="en-US" dirty="0">
              <a:latin typeface="Calibri" panose="020F0502020204030204" pitchFamily="34" charset="0"/>
              <a:cs typeface="Calibri" panose="020F0502020204030204" pitchFamily="34" charset="0"/>
            </a:endParaRPr>
          </a:p>
          <a:p>
            <a:pPr lvl="0" algn="r"/>
            <a:r>
              <a:rPr lang="ar-JO" dirty="0">
                <a:latin typeface="Calibri" panose="020F0502020204030204" pitchFamily="34" charset="0"/>
                <a:cs typeface="Calibri" panose="020F0502020204030204" pitchFamily="34" charset="0"/>
              </a:rPr>
              <a:t>ما هي تأثيرات الثورة الصناعية على التوزيع السكاني في </a:t>
            </a:r>
            <a:r>
              <a:rPr lang="ar-SA" dirty="0">
                <a:latin typeface="Calibri" panose="020F0502020204030204" pitchFamily="34" charset="0"/>
                <a:cs typeface="Calibri" panose="020F0502020204030204" pitchFamily="34" charset="0"/>
              </a:rPr>
              <a:t>أ</a:t>
            </a:r>
            <a:r>
              <a:rPr lang="ar-JO" dirty="0">
                <a:latin typeface="Calibri" panose="020F0502020204030204" pitchFamily="34" charset="0"/>
                <a:cs typeface="Calibri" panose="020F0502020204030204" pitchFamily="34" charset="0"/>
              </a:rPr>
              <a:t>وروبا؟</a:t>
            </a:r>
            <a:endParaRPr lang="en-US" dirty="0">
              <a:latin typeface="Calibri" panose="020F0502020204030204" pitchFamily="34" charset="0"/>
              <a:cs typeface="Calibri" panose="020F0502020204030204" pitchFamily="34" charset="0"/>
            </a:endParaRPr>
          </a:p>
          <a:p>
            <a:pPr lvl="0" algn="r"/>
            <a:r>
              <a:rPr lang="ar-JO" dirty="0">
                <a:latin typeface="Calibri" panose="020F0502020204030204" pitchFamily="34" charset="0"/>
                <a:cs typeface="Calibri" panose="020F0502020204030204" pitchFamily="34" charset="0"/>
              </a:rPr>
              <a:t>قارن بين حياة السكان ال</a:t>
            </a:r>
            <a:r>
              <a:rPr lang="ar-SA" dirty="0">
                <a:latin typeface="Calibri" panose="020F0502020204030204" pitchFamily="34" charset="0"/>
                <a:cs typeface="Calibri" panose="020F0502020204030204" pitchFamily="34" charset="0"/>
              </a:rPr>
              <a:t>أ</a:t>
            </a:r>
            <a:r>
              <a:rPr lang="ar-JO" dirty="0">
                <a:latin typeface="Calibri" panose="020F0502020204030204" pitchFamily="34" charset="0"/>
                <a:cs typeface="Calibri" panose="020F0502020204030204" pitchFamily="34" charset="0"/>
              </a:rPr>
              <a:t>وروبيين في قبل وبعد الثورة الصناعية. واعط رأيك.</a:t>
            </a:r>
            <a:endParaRPr lang="en-US" dirty="0">
              <a:latin typeface="Calibri" panose="020F0502020204030204" pitchFamily="34" charset="0"/>
              <a:cs typeface="Calibri" panose="020F0502020204030204" pitchFamily="34" charset="0"/>
            </a:endParaRPr>
          </a:p>
          <a:p>
            <a:pPr lvl="0" algn="r"/>
            <a:r>
              <a:rPr lang="ar-JO" dirty="0">
                <a:latin typeface="Calibri" panose="020F0502020204030204" pitchFamily="34" charset="0"/>
                <a:cs typeface="Calibri" panose="020F0502020204030204" pitchFamily="34" charset="0"/>
              </a:rPr>
              <a:t>ابحث في الشبكة العنكبوتية بتوسع عن المخترع جيمس واط.</a:t>
            </a:r>
            <a:endParaRPr lang="en-US" dirty="0">
              <a:latin typeface="Calibri" panose="020F0502020204030204" pitchFamily="34" charset="0"/>
              <a:cs typeface="Calibri" panose="020F0502020204030204" pitchFamily="34" charset="0"/>
            </a:endParaRPr>
          </a:p>
          <a:p>
            <a:pPr lvl="0" algn="r"/>
            <a:r>
              <a:rPr lang="ar-JO" dirty="0">
                <a:latin typeface="Calibri" panose="020F0502020204030204" pitchFamily="34" charset="0"/>
                <a:cs typeface="Calibri" panose="020F0502020204030204" pitchFamily="34" charset="0"/>
              </a:rPr>
              <a:t>لماذا اقيمت </a:t>
            </a:r>
            <a:r>
              <a:rPr lang="ar-SA" dirty="0">
                <a:latin typeface="Calibri" panose="020F0502020204030204" pitchFamily="34" charset="0"/>
                <a:cs typeface="Calibri" panose="020F0502020204030204" pitchFamily="34" charset="0"/>
              </a:rPr>
              <a:t>أ</a:t>
            </a:r>
            <a:r>
              <a:rPr lang="ar-JO" dirty="0">
                <a:latin typeface="Calibri" panose="020F0502020204030204" pitchFamily="34" charset="0"/>
                <a:cs typeface="Calibri" panose="020F0502020204030204" pitchFamily="34" charset="0"/>
              </a:rPr>
              <a:t>غلب المصانع بالقرب من </a:t>
            </a:r>
            <a:r>
              <a:rPr lang="ar-SA" dirty="0">
                <a:latin typeface="Calibri" panose="020F0502020204030204" pitchFamily="34" charset="0"/>
                <a:cs typeface="Calibri" panose="020F0502020204030204" pitchFamily="34" charset="0"/>
              </a:rPr>
              <a:t>مصادر</a:t>
            </a:r>
            <a:r>
              <a:rPr lang="ar-JO" dirty="0">
                <a:latin typeface="Calibri" panose="020F0502020204030204" pitchFamily="34" charset="0"/>
                <a:cs typeface="Calibri" panose="020F0502020204030204" pitchFamily="34" charset="0"/>
              </a:rPr>
              <a:t> المياه؟</a:t>
            </a:r>
            <a:endParaRPr lang="en-US" dirty="0">
              <a:latin typeface="Calibri" panose="020F0502020204030204" pitchFamily="34" charset="0"/>
              <a:cs typeface="Calibri" panose="020F0502020204030204" pitchFamily="34" charset="0"/>
            </a:endParaRPr>
          </a:p>
          <a:p>
            <a:pPr lvl="0" algn="r"/>
            <a:r>
              <a:rPr lang="ar-JO" dirty="0">
                <a:latin typeface="Calibri" panose="020F0502020204030204" pitchFamily="34" charset="0"/>
                <a:cs typeface="Calibri" panose="020F0502020204030204" pitchFamily="34" charset="0"/>
              </a:rPr>
              <a:t>كيف ساهمت القوة الطبيعية في تطوير الثورة الصناعية؟ وضح</a:t>
            </a:r>
            <a:endParaRPr lang="en-US" dirty="0">
              <a:latin typeface="Calibri" panose="020F0502020204030204" pitchFamily="34" charset="0"/>
              <a:cs typeface="Calibri" panose="020F0502020204030204" pitchFamily="34" charset="0"/>
            </a:endParaRPr>
          </a:p>
          <a:p>
            <a:pPr lvl="0" algn="r"/>
            <a:r>
              <a:rPr lang="ar-JO" dirty="0">
                <a:latin typeface="Calibri" panose="020F0502020204030204" pitchFamily="34" charset="0"/>
                <a:cs typeface="Calibri" panose="020F0502020204030204" pitchFamily="34" charset="0"/>
              </a:rPr>
              <a:t>عرف الطبقة الرأسمالية؟ واعط ر</a:t>
            </a:r>
            <a:r>
              <a:rPr lang="ar-SA" dirty="0">
                <a:latin typeface="Calibri" panose="020F0502020204030204" pitchFamily="34" charset="0"/>
                <a:cs typeface="Calibri" panose="020F0502020204030204" pitchFamily="34" charset="0"/>
              </a:rPr>
              <a:t>أ</a:t>
            </a:r>
            <a:r>
              <a:rPr lang="ar-JO" dirty="0" err="1">
                <a:latin typeface="Calibri" panose="020F0502020204030204" pitchFamily="34" charset="0"/>
                <a:cs typeface="Calibri" panose="020F0502020204030204" pitchFamily="34" charset="0"/>
              </a:rPr>
              <a:t>يك</a:t>
            </a:r>
            <a:r>
              <a:rPr lang="ar-JO" dirty="0">
                <a:latin typeface="Calibri" panose="020F0502020204030204" pitchFamily="34" charset="0"/>
                <a:cs typeface="Calibri" panose="020F0502020204030204" pitchFamily="34" charset="0"/>
              </a:rPr>
              <a:t> بها؟</a:t>
            </a:r>
            <a:endParaRPr lang="en-US" dirty="0">
              <a:latin typeface="Calibri" panose="020F0502020204030204" pitchFamily="34" charset="0"/>
              <a:cs typeface="Calibri" panose="020F0502020204030204" pitchFamily="34" charset="0"/>
            </a:endParaRPr>
          </a:p>
          <a:p>
            <a:pPr lvl="0" algn="r"/>
            <a:r>
              <a:rPr lang="ar-JO" dirty="0">
                <a:latin typeface="Calibri" panose="020F0502020204030204" pitchFamily="34" charset="0"/>
                <a:cs typeface="Calibri" panose="020F0502020204030204" pitchFamily="34" charset="0"/>
              </a:rPr>
              <a:t>من هو المتأثر من عملية التصنيع التي حصلت في الثورة الصناعية؟</a:t>
            </a:r>
            <a:endParaRPr lang="en-US" dirty="0">
              <a:latin typeface="Calibri" panose="020F0502020204030204" pitchFamily="34" charset="0"/>
              <a:cs typeface="Calibri" panose="020F0502020204030204" pitchFamily="34" charset="0"/>
            </a:endParaRPr>
          </a:p>
          <a:p>
            <a:pPr algn="r"/>
            <a:endParaRPr lang="ar-JO"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26423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p:txBody>
          <a:bodyPr/>
          <a:lstStyle/>
          <a:p>
            <a:r>
              <a:rPr lang="ar-AE" dirty="0">
                <a:latin typeface="Calibri" panose="020F0502020204030204" pitchFamily="34" charset="0"/>
                <a:cs typeface="Calibri" panose="020F0502020204030204" pitchFamily="34" charset="0"/>
              </a:rPr>
              <a:t>مردود</a:t>
            </a:r>
          </a:p>
        </p:txBody>
      </p:sp>
      <p:sp>
        <p:nvSpPr>
          <p:cNvPr id="12" name="מציין מיקום תוכן 11"/>
          <p:cNvSpPr>
            <a:spLocks noGrp="1"/>
          </p:cNvSpPr>
          <p:nvPr>
            <p:ph sz="quarter" idx="4"/>
          </p:nvPr>
        </p:nvSpPr>
        <p:spPr>
          <a:xfrm>
            <a:off x="515274" y="1140738"/>
            <a:ext cx="9769464" cy="4737462"/>
          </a:xfrm>
        </p:spPr>
        <p:txBody>
          <a:bodyPr>
            <a:normAutofit/>
          </a:bodyPr>
          <a:lstStyle/>
          <a:p>
            <a:pPr marL="0" indent="0">
              <a:lnSpc>
                <a:spcPct val="160000"/>
              </a:lnSpc>
              <a:spcAft>
                <a:spcPts val="800"/>
              </a:spcAft>
              <a:buNone/>
            </a:pPr>
            <a:r>
              <a:rPr lang="ar-SA" sz="2800" b="1" dirty="0">
                <a:solidFill>
                  <a:srgbClr val="C00000"/>
                </a:solidFill>
                <a:latin typeface="Calibri" panose="020F0502020204030204" pitchFamily="34" charset="0"/>
                <a:ea typeface="Calibri" panose="020F0502020204030204" pitchFamily="34" charset="0"/>
                <a:cs typeface="Calibri" panose="020F0502020204030204" pitchFamily="34" charset="0"/>
              </a:rPr>
              <a:t>ماذا اكتسبنا من هذا الدّرس؟</a:t>
            </a:r>
          </a:p>
          <a:p>
            <a:pPr lvl="0">
              <a:lnSpc>
                <a:spcPct val="160000"/>
              </a:lnSpc>
            </a:pPr>
            <a:r>
              <a:rPr lang="ar-EG" sz="2800" b="1" dirty="0">
                <a:latin typeface="Calibri" panose="020F0502020204030204" pitchFamily="34" charset="0"/>
                <a:cs typeface="Calibri" panose="020F0502020204030204" pitchFamily="34" charset="0"/>
              </a:rPr>
              <a:t> </a:t>
            </a:r>
            <a:r>
              <a:rPr lang="ar-JO" sz="2800" b="1" dirty="0">
                <a:latin typeface="Calibri" panose="020F0502020204030204" pitchFamily="34" charset="0"/>
                <a:cs typeface="Calibri" panose="020F0502020204030204" pitchFamily="34" charset="0"/>
              </a:rPr>
              <a:t>الثورة الصناعية </a:t>
            </a:r>
            <a:endParaRPr lang="ar-EG" sz="2800" b="1" dirty="0">
              <a:latin typeface="Calibri" panose="020F0502020204030204" pitchFamily="34" charset="0"/>
              <a:cs typeface="Calibri" panose="020F0502020204030204" pitchFamily="34" charset="0"/>
            </a:endParaRPr>
          </a:p>
          <a:p>
            <a:pPr lvl="0">
              <a:lnSpc>
                <a:spcPct val="160000"/>
              </a:lnSpc>
            </a:pPr>
            <a:r>
              <a:rPr lang="ar-JO" sz="2800" b="1" dirty="0">
                <a:latin typeface="Calibri" panose="020F0502020204030204" pitchFamily="34" charset="0"/>
                <a:cs typeface="Calibri" panose="020F0502020204030204" pitchFamily="34" charset="0"/>
              </a:rPr>
              <a:t> مظاهر الثورة الصناعية </a:t>
            </a:r>
            <a:endParaRPr lang="ar-EG" sz="2800" b="1" dirty="0">
              <a:latin typeface="Calibri" panose="020F0502020204030204" pitchFamily="34" charset="0"/>
              <a:cs typeface="Calibri" panose="020F0502020204030204" pitchFamily="34" charset="0"/>
            </a:endParaRPr>
          </a:p>
          <a:p>
            <a:pPr lvl="0">
              <a:lnSpc>
                <a:spcPct val="160000"/>
              </a:lnSpc>
            </a:pPr>
            <a:r>
              <a:rPr lang="ar-JO" sz="2800" b="1" dirty="0">
                <a:latin typeface="Calibri" panose="020F0502020204030204" pitchFamily="34" charset="0"/>
                <a:cs typeface="Calibri" panose="020F0502020204030204" pitchFamily="34" charset="0"/>
              </a:rPr>
              <a:t>انجلترا سباقة في ميدان الثورة </a:t>
            </a:r>
            <a:endParaRPr lang="ar-EG" sz="2800" b="1" dirty="0">
              <a:latin typeface="Calibri" panose="020F0502020204030204" pitchFamily="34" charset="0"/>
              <a:cs typeface="Calibri" panose="020F0502020204030204" pitchFamily="34" charset="0"/>
            </a:endParaRPr>
          </a:p>
          <a:p>
            <a:pPr lvl="0">
              <a:lnSpc>
                <a:spcPct val="160000"/>
              </a:lnSpc>
            </a:pPr>
            <a:r>
              <a:rPr lang="ar-EG" sz="2800" b="1" dirty="0">
                <a:latin typeface="Calibri" panose="020F0502020204030204" pitchFamily="34" charset="0"/>
                <a:cs typeface="Calibri" panose="020F0502020204030204" pitchFamily="34" charset="0"/>
              </a:rPr>
              <a:t>ا</a:t>
            </a:r>
            <a:r>
              <a:rPr lang="ar-JO" sz="2800" b="1" dirty="0">
                <a:latin typeface="Calibri" panose="020F0502020204030204" pitchFamily="34" charset="0"/>
                <a:cs typeface="Calibri" panose="020F0502020204030204" pitchFamily="34" charset="0"/>
              </a:rPr>
              <a:t>ل</a:t>
            </a:r>
            <a:r>
              <a:rPr lang="ar-SA" sz="2800" b="1" dirty="0">
                <a:latin typeface="Calibri" panose="020F0502020204030204" pitchFamily="34" charset="0"/>
                <a:cs typeface="Calibri" panose="020F0502020204030204" pitchFamily="34" charset="0"/>
              </a:rPr>
              <a:t>أ</a:t>
            </a:r>
            <a:r>
              <a:rPr lang="ar-JO" sz="2800" b="1" dirty="0">
                <a:latin typeface="Calibri" panose="020F0502020204030204" pitchFamily="34" charset="0"/>
                <a:cs typeface="Calibri" panose="020F0502020204030204" pitchFamily="34" charset="0"/>
              </a:rPr>
              <a:t>بعاد الاجتماعية للثورة الصناعية </a:t>
            </a:r>
          </a:p>
          <a:p>
            <a:pPr lvl="0">
              <a:lnSpc>
                <a:spcPct val="160000"/>
              </a:lnSpc>
            </a:pPr>
            <a:r>
              <a:rPr lang="ar-JO" sz="2800" b="1" dirty="0">
                <a:latin typeface="Calibri" panose="020F0502020204030204" pitchFamily="34" charset="0"/>
                <a:cs typeface="Calibri" panose="020F0502020204030204" pitchFamily="34" charset="0"/>
              </a:rPr>
              <a:t>الطبقة العمالية ونضالها</a:t>
            </a:r>
            <a:endParaRPr lang="ar-SA" dirty="0">
              <a:latin typeface="Calibri" panose="020F0502020204030204" pitchFamily="34" charset="0"/>
              <a:ea typeface="Calibri" panose="020F0502020204030204" pitchFamily="34" charset="0"/>
              <a:cs typeface="Calibri" panose="020F0502020204030204" pitchFamily="34" charset="0"/>
            </a:endParaRPr>
          </a:p>
        </p:txBody>
      </p:sp>
      <p:pic>
        <p:nvPicPr>
          <p:cNvPr id="2" name="תמונה 1">
            <a:extLst>
              <a:ext uri="{FF2B5EF4-FFF2-40B4-BE49-F238E27FC236}">
                <a16:creationId xmlns:a16="http://schemas.microsoft.com/office/drawing/2014/main" id="{6CCE4B12-29C5-48D3-AAC1-754C18B2A1F5}"/>
              </a:ext>
            </a:extLst>
          </p:cNvPr>
          <p:cNvPicPr>
            <a:picLocks noChangeAspect="1"/>
          </p:cNvPicPr>
          <p:nvPr/>
        </p:nvPicPr>
        <p:blipFill>
          <a:blip r:embed="rId3"/>
          <a:stretch>
            <a:fillRect/>
          </a:stretch>
        </p:blipFill>
        <p:spPr>
          <a:xfrm>
            <a:off x="316871" y="1770761"/>
            <a:ext cx="5018567" cy="3477416"/>
          </a:xfrm>
          <a:prstGeom prst="rect">
            <a:avLst/>
          </a:prstGeom>
        </p:spPr>
      </p:pic>
    </p:spTree>
    <p:extLst>
      <p:ext uri="{BB962C8B-B14F-4D97-AF65-F5344CB8AC3E}">
        <p14:creationId xmlns:p14="http://schemas.microsoft.com/office/powerpoint/2010/main" val="76258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id="{737D3E99-F113-4BB4-9097-B1002DE0F8D3}"/>
              </a:ext>
            </a:extLst>
          </p:cNvPr>
          <p:cNvSpPr>
            <a:spLocks noGrp="1"/>
          </p:cNvSpPr>
          <p:nvPr>
            <p:ph type="ctrTitle"/>
          </p:nvPr>
        </p:nvSpPr>
        <p:spPr>
          <a:xfrm>
            <a:off x="1289113" y="3743867"/>
            <a:ext cx="9613777" cy="1415378"/>
          </a:xfrm>
        </p:spPr>
        <p:txBody>
          <a:bodyPr vert="horz" wrap="none" lIns="36000" tIns="36000" rIns="36000" bIns="36000" rtlCol="1" anchor="ctr">
            <a:spAutoFit/>
          </a:bodyPr>
          <a:lstStyle/>
          <a:p>
            <a:pPr algn="r" rtl="1">
              <a:lnSpc>
                <a:spcPct val="150000"/>
              </a:lnSpc>
            </a:pPr>
            <a:r>
              <a:rPr lang="he-IL" sz="2000" dirty="0"/>
              <a:t>השימוש ביצירות במהלך שידור זה נעשה לפי סעיף 27א לחוק זכות יוצרים, תשס"ח-2007. </a:t>
            </a:r>
            <a:br>
              <a:rPr lang="en-US" sz="2000" dirty="0"/>
            </a:br>
            <a:r>
              <a:rPr lang="he-IL" sz="2000" dirty="0"/>
              <a:t>אם הינך בעל הזכויות באחת היצירות, באפשרותך לבקש מאיתנו לחדול מהשימוש ביצירה, </a:t>
            </a:r>
            <a:br>
              <a:rPr lang="en-US" sz="2000" dirty="0"/>
            </a:br>
            <a:r>
              <a:rPr lang="he-IL" sz="2000" dirty="0"/>
              <a:t>זאת באמצעות פנייה לדוא"ל </a:t>
            </a:r>
            <a:r>
              <a:rPr lang="en-US" sz="2000" dirty="0"/>
              <a:t>rights@education.gov.il</a:t>
            </a:r>
            <a:endParaRPr lang="he-IL" sz="2000" dirty="0"/>
          </a:p>
        </p:txBody>
      </p:sp>
      <p:sp>
        <p:nvSpPr>
          <p:cNvPr id="8" name="מלבן 7">
            <a:extLst>
              <a:ext uri="{FF2B5EF4-FFF2-40B4-BE49-F238E27FC236}">
                <a16:creationId xmlns:a16="http://schemas.microsoft.com/office/drawing/2014/main" id="{DFF735AD-340B-4FCF-969A-F904F6012CB9}"/>
              </a:ext>
            </a:extLst>
          </p:cNvPr>
          <p:cNvSpPr/>
          <p:nvPr/>
        </p:nvSpPr>
        <p:spPr>
          <a:xfrm>
            <a:off x="1273083" y="2661336"/>
            <a:ext cx="9645837" cy="743656"/>
          </a:xfrm>
          <a:prstGeom prst="rect">
            <a:avLst/>
          </a:prstGeom>
        </p:spPr>
        <p:txBody>
          <a:bodyPr wrap="none" lIns="36000" tIns="36000" rIns="36000" bIns="36000">
            <a:spAutoFit/>
          </a:bodyPr>
          <a:lstStyle/>
          <a:p>
            <a:pPr algn="ctr">
              <a:lnSpc>
                <a:spcPct val="150000"/>
              </a:lnSpc>
              <a:defRPr/>
            </a:pPr>
            <a:r>
              <a:rPr lang="he-IL" sz="3200" b="1" dirty="0">
                <a:solidFill>
                  <a:srgbClr val="192A72"/>
                </a:solidFill>
                <a:latin typeface="Varela Round" panose="00000500000000000000" pitchFamily="2" charset="-79"/>
                <a:cs typeface="Varela Round" panose="00000500000000000000" pitchFamily="2" charset="-79"/>
              </a:rPr>
              <a:t>שימוש ביצירות מוגנות בזכויות יוצרים ואיתור בעלי זכויות </a:t>
            </a:r>
          </a:p>
        </p:txBody>
      </p:sp>
    </p:spTree>
    <p:extLst>
      <p:ext uri="{BB962C8B-B14F-4D97-AF65-F5344CB8AC3E}">
        <p14:creationId xmlns:p14="http://schemas.microsoft.com/office/powerpoint/2010/main" val="273093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a:extLst>
              <a:ext uri="{FF2B5EF4-FFF2-40B4-BE49-F238E27FC236}">
                <a16:creationId xmlns:a16="http://schemas.microsoft.com/office/drawing/2014/main" id="{EF1C8616-ED1C-4B49-9881-F86358946F84}"/>
              </a:ext>
            </a:extLst>
          </p:cNvPr>
          <p:cNvSpPr/>
          <p:nvPr/>
        </p:nvSpPr>
        <p:spPr>
          <a:xfrm>
            <a:off x="1155733" y="2269260"/>
            <a:ext cx="8153041" cy="612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he-IL" sz="2400" b="1" dirty="0">
              <a:solidFill>
                <a:schemeClr val="tx1"/>
              </a:solidFill>
              <a:latin typeface="Arial" panose="020B0604020202020204" pitchFamily="34" charset="0"/>
              <a:cs typeface="Arial" panose="020B0604020202020204" pitchFamily="34" charset="0"/>
            </a:endParaRPr>
          </a:p>
        </p:txBody>
      </p:sp>
      <p:sp>
        <p:nvSpPr>
          <p:cNvPr id="8" name="מלבן 7">
            <a:extLst>
              <a:ext uri="{FF2B5EF4-FFF2-40B4-BE49-F238E27FC236}">
                <a16:creationId xmlns:a16="http://schemas.microsoft.com/office/drawing/2014/main" id="{0DB976DC-A9FD-47D6-8FAE-479C10DB06F1}"/>
              </a:ext>
            </a:extLst>
          </p:cNvPr>
          <p:cNvSpPr/>
          <p:nvPr/>
        </p:nvSpPr>
        <p:spPr>
          <a:xfrm>
            <a:off x="3219648" y="3907219"/>
            <a:ext cx="6089126" cy="612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he-IL" sz="2400" b="1" dirty="0">
              <a:solidFill>
                <a:schemeClr val="tx1"/>
              </a:solidFill>
              <a:latin typeface="Arial" panose="020B0604020202020204" pitchFamily="34" charset="0"/>
              <a:cs typeface="Arial" panose="020B0604020202020204" pitchFamily="34" charset="0"/>
            </a:endParaRPr>
          </a:p>
        </p:txBody>
      </p:sp>
      <p:sp>
        <p:nvSpPr>
          <p:cNvPr id="9" name="מלבן 8">
            <a:extLst>
              <a:ext uri="{FF2B5EF4-FFF2-40B4-BE49-F238E27FC236}">
                <a16:creationId xmlns:a16="http://schemas.microsoft.com/office/drawing/2014/main" id="{0FB9A2B9-9747-491D-B440-69B001158383}"/>
              </a:ext>
            </a:extLst>
          </p:cNvPr>
          <p:cNvSpPr/>
          <p:nvPr/>
        </p:nvSpPr>
        <p:spPr>
          <a:xfrm>
            <a:off x="1969062" y="874426"/>
            <a:ext cx="9190147" cy="33389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r>
              <a:rPr lang="ar-SA" sz="4000" b="1" dirty="0">
                <a:solidFill>
                  <a:schemeClr val="tx1"/>
                </a:solidFill>
                <a:latin typeface="Calibri" panose="020F0502020204030204" pitchFamily="34" charset="0"/>
                <a:cs typeface="Calibri" panose="020F0502020204030204" pitchFamily="34" charset="0"/>
              </a:rPr>
              <a:t>عنوان اللّقاء</a:t>
            </a:r>
            <a:r>
              <a:rPr lang="ar-JO" sz="4000" b="1" dirty="0">
                <a:solidFill>
                  <a:schemeClr val="tx1"/>
                </a:solidFill>
                <a:latin typeface="Calibri" panose="020F0502020204030204" pitchFamily="34" charset="0"/>
                <a:cs typeface="Calibri" panose="020F0502020204030204" pitchFamily="34" charset="0"/>
              </a:rPr>
              <a:t>-</a:t>
            </a:r>
            <a:r>
              <a:rPr lang="ar-SA" sz="4000" b="1" dirty="0">
                <a:solidFill>
                  <a:schemeClr val="tx1"/>
                </a:solidFill>
                <a:latin typeface="Calibri" panose="020F0502020204030204" pitchFamily="34" charset="0"/>
                <a:cs typeface="Calibri" panose="020F0502020204030204" pitchFamily="34" charset="0"/>
              </a:rPr>
              <a:t> </a:t>
            </a:r>
            <a:r>
              <a:rPr lang="ar-EG" sz="4000" b="1" dirty="0">
                <a:solidFill>
                  <a:schemeClr val="tx1"/>
                </a:solidFill>
                <a:latin typeface="Calibri" panose="020F0502020204030204" pitchFamily="34" charset="0"/>
                <a:cs typeface="Calibri" panose="020F0502020204030204" pitchFamily="34" charset="0"/>
              </a:rPr>
              <a:t>ا</a:t>
            </a:r>
            <a:r>
              <a:rPr lang="ar-JO" sz="4000" b="1" dirty="0">
                <a:solidFill>
                  <a:schemeClr val="tx1"/>
                </a:solidFill>
                <a:latin typeface="Calibri" panose="020F0502020204030204" pitchFamily="34" charset="0"/>
                <a:cs typeface="Calibri" panose="020F0502020204030204" pitchFamily="34" charset="0"/>
              </a:rPr>
              <a:t>لثورة الصناعية في القرن الثامن عشر</a:t>
            </a:r>
            <a:endParaRPr lang="ar-SA" sz="4000" b="1" dirty="0">
              <a:solidFill>
                <a:schemeClr val="tx1"/>
              </a:solidFill>
              <a:latin typeface="Calibri" panose="020F0502020204030204" pitchFamily="34" charset="0"/>
              <a:cs typeface="Calibri" panose="020F0502020204030204" pitchFamily="34" charset="0"/>
            </a:endParaRPr>
          </a:p>
          <a:p>
            <a:pPr algn="ctr"/>
            <a:endParaRPr lang="ar-SA" sz="2400" b="1" dirty="0">
              <a:solidFill>
                <a:srgbClr val="192A72"/>
              </a:solidFill>
              <a:latin typeface="Calibri" panose="020F0502020204030204" pitchFamily="34" charset="0"/>
              <a:cs typeface="Calibri" panose="020F0502020204030204" pitchFamily="34" charset="0"/>
            </a:endParaRPr>
          </a:p>
          <a:p>
            <a:pPr algn="ctr"/>
            <a:r>
              <a:rPr lang="ar-SA" sz="2800" b="1" dirty="0">
                <a:solidFill>
                  <a:srgbClr val="192A72"/>
                </a:solidFill>
                <a:latin typeface="Calibri" panose="020F0502020204030204" pitchFamily="34" charset="0"/>
                <a:cs typeface="Calibri" panose="020F0502020204030204" pitchFamily="34" charset="0"/>
              </a:rPr>
              <a:t>مقدّم</a:t>
            </a:r>
            <a:r>
              <a:rPr lang="ar-JO" sz="2800" b="1" dirty="0">
                <a:solidFill>
                  <a:srgbClr val="192A72"/>
                </a:solidFill>
                <a:latin typeface="Calibri" panose="020F0502020204030204" pitchFamily="34" charset="0"/>
                <a:cs typeface="Calibri" panose="020F0502020204030204" pitchFamily="34" charset="0"/>
              </a:rPr>
              <a:t>ة</a:t>
            </a:r>
            <a:r>
              <a:rPr lang="ar-SA" sz="2800" b="1" dirty="0">
                <a:solidFill>
                  <a:srgbClr val="192A72"/>
                </a:solidFill>
                <a:latin typeface="Calibri" panose="020F0502020204030204" pitchFamily="34" charset="0"/>
                <a:cs typeface="Calibri" panose="020F0502020204030204" pitchFamily="34" charset="0"/>
              </a:rPr>
              <a:t> اللّقاء</a:t>
            </a:r>
            <a:r>
              <a:rPr lang="he-IL" sz="2800" b="1" dirty="0">
                <a:solidFill>
                  <a:srgbClr val="192A72"/>
                </a:solidFill>
                <a:latin typeface="Calibri" panose="020F0502020204030204" pitchFamily="34" charset="0"/>
                <a:cs typeface="Calibri" panose="020F0502020204030204" pitchFamily="34" charset="0"/>
              </a:rPr>
              <a:t>- חלק ב'</a:t>
            </a:r>
            <a:endParaRPr lang="ar-SA" sz="2800" b="1" dirty="0">
              <a:solidFill>
                <a:srgbClr val="192A72"/>
              </a:solidFill>
              <a:latin typeface="Calibri" panose="020F0502020204030204" pitchFamily="34" charset="0"/>
              <a:cs typeface="Calibri" panose="020F0502020204030204" pitchFamily="34" charset="0"/>
            </a:endParaRPr>
          </a:p>
          <a:p>
            <a:pPr algn="ctr"/>
            <a:r>
              <a:rPr lang="ar-JO" sz="2800" b="1" dirty="0">
                <a:solidFill>
                  <a:srgbClr val="192A72"/>
                </a:solidFill>
                <a:latin typeface="Calibri" panose="020F0502020204030204" pitchFamily="34" charset="0"/>
                <a:cs typeface="Calibri" panose="020F0502020204030204" pitchFamily="34" charset="0"/>
              </a:rPr>
              <a:t>علا خير</a:t>
            </a:r>
          </a:p>
          <a:p>
            <a:pPr algn="ctr"/>
            <a:r>
              <a:rPr lang="ar-JO" sz="2800" b="1" dirty="0">
                <a:solidFill>
                  <a:srgbClr val="192A72"/>
                </a:solidFill>
                <a:latin typeface="Calibri" panose="020F0502020204030204" pitchFamily="34" charset="0"/>
                <a:cs typeface="Calibri" panose="020F0502020204030204" pitchFamily="34" charset="0"/>
              </a:rPr>
              <a:t>مرشدة التاريخ في الوسط الدرزي  </a:t>
            </a:r>
            <a:endParaRPr lang="ar-SA" sz="2800" b="1" dirty="0">
              <a:solidFill>
                <a:srgbClr val="192A72"/>
              </a:solidFill>
              <a:latin typeface="Calibri" panose="020F0502020204030204" pitchFamily="34" charset="0"/>
              <a:cs typeface="Calibri" panose="020F0502020204030204" pitchFamily="34" charset="0"/>
            </a:endParaRPr>
          </a:p>
          <a:p>
            <a:pPr algn="ctr"/>
            <a:r>
              <a:rPr lang="ar-SA" sz="2800" b="1" dirty="0">
                <a:solidFill>
                  <a:srgbClr val="192A72"/>
                </a:solidFill>
                <a:latin typeface="Calibri" panose="020F0502020204030204" pitchFamily="34" charset="0"/>
                <a:cs typeface="Calibri" panose="020F0502020204030204" pitchFamily="34" charset="0"/>
              </a:rPr>
              <a:t>معلّم</a:t>
            </a:r>
            <a:r>
              <a:rPr lang="ar-JO" sz="2800" b="1" dirty="0">
                <a:solidFill>
                  <a:srgbClr val="192A72"/>
                </a:solidFill>
                <a:latin typeface="Calibri" panose="020F0502020204030204" pitchFamily="34" charset="0"/>
                <a:cs typeface="Calibri" panose="020F0502020204030204" pitchFamily="34" charset="0"/>
              </a:rPr>
              <a:t>ة</a:t>
            </a:r>
            <a:r>
              <a:rPr lang="ar-SA" sz="2800" b="1" dirty="0">
                <a:solidFill>
                  <a:srgbClr val="192A72"/>
                </a:solidFill>
                <a:latin typeface="Calibri" panose="020F0502020204030204" pitchFamily="34" charset="0"/>
                <a:cs typeface="Calibri" panose="020F0502020204030204" pitchFamily="34" charset="0"/>
              </a:rPr>
              <a:t> </a:t>
            </a:r>
            <a:r>
              <a:rPr lang="ar-EG" sz="2800" b="1" dirty="0">
                <a:solidFill>
                  <a:srgbClr val="192A72"/>
                </a:solidFill>
                <a:latin typeface="Calibri" panose="020F0502020204030204" pitchFamily="34" charset="0"/>
                <a:cs typeface="Calibri" panose="020F0502020204030204" pitchFamily="34" charset="0"/>
              </a:rPr>
              <a:t>موضوع التاريخ في المدرسة ال</a:t>
            </a:r>
            <a:r>
              <a:rPr lang="ar-JO" sz="2800" b="1" dirty="0">
                <a:solidFill>
                  <a:srgbClr val="192A72"/>
                </a:solidFill>
                <a:latin typeface="Calibri" panose="020F0502020204030204" pitchFamily="34" charset="0"/>
                <a:cs typeface="Calibri" panose="020F0502020204030204" pitchFamily="34" charset="0"/>
              </a:rPr>
              <a:t>اعدادية ب في </a:t>
            </a:r>
            <a:r>
              <a:rPr lang="ar-JO" sz="2800" b="1" dirty="0" err="1">
                <a:solidFill>
                  <a:srgbClr val="192A72"/>
                </a:solidFill>
                <a:latin typeface="Calibri" panose="020F0502020204030204" pitchFamily="34" charset="0"/>
                <a:cs typeface="Calibri" panose="020F0502020204030204" pitchFamily="34" charset="0"/>
              </a:rPr>
              <a:t>أبوسنان</a:t>
            </a:r>
            <a:endParaRPr lang="ar-JO" sz="2800" b="1" dirty="0">
              <a:solidFill>
                <a:srgbClr val="192A72"/>
              </a:solidFill>
              <a:latin typeface="Calibri" panose="020F0502020204030204" pitchFamily="34" charset="0"/>
              <a:cs typeface="Calibri" panose="020F0502020204030204" pitchFamily="34" charset="0"/>
            </a:endParaRPr>
          </a:p>
          <a:p>
            <a:pPr algn="ctr"/>
            <a:r>
              <a:rPr lang="ar-JO" sz="2800" b="1" dirty="0">
                <a:solidFill>
                  <a:srgbClr val="192A72"/>
                </a:solidFill>
                <a:latin typeface="Calibri" panose="020F0502020204030204" pitchFamily="34" charset="0"/>
                <a:cs typeface="Calibri" panose="020F0502020204030204" pitchFamily="34" charset="0"/>
              </a:rPr>
              <a:t>تحت </a:t>
            </a:r>
            <a:r>
              <a:rPr lang="ar-SA" sz="2800" b="1">
                <a:solidFill>
                  <a:srgbClr val="192A72"/>
                </a:solidFill>
                <a:latin typeface="Calibri" panose="020F0502020204030204" pitchFamily="34" charset="0"/>
                <a:cs typeface="Calibri" panose="020F0502020204030204" pitchFamily="34" charset="0"/>
              </a:rPr>
              <a:t>ا</a:t>
            </a:r>
            <a:r>
              <a:rPr lang="ar-JO" sz="2800" b="1">
                <a:solidFill>
                  <a:srgbClr val="192A72"/>
                </a:solidFill>
                <a:latin typeface="Calibri" panose="020F0502020204030204" pitchFamily="34" charset="0"/>
                <a:cs typeface="Calibri" panose="020F0502020204030204" pitchFamily="34" charset="0"/>
              </a:rPr>
              <a:t>شراف</a:t>
            </a:r>
            <a:r>
              <a:rPr lang="ar-JO" sz="2800" b="1" dirty="0">
                <a:solidFill>
                  <a:srgbClr val="192A72"/>
                </a:solidFill>
                <a:latin typeface="Calibri" panose="020F0502020204030204" pitchFamily="34" charset="0"/>
                <a:cs typeface="Calibri" panose="020F0502020204030204" pitchFamily="34" charset="0"/>
              </a:rPr>
              <a:t> </a:t>
            </a:r>
            <a:r>
              <a:rPr lang="ar-SA" sz="2800" b="1" dirty="0">
                <a:solidFill>
                  <a:srgbClr val="192A72"/>
                </a:solidFill>
                <a:latin typeface="Calibri" panose="020F0502020204030204" pitchFamily="34" charset="0"/>
                <a:cs typeface="Calibri" panose="020F0502020204030204" pitchFamily="34" charset="0"/>
              </a:rPr>
              <a:t>ال</a:t>
            </a:r>
            <a:r>
              <a:rPr lang="ar-JO" sz="2800" b="1" dirty="0">
                <a:solidFill>
                  <a:srgbClr val="192A72"/>
                </a:solidFill>
                <a:latin typeface="Calibri" panose="020F0502020204030204" pitchFamily="34" charset="0"/>
                <a:cs typeface="Calibri" panose="020F0502020204030204" pitchFamily="34" charset="0"/>
              </a:rPr>
              <a:t>مفتشة</a:t>
            </a:r>
            <a:r>
              <a:rPr lang="ar-SA" sz="2800" b="1" dirty="0">
                <a:solidFill>
                  <a:srgbClr val="192A72"/>
                </a:solidFill>
                <a:latin typeface="Calibri" panose="020F0502020204030204" pitchFamily="34" charset="0"/>
                <a:cs typeface="Calibri" panose="020F0502020204030204" pitchFamily="34" charset="0"/>
              </a:rPr>
              <a:t> المركزة لموضوع</a:t>
            </a:r>
            <a:r>
              <a:rPr lang="ar-JO" sz="2800" b="1" dirty="0">
                <a:solidFill>
                  <a:srgbClr val="192A72"/>
                </a:solidFill>
                <a:latin typeface="Calibri" panose="020F0502020204030204" pitchFamily="34" charset="0"/>
                <a:cs typeface="Calibri" panose="020F0502020204030204" pitchFamily="34" charset="0"/>
              </a:rPr>
              <a:t> التاريخ في الوسط الدرزي جيهان فرهود</a:t>
            </a:r>
            <a:endParaRPr lang="ar-SA" sz="2800" b="1" dirty="0">
              <a:solidFill>
                <a:srgbClr val="192A72"/>
              </a:solidFill>
              <a:latin typeface="Calibri" panose="020F0502020204030204" pitchFamily="34" charset="0"/>
              <a:cs typeface="Calibri" panose="020F0502020204030204" pitchFamily="34" charset="0"/>
            </a:endParaRPr>
          </a:p>
          <a:p>
            <a:endParaRPr lang="ar-SA" sz="2400" b="1" dirty="0">
              <a:solidFill>
                <a:schemeClr val="tx1"/>
              </a:solidFill>
              <a:latin typeface="Calibri" panose="020F0502020204030204" pitchFamily="34" charset="0"/>
              <a:cs typeface="Calibri" panose="020F0502020204030204" pitchFamily="34" charset="0"/>
            </a:endParaRPr>
          </a:p>
          <a:p>
            <a:pPr algn="r"/>
            <a:endParaRPr lang="he-IL" sz="2400" b="1" dirty="0">
              <a:solidFill>
                <a:schemeClr val="tx1"/>
              </a:solidFill>
              <a:latin typeface="Calibri" panose="020F0502020204030204" pitchFamily="34" charset="0"/>
              <a:cs typeface="Calibri" panose="020F0502020204030204" pitchFamily="34" charset="0"/>
            </a:endParaRPr>
          </a:p>
        </p:txBody>
      </p:sp>
      <p:pic>
        <p:nvPicPr>
          <p:cNvPr id="6" name="Picture 2">
            <a:extLst>
              <a:ext uri="{FF2B5EF4-FFF2-40B4-BE49-F238E27FC236}">
                <a16:creationId xmlns:a16="http://schemas.microsoft.com/office/drawing/2014/main" id="{B2353FDA-02E7-484A-A7F2-602CEB65123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57723" y="4725054"/>
            <a:ext cx="4276555" cy="203645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365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E9E4243-236C-413E-B7C7-C04034AFCFCC}"/>
              </a:ext>
            </a:extLst>
          </p:cNvPr>
          <p:cNvSpPr>
            <a:spLocks noGrp="1"/>
          </p:cNvSpPr>
          <p:nvPr>
            <p:ph type="ctrTitle"/>
          </p:nvPr>
        </p:nvSpPr>
        <p:spPr>
          <a:xfrm>
            <a:off x="551145" y="334188"/>
            <a:ext cx="10872592" cy="637499"/>
          </a:xfrm>
        </p:spPr>
        <p:txBody>
          <a:bodyPr/>
          <a:lstStyle/>
          <a:p>
            <a:r>
              <a:rPr lang="ar-JO" sz="3200" b="1" u="sng" dirty="0">
                <a:solidFill>
                  <a:srgbClr val="FF0000"/>
                </a:solidFill>
                <a:latin typeface="Calibri" panose="020F0502020204030204" pitchFamily="34" charset="0"/>
                <a:cs typeface="Calibri" panose="020F0502020204030204" pitchFamily="34" charset="0"/>
              </a:rPr>
              <a:t>ال</a:t>
            </a:r>
            <a:r>
              <a:rPr lang="ar-SA" sz="3200" b="1" u="sng" dirty="0">
                <a:solidFill>
                  <a:srgbClr val="FF0000"/>
                </a:solidFill>
                <a:latin typeface="Calibri" panose="020F0502020204030204" pitchFamily="34" charset="0"/>
                <a:cs typeface="Calibri" panose="020F0502020204030204" pitchFamily="34" charset="0"/>
              </a:rPr>
              <a:t>أ</a:t>
            </a:r>
            <a:r>
              <a:rPr lang="ar-JO" sz="3200" b="1" u="sng" dirty="0">
                <a:solidFill>
                  <a:srgbClr val="FF0000"/>
                </a:solidFill>
                <a:latin typeface="Calibri" panose="020F0502020204030204" pitchFamily="34" charset="0"/>
                <a:cs typeface="Calibri" panose="020F0502020204030204" pitchFamily="34" charset="0"/>
              </a:rPr>
              <a:t>بعاد الاجتماعية للثورة الصناعية</a:t>
            </a:r>
          </a:p>
        </p:txBody>
      </p:sp>
      <p:pic>
        <p:nvPicPr>
          <p:cNvPr id="4" name="תמונה 3">
            <a:extLst>
              <a:ext uri="{FF2B5EF4-FFF2-40B4-BE49-F238E27FC236}">
                <a16:creationId xmlns:a16="http://schemas.microsoft.com/office/drawing/2014/main" id="{1D0E9CE4-5094-4C78-B32A-4FD9874978E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384438" y="2853169"/>
            <a:ext cx="1684848" cy="2491219"/>
          </a:xfrm>
          <a:prstGeom prst="rect">
            <a:avLst/>
          </a:prstGeom>
          <a:noFill/>
          <a:ln>
            <a:noFill/>
          </a:ln>
        </p:spPr>
      </p:pic>
      <p:sp>
        <p:nvSpPr>
          <p:cNvPr id="5" name="תיבת טקסט 4">
            <a:extLst>
              <a:ext uri="{FF2B5EF4-FFF2-40B4-BE49-F238E27FC236}">
                <a16:creationId xmlns:a16="http://schemas.microsoft.com/office/drawing/2014/main" id="{B608A5FA-4CB7-4E18-A550-E6003C9D37E4}"/>
              </a:ext>
            </a:extLst>
          </p:cNvPr>
          <p:cNvSpPr txBox="1"/>
          <p:nvPr/>
        </p:nvSpPr>
        <p:spPr>
          <a:xfrm>
            <a:off x="8670472" y="5167511"/>
            <a:ext cx="3057524" cy="495300"/>
          </a:xfrm>
          <a:prstGeom prst="rect">
            <a:avLst/>
          </a:prstGeom>
        </p:spPr>
        <p:txBody>
          <a:bodyPr vert="horz" wrap="none" lIns="91440" tIns="45720" rIns="91440" bIns="45720" rtlCol="1" anchor="b">
            <a:noAutofit/>
          </a:bodyPr>
          <a:lstStyle/>
          <a:p>
            <a:r>
              <a:rPr lang="ar-JO" dirty="0">
                <a:latin typeface="Calibri" panose="020F0502020204030204" pitchFamily="34" charset="0"/>
                <a:cs typeface="Calibri" panose="020F0502020204030204" pitchFamily="34" charset="0"/>
              </a:rPr>
              <a:t>رسم بياني يوضح عملية التمدن في بريطانيا</a:t>
            </a:r>
          </a:p>
        </p:txBody>
      </p:sp>
      <p:pic>
        <p:nvPicPr>
          <p:cNvPr id="3076" name="Picture 4" descr="لماذا بدأت الثورة الصناعية في أوروبا ولم تبدأ عندنا؟ | نون بوست">
            <a:extLst>
              <a:ext uri="{FF2B5EF4-FFF2-40B4-BE49-F238E27FC236}">
                <a16:creationId xmlns:a16="http://schemas.microsoft.com/office/drawing/2014/main" id="{BD22C741-5B1C-48AF-B691-75B99A8825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5818" y="2216922"/>
            <a:ext cx="1893774" cy="288847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ndustrial Schools - Mind Map">
            <a:extLst>
              <a:ext uri="{FF2B5EF4-FFF2-40B4-BE49-F238E27FC236}">
                <a16:creationId xmlns:a16="http://schemas.microsoft.com/office/drawing/2014/main" id="{23CA7F76-38C0-4BAC-9183-28E9FFF73A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110" y="2195740"/>
            <a:ext cx="2293736" cy="2452459"/>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The industrial town and its environment | .">
            <a:extLst>
              <a:ext uri="{FF2B5EF4-FFF2-40B4-BE49-F238E27FC236}">
                <a16:creationId xmlns:a16="http://schemas.microsoft.com/office/drawing/2014/main" id="{E4B22F48-D955-48C0-A2E9-9FFFB9D996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6503" y="3245304"/>
            <a:ext cx="1769497" cy="2831953"/>
          </a:xfrm>
          <a:prstGeom prst="rect">
            <a:avLst/>
          </a:prstGeom>
          <a:noFill/>
          <a:extLst>
            <a:ext uri="{909E8E84-426E-40DD-AFC4-6F175D3DCCD1}">
              <a14:hiddenFill xmlns:a14="http://schemas.microsoft.com/office/drawing/2010/main">
                <a:solidFill>
                  <a:srgbClr val="FFFFFF"/>
                </a:solidFill>
              </a14:hiddenFill>
            </a:ext>
          </a:extLst>
        </p:spPr>
      </p:pic>
      <p:sp>
        <p:nvSpPr>
          <p:cNvPr id="6" name="מלבן 5">
            <a:extLst>
              <a:ext uri="{FF2B5EF4-FFF2-40B4-BE49-F238E27FC236}">
                <a16:creationId xmlns:a16="http://schemas.microsoft.com/office/drawing/2014/main" id="{CF4DE11B-002F-4C74-B495-6BBB59965CF3}"/>
              </a:ext>
            </a:extLst>
          </p:cNvPr>
          <p:cNvSpPr/>
          <p:nvPr/>
        </p:nvSpPr>
        <p:spPr>
          <a:xfrm>
            <a:off x="10592481" y="1143595"/>
            <a:ext cx="103611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2000" dirty="0">
                <a:latin typeface="Calibri" panose="020F0502020204030204" pitchFamily="34" charset="0"/>
                <a:cs typeface="Calibri" panose="020F0502020204030204" pitchFamily="34" charset="0"/>
              </a:rPr>
              <a:t>نمو الطبقة العمالية </a:t>
            </a:r>
          </a:p>
        </p:txBody>
      </p:sp>
      <p:sp>
        <p:nvSpPr>
          <p:cNvPr id="13" name="מלבן 12">
            <a:extLst>
              <a:ext uri="{FF2B5EF4-FFF2-40B4-BE49-F238E27FC236}">
                <a16:creationId xmlns:a16="http://schemas.microsoft.com/office/drawing/2014/main" id="{25818BB4-ECB4-4014-934A-30A5B876649D}"/>
              </a:ext>
            </a:extLst>
          </p:cNvPr>
          <p:cNvSpPr/>
          <p:nvPr/>
        </p:nvSpPr>
        <p:spPr>
          <a:xfrm>
            <a:off x="8670472" y="1711439"/>
            <a:ext cx="103611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2000" dirty="0">
                <a:latin typeface="Calibri" panose="020F0502020204030204" pitchFamily="34" charset="0"/>
                <a:cs typeface="Calibri" panose="020F0502020204030204" pitchFamily="34" charset="0"/>
              </a:rPr>
              <a:t>عملية التمدين</a:t>
            </a:r>
          </a:p>
        </p:txBody>
      </p:sp>
      <p:sp>
        <p:nvSpPr>
          <p:cNvPr id="14" name="מלבן 13">
            <a:extLst>
              <a:ext uri="{FF2B5EF4-FFF2-40B4-BE49-F238E27FC236}">
                <a16:creationId xmlns:a16="http://schemas.microsoft.com/office/drawing/2014/main" id="{61678919-2B3A-4A7C-B4AF-C66EC95FF884}"/>
              </a:ext>
            </a:extLst>
          </p:cNvPr>
          <p:cNvSpPr/>
          <p:nvPr/>
        </p:nvSpPr>
        <p:spPr>
          <a:xfrm>
            <a:off x="4664769" y="2176515"/>
            <a:ext cx="103611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2000" dirty="0">
                <a:latin typeface="Calibri" panose="020F0502020204030204" pitchFamily="34" charset="0"/>
                <a:cs typeface="Calibri" panose="020F0502020204030204" pitchFamily="34" charset="0"/>
              </a:rPr>
              <a:t>مشكلة السكن </a:t>
            </a:r>
          </a:p>
        </p:txBody>
      </p:sp>
      <p:sp>
        <p:nvSpPr>
          <p:cNvPr id="15" name="מלבן 14">
            <a:extLst>
              <a:ext uri="{FF2B5EF4-FFF2-40B4-BE49-F238E27FC236}">
                <a16:creationId xmlns:a16="http://schemas.microsoft.com/office/drawing/2014/main" id="{DBD10B91-A33C-4852-B555-D2D56A544077}"/>
              </a:ext>
            </a:extLst>
          </p:cNvPr>
          <p:cNvSpPr/>
          <p:nvPr/>
        </p:nvSpPr>
        <p:spPr>
          <a:xfrm>
            <a:off x="2914650" y="1891891"/>
            <a:ext cx="103611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2000" dirty="0">
                <a:latin typeface="Calibri" panose="020F0502020204030204" pitchFamily="34" charset="0"/>
                <a:cs typeface="Calibri" panose="020F0502020204030204" pitchFamily="34" charset="0"/>
              </a:rPr>
              <a:t>المشاكل الصحية </a:t>
            </a:r>
          </a:p>
        </p:txBody>
      </p:sp>
      <p:sp>
        <p:nvSpPr>
          <p:cNvPr id="16" name="מלבן 15">
            <a:extLst>
              <a:ext uri="{FF2B5EF4-FFF2-40B4-BE49-F238E27FC236}">
                <a16:creationId xmlns:a16="http://schemas.microsoft.com/office/drawing/2014/main" id="{7D6BFBBE-1C8E-4602-B224-CDD25D30B332}"/>
              </a:ext>
            </a:extLst>
          </p:cNvPr>
          <p:cNvSpPr/>
          <p:nvPr/>
        </p:nvSpPr>
        <p:spPr>
          <a:xfrm>
            <a:off x="6595649" y="2168639"/>
            <a:ext cx="103611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2000" dirty="0">
                <a:latin typeface="Calibri" panose="020F0502020204030204" pitchFamily="34" charset="0"/>
                <a:cs typeface="Calibri" panose="020F0502020204030204" pitchFamily="34" charset="0"/>
              </a:rPr>
              <a:t>الطبقة الرأسمالية </a:t>
            </a:r>
          </a:p>
        </p:txBody>
      </p:sp>
      <p:sp>
        <p:nvSpPr>
          <p:cNvPr id="17" name="מלבן 16">
            <a:extLst>
              <a:ext uri="{FF2B5EF4-FFF2-40B4-BE49-F238E27FC236}">
                <a16:creationId xmlns:a16="http://schemas.microsoft.com/office/drawing/2014/main" id="{366FB154-BB37-411B-9A9A-E523317ED7FE}"/>
              </a:ext>
            </a:extLst>
          </p:cNvPr>
          <p:cNvSpPr/>
          <p:nvPr/>
        </p:nvSpPr>
        <p:spPr>
          <a:xfrm>
            <a:off x="841123" y="1112216"/>
            <a:ext cx="103611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2000" dirty="0">
                <a:latin typeface="Calibri" panose="020F0502020204030204" pitchFamily="34" charset="0"/>
                <a:cs typeface="Calibri" panose="020F0502020204030204" pitchFamily="34" charset="0"/>
              </a:rPr>
              <a:t>مشاكل التعليم</a:t>
            </a:r>
          </a:p>
        </p:txBody>
      </p:sp>
      <p:pic>
        <p:nvPicPr>
          <p:cNvPr id="7" name="תמונה 6">
            <a:extLst>
              <a:ext uri="{FF2B5EF4-FFF2-40B4-BE49-F238E27FC236}">
                <a16:creationId xmlns:a16="http://schemas.microsoft.com/office/drawing/2014/main" id="{0F6146AF-7521-4EAD-901E-32DAD8EFB912}"/>
              </a:ext>
            </a:extLst>
          </p:cNvPr>
          <p:cNvPicPr>
            <a:picLocks noChangeAspect="1"/>
          </p:cNvPicPr>
          <p:nvPr/>
        </p:nvPicPr>
        <p:blipFill>
          <a:blip r:embed="rId6"/>
          <a:stretch>
            <a:fillRect/>
          </a:stretch>
        </p:blipFill>
        <p:spPr>
          <a:xfrm>
            <a:off x="6342005" y="3305175"/>
            <a:ext cx="1550138" cy="2671082"/>
          </a:xfrm>
          <a:prstGeom prst="rect">
            <a:avLst/>
          </a:prstGeom>
        </p:spPr>
      </p:pic>
      <p:pic>
        <p:nvPicPr>
          <p:cNvPr id="8" name="תמונה 7">
            <a:extLst>
              <a:ext uri="{FF2B5EF4-FFF2-40B4-BE49-F238E27FC236}">
                <a16:creationId xmlns:a16="http://schemas.microsoft.com/office/drawing/2014/main" id="{E4FCBB81-4BF8-4104-908F-896333A13710}"/>
              </a:ext>
            </a:extLst>
          </p:cNvPr>
          <p:cNvPicPr>
            <a:picLocks noChangeAspect="1"/>
          </p:cNvPicPr>
          <p:nvPr/>
        </p:nvPicPr>
        <p:blipFill>
          <a:blip r:embed="rId7"/>
          <a:stretch>
            <a:fillRect/>
          </a:stretch>
        </p:blipFill>
        <p:spPr>
          <a:xfrm>
            <a:off x="2630064" y="3144304"/>
            <a:ext cx="1528279" cy="2831953"/>
          </a:xfrm>
          <a:prstGeom prst="rect">
            <a:avLst/>
          </a:prstGeom>
        </p:spPr>
      </p:pic>
    </p:spTree>
    <p:extLst>
      <p:ext uri="{BB962C8B-B14F-4D97-AF65-F5344CB8AC3E}">
        <p14:creationId xmlns:p14="http://schemas.microsoft.com/office/powerpoint/2010/main" val="2490155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8CEF36D-2037-4C67-8FDE-41592AA07F5A}"/>
              </a:ext>
            </a:extLst>
          </p:cNvPr>
          <p:cNvSpPr>
            <a:spLocks noGrp="1"/>
          </p:cNvSpPr>
          <p:nvPr>
            <p:ph type="ctrTitle"/>
          </p:nvPr>
        </p:nvSpPr>
        <p:spPr>
          <a:xfrm>
            <a:off x="551145" y="334188"/>
            <a:ext cx="10872592" cy="783412"/>
          </a:xfrm>
        </p:spPr>
        <p:txBody>
          <a:bodyPr/>
          <a:lstStyle/>
          <a:p>
            <a:r>
              <a:rPr lang="ar-JO" sz="4000" dirty="0">
                <a:latin typeface="Calibri" panose="020F0502020204030204" pitchFamily="34" charset="0"/>
                <a:cs typeface="Calibri" panose="020F0502020204030204" pitchFamily="34" charset="0"/>
              </a:rPr>
              <a:t>نمو الطبقة العمالية</a:t>
            </a:r>
          </a:p>
        </p:txBody>
      </p:sp>
      <p:sp>
        <p:nvSpPr>
          <p:cNvPr id="4" name="מלבן: פינות מעוגלות 3">
            <a:extLst>
              <a:ext uri="{FF2B5EF4-FFF2-40B4-BE49-F238E27FC236}">
                <a16:creationId xmlns:a16="http://schemas.microsoft.com/office/drawing/2014/main" id="{3ACAFD21-F2B9-4DAA-9304-216336593088}"/>
              </a:ext>
            </a:extLst>
          </p:cNvPr>
          <p:cNvSpPr/>
          <p:nvPr/>
        </p:nvSpPr>
        <p:spPr>
          <a:xfrm>
            <a:off x="396240" y="1361440"/>
            <a:ext cx="724408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JO" dirty="0">
                <a:latin typeface="Calibri" panose="020F0502020204030204" pitchFamily="34" charset="0"/>
                <a:cs typeface="Calibri" panose="020F0502020204030204" pitchFamily="34" charset="0"/>
              </a:rPr>
              <a:t>كانت حالة العمال سيئة جداً في بداية الثورة, ففي النصف الأول من القرن التاسع عشر كانوا العمال يسكنون في أحياء غير نظيفة وبيوت ضيقة لا تتوفر فيها ابسط المستلزمات الصحية. </a:t>
            </a:r>
          </a:p>
        </p:txBody>
      </p:sp>
      <p:sp>
        <p:nvSpPr>
          <p:cNvPr id="5" name="מלבן: פינות מעוגלות 4">
            <a:extLst>
              <a:ext uri="{FF2B5EF4-FFF2-40B4-BE49-F238E27FC236}">
                <a16:creationId xmlns:a16="http://schemas.microsoft.com/office/drawing/2014/main" id="{C1968D22-C5A8-402F-8D01-50A9FAAD4E4A}"/>
              </a:ext>
            </a:extLst>
          </p:cNvPr>
          <p:cNvSpPr/>
          <p:nvPr/>
        </p:nvSpPr>
        <p:spPr>
          <a:xfrm>
            <a:off x="254000" y="2692400"/>
            <a:ext cx="752856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JO" dirty="0">
                <a:latin typeface="Calibri" panose="020F0502020204030204" pitchFamily="34" charset="0"/>
                <a:cs typeface="Calibri" panose="020F0502020204030204" pitchFamily="34" charset="0"/>
              </a:rPr>
              <a:t>كان العمال يموتون موتاً بطيئاً بسبب المعاملة التي يلاقونها من أصحاب المصانع, تقاضى العمال أجوراً محدودة في حين كان اصحاب المصانع يكدسون الأموال</a:t>
            </a:r>
          </a:p>
        </p:txBody>
      </p:sp>
      <p:pic>
        <p:nvPicPr>
          <p:cNvPr id="3074" name="Picture 2">
            <a:extLst>
              <a:ext uri="{FF2B5EF4-FFF2-40B4-BE49-F238E27FC236}">
                <a16:creationId xmlns:a16="http://schemas.microsoft.com/office/drawing/2014/main" id="{89874F4A-B347-49D9-B27A-7ABED6612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4240" y="1254125"/>
            <a:ext cx="2785745" cy="18954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أين حدثت الثورة الصناعية - موضوع">
            <a:extLst>
              <a:ext uri="{FF2B5EF4-FFF2-40B4-BE49-F238E27FC236}">
                <a16:creationId xmlns:a16="http://schemas.microsoft.com/office/drawing/2014/main" id="{6FE476EB-6D99-4310-92AF-B55F8D455A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665" y="4519613"/>
            <a:ext cx="3105150" cy="1476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053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61DD4A4-4270-4DC0-8522-AB7CA9986E29}"/>
              </a:ext>
            </a:extLst>
          </p:cNvPr>
          <p:cNvSpPr>
            <a:spLocks noGrp="1"/>
          </p:cNvSpPr>
          <p:nvPr>
            <p:ph type="ctrTitle"/>
          </p:nvPr>
        </p:nvSpPr>
        <p:spPr>
          <a:xfrm>
            <a:off x="551145" y="334188"/>
            <a:ext cx="10872592" cy="864692"/>
          </a:xfrm>
        </p:spPr>
        <p:txBody>
          <a:bodyPr/>
          <a:lstStyle/>
          <a:p>
            <a:r>
              <a:rPr lang="ar-JO" sz="4000" dirty="0">
                <a:latin typeface="Calibri" panose="020F0502020204030204" pitchFamily="34" charset="0"/>
                <a:cs typeface="Calibri" panose="020F0502020204030204" pitchFamily="34" charset="0"/>
              </a:rPr>
              <a:t>عملية التمدين</a:t>
            </a:r>
          </a:p>
        </p:txBody>
      </p:sp>
      <p:pic>
        <p:nvPicPr>
          <p:cNvPr id="4098" name="Picture 2">
            <a:extLst>
              <a:ext uri="{FF2B5EF4-FFF2-40B4-BE49-F238E27FC236}">
                <a16:creationId xmlns:a16="http://schemas.microsoft.com/office/drawing/2014/main" id="{82F12FCF-7951-46D8-8509-D882717E515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65201" y="848360"/>
            <a:ext cx="2844800" cy="383032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F0270F6C-2F15-4E48-9CC9-B58E44C4E6F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313680" y="472440"/>
            <a:ext cx="2844800" cy="458216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البحث عن الديمقراطية الاقتصادية - مركز حرمون للدراسات المعاصرة">
            <a:extLst>
              <a:ext uri="{FF2B5EF4-FFF2-40B4-BE49-F238E27FC236}">
                <a16:creationId xmlns:a16="http://schemas.microsoft.com/office/drawing/2014/main" id="{8A50C692-4DE2-438E-B8AA-2F13A46F4AC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69399" y="1755457"/>
            <a:ext cx="2362200" cy="2016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737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42082E6-CFE1-49CE-98F6-F252B9C308AC}"/>
              </a:ext>
            </a:extLst>
          </p:cNvPr>
          <p:cNvSpPr>
            <a:spLocks noGrp="1"/>
          </p:cNvSpPr>
          <p:nvPr>
            <p:ph type="ctrTitle"/>
          </p:nvPr>
        </p:nvSpPr>
        <p:spPr>
          <a:xfrm>
            <a:off x="551145" y="334188"/>
            <a:ext cx="10872592" cy="1222469"/>
          </a:xfrm>
        </p:spPr>
        <p:txBody>
          <a:bodyPr/>
          <a:lstStyle/>
          <a:p>
            <a:r>
              <a:rPr lang="ar-JO" sz="4000">
                <a:latin typeface="Calibri" panose="020F0502020204030204" pitchFamily="34" charset="0"/>
                <a:cs typeface="Calibri" panose="020F0502020204030204" pitchFamily="34" charset="0"/>
              </a:rPr>
              <a:t>الرأسمالية الصناعية </a:t>
            </a:r>
            <a:endParaRPr lang="ar-JO" sz="4000" dirty="0">
              <a:latin typeface="Calibri" panose="020F0502020204030204" pitchFamily="34" charset="0"/>
              <a:cs typeface="Calibri" panose="020F0502020204030204" pitchFamily="34" charset="0"/>
            </a:endParaRPr>
          </a:p>
        </p:txBody>
      </p:sp>
      <p:sp>
        <p:nvSpPr>
          <p:cNvPr id="5" name="מלבן: פינות מעוגלות 4">
            <a:extLst>
              <a:ext uri="{FF2B5EF4-FFF2-40B4-BE49-F238E27FC236}">
                <a16:creationId xmlns:a16="http://schemas.microsoft.com/office/drawing/2014/main" id="{93E355F3-13EE-4A18-A6C0-624BCD1BDDE2}"/>
              </a:ext>
            </a:extLst>
          </p:cNvPr>
          <p:cNvSpPr/>
          <p:nvPr/>
        </p:nvSpPr>
        <p:spPr>
          <a:xfrm>
            <a:off x="5192485" y="1796143"/>
            <a:ext cx="5736772" cy="27867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JO" sz="2400" dirty="0">
                <a:latin typeface="Calibri" panose="020F0502020204030204" pitchFamily="34" charset="0"/>
                <a:cs typeface="Calibri" panose="020F0502020204030204" pitchFamily="34" charset="0"/>
              </a:rPr>
              <a:t>أصحاب الطبقة الرأسمالية هم من النبلاء وأبناء الطبقة الوسطى البارزين, ولكن إلى جانب هؤلاء برز أصحاب رؤوس أموال من نوع أخر رجال عصاميون نهضوا من الطبقات الدنيا, نجحوا في إنشاء المصانع وأصبحوا أغنياء </a:t>
            </a:r>
          </a:p>
        </p:txBody>
      </p:sp>
      <p:pic>
        <p:nvPicPr>
          <p:cNvPr id="2050" name="Picture 2">
            <a:extLst>
              <a:ext uri="{FF2B5EF4-FFF2-40B4-BE49-F238E27FC236}">
                <a16:creationId xmlns:a16="http://schemas.microsoft.com/office/drawing/2014/main" id="{09CE58CE-8380-4745-9C07-56C6CFF33B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085" y="590210"/>
            <a:ext cx="2613933" cy="21723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22251D3A-8A6F-4C5A-89BE-D41919409F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047" y="3018612"/>
            <a:ext cx="3013982" cy="3382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7176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A8CAC93-5698-41C9-B241-ADBFAA677257}"/>
              </a:ext>
            </a:extLst>
          </p:cNvPr>
          <p:cNvSpPr>
            <a:spLocks noGrp="1"/>
          </p:cNvSpPr>
          <p:nvPr>
            <p:ph type="ctrTitle"/>
          </p:nvPr>
        </p:nvSpPr>
        <p:spPr>
          <a:xfrm>
            <a:off x="551145" y="334188"/>
            <a:ext cx="10872592" cy="803732"/>
          </a:xfrm>
        </p:spPr>
        <p:txBody>
          <a:bodyPr/>
          <a:lstStyle/>
          <a:p>
            <a:r>
              <a:rPr lang="ar-JO" sz="4000" dirty="0">
                <a:latin typeface="Calibri" panose="020F0502020204030204" pitchFamily="34" charset="0"/>
                <a:cs typeface="Calibri" panose="020F0502020204030204" pitchFamily="34" charset="0"/>
              </a:rPr>
              <a:t>مشكلة السكن</a:t>
            </a:r>
          </a:p>
        </p:txBody>
      </p:sp>
      <p:sp>
        <p:nvSpPr>
          <p:cNvPr id="4" name="ענן 3">
            <a:extLst>
              <a:ext uri="{FF2B5EF4-FFF2-40B4-BE49-F238E27FC236}">
                <a16:creationId xmlns:a16="http://schemas.microsoft.com/office/drawing/2014/main" id="{C7A6719A-9CB1-4ACB-B947-AF6838F655D6}"/>
              </a:ext>
            </a:extLst>
          </p:cNvPr>
          <p:cNvSpPr/>
          <p:nvPr/>
        </p:nvSpPr>
        <p:spPr>
          <a:xfrm>
            <a:off x="1056640" y="1605280"/>
            <a:ext cx="8788400" cy="2621280"/>
          </a:xfrm>
          <a:prstGeom prst="cloud">
            <a:avLst/>
          </a:prstGeom>
        </p:spPr>
        <p:style>
          <a:lnRef idx="3">
            <a:schemeClr val="lt1"/>
          </a:lnRef>
          <a:fillRef idx="1">
            <a:schemeClr val="accent4"/>
          </a:fillRef>
          <a:effectRef idx="1">
            <a:schemeClr val="accent4"/>
          </a:effectRef>
          <a:fontRef idx="minor">
            <a:schemeClr val="lt1"/>
          </a:fontRef>
        </p:style>
        <p:txBody>
          <a:bodyPr rtlCol="1" anchor="ctr"/>
          <a:lstStyle/>
          <a:p>
            <a:r>
              <a:rPr lang="ar-JO" sz="2000" i="1" dirty="0">
                <a:latin typeface="Calibri" panose="020F0502020204030204" pitchFamily="34" charset="0"/>
                <a:cs typeface="Calibri" panose="020F0502020204030204" pitchFamily="34" charset="0"/>
              </a:rPr>
              <a:t>" تعيش عائلات الفقراء في أحياء المدينة, في عدد هائل من البيوت الصغيرة, التي بُنيت بصورة رديئة للغاية.. بُنيت تلك البيوت بسرعة ودون تخطيط لا يوجد لتلك البيوت أسسُ, الجدران دقيقة جداً ومبنية من مواد غير صالحة.. البيوت متلاصقة تنقصها التهوية والمجاري. هذه البيوت المتراصة, يشترك كل عشرين بيتاً منها بمرحاض واحد!!</a:t>
            </a:r>
          </a:p>
        </p:txBody>
      </p:sp>
      <p:sp>
        <p:nvSpPr>
          <p:cNvPr id="5" name="ענן 4">
            <a:extLst>
              <a:ext uri="{FF2B5EF4-FFF2-40B4-BE49-F238E27FC236}">
                <a16:creationId xmlns:a16="http://schemas.microsoft.com/office/drawing/2014/main" id="{52C8A657-93A0-4C85-A370-55F3E47221B7}"/>
              </a:ext>
            </a:extLst>
          </p:cNvPr>
          <p:cNvSpPr/>
          <p:nvPr/>
        </p:nvSpPr>
        <p:spPr>
          <a:xfrm>
            <a:off x="3362960" y="5252720"/>
            <a:ext cx="4013200" cy="1452880"/>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ar-JO" sz="2000" dirty="0">
                <a:solidFill>
                  <a:srgbClr val="FF0000"/>
                </a:solidFill>
                <a:latin typeface="Calibri" panose="020F0502020204030204" pitchFamily="34" charset="0"/>
                <a:cs typeface="Calibri" panose="020F0502020204030204" pitchFamily="34" charset="0"/>
              </a:rPr>
              <a:t>ماذا يمكن أن نستنتجه من النص حول ظروف مساكن العمال؟</a:t>
            </a:r>
          </a:p>
        </p:txBody>
      </p:sp>
    </p:spTree>
    <p:extLst>
      <p:ext uri="{BB962C8B-B14F-4D97-AF65-F5344CB8AC3E}">
        <p14:creationId xmlns:p14="http://schemas.microsoft.com/office/powerpoint/2010/main" val="298632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קוביה 3">
            <a:extLst>
              <a:ext uri="{FF2B5EF4-FFF2-40B4-BE49-F238E27FC236}">
                <a16:creationId xmlns:a16="http://schemas.microsoft.com/office/drawing/2014/main" id="{92EFAF6B-F5B2-44E5-931D-678221CBCA88}"/>
              </a:ext>
            </a:extLst>
          </p:cNvPr>
          <p:cNvSpPr/>
          <p:nvPr/>
        </p:nvSpPr>
        <p:spPr>
          <a:xfrm>
            <a:off x="1950720" y="1330960"/>
            <a:ext cx="7809992" cy="3718560"/>
          </a:xfrm>
          <a:prstGeom prst="cube">
            <a:avLst/>
          </a:prstGeom>
        </p:spPr>
        <p:style>
          <a:lnRef idx="1">
            <a:schemeClr val="accent4"/>
          </a:lnRef>
          <a:fillRef idx="2">
            <a:schemeClr val="accent4"/>
          </a:fillRef>
          <a:effectRef idx="1">
            <a:schemeClr val="accent4"/>
          </a:effectRef>
          <a:fontRef idx="minor">
            <a:schemeClr val="dk1"/>
          </a:fontRef>
        </p:style>
        <p:txBody>
          <a:bodyPr rtlCol="1" anchor="ctr"/>
          <a:lstStyle/>
          <a:p>
            <a:r>
              <a:rPr lang="ar-JO" sz="2400" b="1" i="1" dirty="0">
                <a:solidFill>
                  <a:srgbClr val="FF0000"/>
                </a:solidFill>
                <a:latin typeface="Calibri" panose="020F0502020204030204" pitchFamily="34" charset="0"/>
                <a:cs typeface="Calibri" panose="020F0502020204030204" pitchFamily="34" charset="0"/>
              </a:rPr>
              <a:t>المشاكل الصحية </a:t>
            </a:r>
            <a:r>
              <a:rPr lang="ar-JO" sz="2400" i="1" dirty="0">
                <a:latin typeface="Calibri" panose="020F0502020204030204" pitchFamily="34" charset="0"/>
                <a:cs typeface="Calibri" panose="020F0502020204030204" pitchFamily="34" charset="0"/>
              </a:rPr>
              <a:t>– في جميع المدن التي زرتها لم يكن هنالك من يشرف على جمع القمامة من الساحات والأزقة.. كان هنالك من يجمع أكوام القمامة لبيعها لسكان القرى المجاورة السلطات لم تتدخل لكي لا تحرم الفقراء من مصدر دخل هام مياه المجاري تجري ببطء في الشوارع والأزقة وتترك روائح كريهة, حتى تصل إلى الجداول القريبة من المدينة تلك الجداول التي هي مصدر مياه الشرب للسكان بدل أن يكون لكل بيت مرحاض تحول نهر التايمز إلى مرحاض كبير....</a:t>
            </a:r>
          </a:p>
        </p:txBody>
      </p:sp>
      <p:sp>
        <p:nvSpPr>
          <p:cNvPr id="5" name="תיבת טקסט 4">
            <a:extLst>
              <a:ext uri="{FF2B5EF4-FFF2-40B4-BE49-F238E27FC236}">
                <a16:creationId xmlns:a16="http://schemas.microsoft.com/office/drawing/2014/main" id="{CF13508E-2EC1-428F-8FC3-F87D9E068C05}"/>
              </a:ext>
            </a:extLst>
          </p:cNvPr>
          <p:cNvSpPr txBox="1"/>
          <p:nvPr/>
        </p:nvSpPr>
        <p:spPr>
          <a:xfrm>
            <a:off x="1645920" y="5608320"/>
            <a:ext cx="6634480" cy="914400"/>
          </a:xfrm>
          <a:prstGeom prst="rect">
            <a:avLst/>
          </a:prstGeom>
        </p:spPr>
        <p:txBody>
          <a:bodyPr vert="horz" wrap="none" lIns="91440" tIns="45720" rIns="91440" bIns="45720" rtlCol="1" anchor="b">
            <a:noAutofit/>
          </a:bodyPr>
          <a:lstStyle/>
          <a:p>
            <a:r>
              <a:rPr lang="ar-JO" sz="2400" dirty="0">
                <a:latin typeface="Calibri" panose="020F0502020204030204" pitchFamily="34" charset="0"/>
                <a:cs typeface="Calibri" panose="020F0502020204030204" pitchFamily="34" charset="0"/>
              </a:rPr>
              <a:t>كارلتون </a:t>
            </a:r>
            <a:r>
              <a:rPr lang="ar-JO" sz="2400" dirty="0" err="1">
                <a:latin typeface="Calibri" panose="020F0502020204030204" pitchFamily="34" charset="0"/>
                <a:cs typeface="Calibri" panose="020F0502020204030204" pitchFamily="34" charset="0"/>
              </a:rPr>
              <a:t>هيز</a:t>
            </a:r>
            <a:r>
              <a:rPr lang="ar-JO" sz="2400" dirty="0">
                <a:latin typeface="Calibri" panose="020F0502020204030204" pitchFamily="34" charset="0"/>
                <a:cs typeface="Calibri" panose="020F0502020204030204" pitchFamily="34" charset="0"/>
              </a:rPr>
              <a:t>- الثورة الصناعية ونتائجها السياسية والاجتماعية</a:t>
            </a:r>
          </a:p>
        </p:txBody>
      </p:sp>
    </p:spTree>
    <p:extLst>
      <p:ext uri="{BB962C8B-B14F-4D97-AF65-F5344CB8AC3E}">
        <p14:creationId xmlns:p14="http://schemas.microsoft.com/office/powerpoint/2010/main" val="4074655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D680747D-C8E2-4F29-9448-F610750F65E0}"/>
              </a:ext>
            </a:extLst>
          </p:cNvPr>
          <p:cNvSpPr>
            <a:spLocks noGrp="1"/>
          </p:cNvSpPr>
          <p:nvPr>
            <p:ph type="ctrTitle"/>
          </p:nvPr>
        </p:nvSpPr>
        <p:spPr>
          <a:xfrm>
            <a:off x="3627120" y="192723"/>
            <a:ext cx="5171440" cy="123983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ar-JO" sz="2000" dirty="0">
                <a:latin typeface="Calibri" panose="020F0502020204030204" pitchFamily="34" charset="0"/>
                <a:cs typeface="Calibri" panose="020F0502020204030204" pitchFamily="34" charset="0"/>
              </a:rPr>
              <a:t>مشاكل التعليم</a:t>
            </a:r>
          </a:p>
        </p:txBody>
      </p:sp>
      <p:pic>
        <p:nvPicPr>
          <p:cNvPr id="5" name="Picture 10" descr="Industrial Schools - Mind Map">
            <a:extLst>
              <a:ext uri="{FF2B5EF4-FFF2-40B4-BE49-F238E27FC236}">
                <a16:creationId xmlns:a16="http://schemas.microsoft.com/office/drawing/2014/main" id="{5C07DC1B-934E-4C9A-B897-52550E0C4E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110" y="1889760"/>
            <a:ext cx="8000730" cy="4013200"/>
          </a:xfrm>
          <a:prstGeom prst="rect">
            <a:avLst/>
          </a:prstGeom>
          <a:noFill/>
          <a:extLst>
            <a:ext uri="{909E8E84-426E-40DD-AFC4-6F175D3DCCD1}">
              <a14:hiddenFill xmlns:a14="http://schemas.microsoft.com/office/drawing/2010/main">
                <a:solidFill>
                  <a:srgbClr val="FFFFFF"/>
                </a:solidFill>
              </a14:hiddenFill>
            </a:ext>
          </a:extLst>
        </p:spPr>
      </p:pic>
      <p:sp>
        <p:nvSpPr>
          <p:cNvPr id="6" name="שמש 5">
            <a:extLst>
              <a:ext uri="{FF2B5EF4-FFF2-40B4-BE49-F238E27FC236}">
                <a16:creationId xmlns:a16="http://schemas.microsoft.com/office/drawing/2014/main" id="{894B2624-6303-4791-B9D0-895EE9AB5459}"/>
              </a:ext>
            </a:extLst>
          </p:cNvPr>
          <p:cNvSpPr/>
          <p:nvPr/>
        </p:nvSpPr>
        <p:spPr>
          <a:xfrm>
            <a:off x="9083040" y="1605280"/>
            <a:ext cx="2733040" cy="2164080"/>
          </a:xfrm>
          <a:prstGeom prst="sun">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ar-JO" dirty="0">
                <a:latin typeface="Calibri" panose="020F0502020204030204" pitchFamily="34" charset="0"/>
                <a:cs typeface="Calibri" panose="020F0502020204030204" pitchFamily="34" charset="0"/>
              </a:rPr>
              <a:t>ماذا ترى في الصورة؟</a:t>
            </a:r>
          </a:p>
        </p:txBody>
      </p:sp>
    </p:spTree>
    <p:extLst>
      <p:ext uri="{BB962C8B-B14F-4D97-AF65-F5344CB8AC3E}">
        <p14:creationId xmlns:p14="http://schemas.microsoft.com/office/powerpoint/2010/main" val="2210888769"/>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1" anchor="b">
        <a:noAutofit/>
      </a:bodyPr>
      <a:lstStyle>
        <a:defPPr>
          <a:defRPr sz="4800" dirty="0" smtClean="0"/>
        </a:defPPr>
      </a:lstStyle>
    </a:txDef>
  </a:objectDefaults>
  <a:extraClrSchemeLst/>
  <a:extLst>
    <a:ext uri="{05A4C25C-085E-4340-85A3-A5531E510DB2}">
      <thm15:themeFamily xmlns:thm15="http://schemas.microsoft.com/office/thememl/2012/main" name="Template_Academy_Online_01.pptx" id="{C87FC7CB-BC54-4968-BC43-6F6F52A732C6}" vid="{25FF0C9D-8A06-4DCC-BAB4-CF06509D4AAC}"/>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Template_Academy_Online_02</Template>
  <TotalTime>3345</TotalTime>
  <Words>753</Words>
  <Application>Microsoft Office PowerPoint</Application>
  <PresentationFormat>מסך רחב</PresentationFormat>
  <Paragraphs>63</Paragraphs>
  <Slides>17</Slides>
  <Notes>1</Notes>
  <HiddenSlides>0</HiddenSlides>
  <MMClips>1</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17</vt:i4>
      </vt:variant>
    </vt:vector>
  </HeadingPairs>
  <TitlesOfParts>
    <vt:vector size="21" baseType="lpstr">
      <vt:lpstr>Arial</vt:lpstr>
      <vt:lpstr>Calibri</vt:lpstr>
      <vt:lpstr>Varela Round</vt:lpstr>
      <vt:lpstr>ערכת נושא Office</vt:lpstr>
      <vt:lpstr>מערכת שידורים לאומית</vt:lpstr>
      <vt:lpstr>מצגת של PowerPoint‏</vt:lpstr>
      <vt:lpstr>الأبعاد الاجتماعية للثورة الصناعية</vt:lpstr>
      <vt:lpstr>نمو الطبقة العمالية</vt:lpstr>
      <vt:lpstr>عملية التمدين</vt:lpstr>
      <vt:lpstr>الرأسمالية الصناعية </vt:lpstr>
      <vt:lpstr>مشكلة السكن</vt:lpstr>
      <vt:lpstr>מצגת של PowerPoint‏</vt:lpstr>
      <vt:lpstr>مشاكل التعليم</vt:lpstr>
      <vt:lpstr>ظروف العمال ونضالهم  ظهور البروليتارية- طبقة العمال فيلم تشارلي تشبلن ظروف العمال</vt:lpstr>
      <vt:lpstr>מצגת של PowerPoint‏</vt:lpstr>
      <vt:lpstr>البروليتارية – طبقة العمال وحقوقها</vt:lpstr>
      <vt:lpstr>מצגת של PowerPoint‏</vt:lpstr>
      <vt:lpstr>من هم ماركس وإنجلس؟ ماذا يقصدون "بحرب الطبقات"؟</vt:lpstr>
      <vt:lpstr>اسئلة للطالب </vt:lpstr>
      <vt:lpstr>مردود</vt:lpstr>
      <vt:lpstr>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rights@education.gov.il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Yaniv Bendor</dc:creator>
  <cp:lastModifiedBy>ola khair</cp:lastModifiedBy>
  <cp:revision>180</cp:revision>
  <cp:lastPrinted>2020-03-23T22:29:54Z</cp:lastPrinted>
  <dcterms:created xsi:type="dcterms:W3CDTF">2019-03-05T11:36:01Z</dcterms:created>
  <dcterms:modified xsi:type="dcterms:W3CDTF">2020-07-23T21:46:51Z</dcterms:modified>
</cp:coreProperties>
</file>