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3.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Lst>
  <p:sldSz cy="6858000" cx="12192000"/>
  <p:notesSz cx="6858000" cy="9144000"/>
  <p:embeddedFontLst>
    <p:embeddedFont>
      <p:font typeface="Varela Round"/>
      <p:regular r:id="rId30"/>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A4A3A4"/>
          </p15:clr>
        </p15:guide>
        <p15:guide id="2" pos="3840">
          <p15:clr>
            <a:srgbClr val="A4A3A4"/>
          </p15:clr>
        </p15:guide>
      </p15:sldGuideLst>
    </p:ext>
    <p:ext uri="http://customooxmlschemas.google.com/">
      <go:slidesCustomData xmlns:go="http://customooxmlschemas.google.com/" r:id="rId31" roundtripDataSignature="AMtx7mifqZz1qc0IAxWJiPcCPGXcSRrEp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22F9D59-D706-48F2-BB61-5A6CC7ADD4CE}">
  <a:tblStyle styleId="{D22F9D59-D706-48F2-BB61-5A6CC7ADD4CE}" styleName="Table_0">
    <a:wholeTbl>
      <a:tcTxStyle b="off" i="off">
        <a:font>
          <a:latin typeface="Calibri"/>
          <a:ea typeface="Calibri"/>
          <a:cs typeface="Calibri"/>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9EFF7"/>
          </a:solidFill>
        </a:fill>
      </a:tcStyle>
    </a:wholeTbl>
    <a:band1H>
      <a:tcTxStyle/>
      <a:tcStyle>
        <a:fill>
          <a:solidFill>
            <a:srgbClr val="D0DEEF"/>
          </a:solidFill>
        </a:fill>
      </a:tcStyle>
    </a:band1H>
    <a:band2H>
      <a:tcTxStyle/>
    </a:band2H>
    <a:band1V>
      <a:tcTxStyle/>
      <a:tcStyle>
        <a:fill>
          <a:solidFill>
            <a:srgbClr val="D0DEEF"/>
          </a:solidFill>
        </a:fill>
      </a:tcStyle>
    </a:band1V>
    <a:band2V>
      <a:tcTxStyle/>
    </a:band2V>
    <a:lastCol>
      <a:tcTxStyle b="on" i="off">
        <a:font>
          <a:latin typeface="Calibri"/>
          <a:ea typeface="Calibri"/>
          <a:cs typeface="Calibri"/>
        </a:font>
        <a:schemeClr val="lt1"/>
      </a:tcTxStyle>
      <a:tcStyle>
        <a:fill>
          <a:solidFill>
            <a:schemeClr val="accent1"/>
          </a:solidFill>
        </a:fill>
      </a:tcStyle>
    </a:lastCol>
    <a:firstCol>
      <a:tcTxStyle b="on" i="off">
        <a:font>
          <a:latin typeface="Calibri"/>
          <a:ea typeface="Calibri"/>
          <a:cs typeface="Calibri"/>
        </a:font>
        <a:schemeClr val="lt1"/>
      </a:tcTxStyle>
      <a:tcStyle>
        <a:fill>
          <a:solidFill>
            <a:schemeClr val="accent1"/>
          </a:solidFill>
        </a:fill>
      </a:tcStyle>
    </a:firstCol>
    <a:lastRow>
      <a:tcTxStyle b="on" i="off">
        <a:font>
          <a:latin typeface="Calibri"/>
          <a:ea typeface="Calibri"/>
          <a:cs typeface="Calibri"/>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Calibri"/>
          <a:ea typeface="Calibri"/>
          <a:cs typeface="Calibri"/>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2160" orient="horz"/>
        <p:guide pos="384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4.xml"/><Relationship Id="rId22" Type="http://schemas.openxmlformats.org/officeDocument/2006/relationships/slide" Target="slides/slide16.xml"/><Relationship Id="rId21" Type="http://schemas.openxmlformats.org/officeDocument/2006/relationships/slide" Target="slides/slide15.xml"/><Relationship Id="rId24" Type="http://schemas.openxmlformats.org/officeDocument/2006/relationships/slide" Target="slides/slide18.xml"/><Relationship Id="rId23" Type="http://schemas.openxmlformats.org/officeDocument/2006/relationships/slide" Target="slides/slide17.xml"/><Relationship Id="rId1" Type="http://schemas.openxmlformats.org/officeDocument/2006/relationships/theme" Target="theme/theme1.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customschemas.google.com/relationships/presentationmetadata" Target="metadata"/><Relationship Id="rId30" Type="http://schemas.openxmlformats.org/officeDocument/2006/relationships/font" Target="fonts/VarelaRound-regular.fntdata"/><Relationship Id="rId11" Type="http://schemas.openxmlformats.org/officeDocument/2006/relationships/slide" Target="slides/slide5.xml"/><Relationship Id="rId10" Type="http://schemas.openxmlformats.org/officeDocument/2006/relationships/slide" Target="slides/slide4.xml"/><Relationship Id="rId13" Type="http://schemas.openxmlformats.org/officeDocument/2006/relationships/slide" Target="slides/slide7.xml"/><Relationship Id="rId12" Type="http://schemas.openxmlformats.org/officeDocument/2006/relationships/slide" Target="slides/slide6.xml"/><Relationship Id="rId15" Type="http://schemas.openxmlformats.org/officeDocument/2006/relationships/slide" Target="slides/slide9.xml"/><Relationship Id="rId14" Type="http://schemas.openxmlformats.org/officeDocument/2006/relationships/slide" Target="slides/slide8.xml"/><Relationship Id="rId17" Type="http://schemas.openxmlformats.org/officeDocument/2006/relationships/slide" Target="slides/slide11.xml"/><Relationship Id="rId16" Type="http://schemas.openxmlformats.org/officeDocument/2006/relationships/slide" Target="slides/slide10.xml"/><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3886200" y="0"/>
            <a:ext cx="2971800" cy="458788"/>
          </a:xfrm>
          <a:prstGeom prst="rect">
            <a:avLst/>
          </a:prstGeom>
          <a:noFill/>
          <a:ln>
            <a:noFill/>
          </a:ln>
        </p:spPr>
        <p:txBody>
          <a:bodyPr anchorCtr="0" anchor="t" bIns="45700" lIns="91425" spcFirstLastPara="1" rIns="91425" wrap="square" tIns="45700">
            <a:noAutofit/>
          </a:bodyPr>
          <a:lstStyle>
            <a:lvl1pPr lvl="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4" name="Google Shape;4;n"/>
          <p:cNvSpPr txBox="1"/>
          <p:nvPr>
            <p:ph idx="10" type="dt"/>
          </p:nvPr>
        </p:nvSpPr>
        <p:spPr>
          <a:xfrm>
            <a:off x="1588" y="0"/>
            <a:ext cx="2971800" cy="458788"/>
          </a:xfrm>
          <a:prstGeom prst="rect">
            <a:avLst/>
          </a:prstGeom>
          <a:noFill/>
          <a:ln>
            <a:noFill/>
          </a:ln>
        </p:spPr>
        <p:txBody>
          <a:bodyPr anchorCtr="0" anchor="t" bIns="45700" lIns="91425" spcFirstLastPara="1" rIns="91425" wrap="square" tIns="45700">
            <a:noAutofit/>
          </a:bodyPr>
          <a:lstStyle>
            <a:lvl1pPr lvl="0" marR="0" rtl="1" algn="l">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5" name="Google Shape;5;n"/>
          <p:cNvSpPr/>
          <p:nvPr>
            <p:ph idx="3"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6" name="Google Shape;6;n"/>
          <p:cNvSpPr txBox="1"/>
          <p:nvPr>
            <p:ph idx="1" type="body"/>
          </p:nvPr>
        </p:nvSpPr>
        <p:spPr>
          <a:xfrm>
            <a:off x="685800" y="4400550"/>
            <a:ext cx="5486400" cy="3600450"/>
          </a:xfrm>
          <a:prstGeom prst="rect">
            <a:avLst/>
          </a:prstGeom>
          <a:noFill/>
          <a:ln>
            <a:noFill/>
          </a:ln>
        </p:spPr>
        <p:txBody>
          <a:bodyPr anchorCtr="0" anchor="t" bIns="45700" lIns="91425" spcFirstLastPara="1" rIns="91425" wrap="square" tIns="45700">
            <a:noAutofit/>
          </a:bodyPr>
          <a:lstStyle>
            <a:lvl1pPr indent="-228600" lvl="0" marL="4572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indent="-228600" lvl="1" marL="9144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2pPr>
            <a:lvl3pPr indent="-228600" lvl="2" marL="13716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3pPr>
            <a:lvl4pPr indent="-228600" lvl="3" marL="18288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4pPr>
            <a:lvl5pPr indent="-228600" lvl="4" marL="22860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5pPr>
            <a:lvl6pPr indent="-228600" lvl="5" marL="27432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3886200" y="8685213"/>
            <a:ext cx="2971800" cy="458787"/>
          </a:xfrm>
          <a:prstGeom prst="rect">
            <a:avLst/>
          </a:prstGeom>
          <a:noFill/>
          <a:ln>
            <a:noFill/>
          </a:ln>
        </p:spPr>
        <p:txBody>
          <a:bodyPr anchorCtr="0" anchor="b" bIns="45700" lIns="91425" spcFirstLastPara="1" rIns="91425" wrap="square" tIns="45700">
            <a:noAutofit/>
          </a:bodyPr>
          <a:lstStyle>
            <a:lvl1pPr lvl="0" marR="0" rtl="1" algn="r">
              <a:spcBef>
                <a:spcPts val="0"/>
              </a:spcBef>
              <a:spcAft>
                <a:spcPts val="0"/>
              </a:spcAft>
              <a:buSzPts val="1400"/>
              <a:buNone/>
              <a:defRPr b="0" i="0" sz="1200" u="none" cap="none" strike="noStrike">
                <a:solidFill>
                  <a:schemeClr val="dk1"/>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8" name="Google Shape;8;n"/>
          <p:cNvSpPr txBox="1"/>
          <p:nvPr>
            <p:ph idx="12" type="sldNum"/>
          </p:nvPr>
        </p:nvSpPr>
        <p:spPr>
          <a:xfrm>
            <a:off x="1588" y="8685213"/>
            <a:ext cx="2971800" cy="458787"/>
          </a:xfrm>
          <a:prstGeom prst="rect">
            <a:avLst/>
          </a:prstGeom>
          <a:noFill/>
          <a:ln>
            <a:noFill/>
          </a:ln>
        </p:spPr>
        <p:txBody>
          <a:bodyPr anchorCtr="0" anchor="b" bIns="45700" lIns="91425" spcFirstLastPara="1" rIns="91425" wrap="square" tIns="45700">
            <a:noAutofit/>
          </a:bodyPr>
          <a:lstStyle/>
          <a:p>
            <a:pPr indent="0" lvl="0" marL="0" marR="0" rtl="1" algn="l">
              <a:spcBef>
                <a:spcPts val="0"/>
              </a:spcBef>
              <a:spcAft>
                <a:spcPts val="0"/>
              </a:spcAft>
              <a:buNone/>
            </a:pPr>
            <a:fld id="{00000000-1234-1234-1234-123412341234}" type="slidenum">
              <a:rPr b="0" i="0" lang="ar-EG"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43" name="Google Shape;143;p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7" name="Shape 227"/>
        <p:cNvGrpSpPr/>
        <p:nvPr/>
      </p:nvGrpSpPr>
      <p:grpSpPr>
        <a:xfrm>
          <a:off x="0" y="0"/>
          <a:ext cx="0" cy="0"/>
          <a:chOff x="0" y="0"/>
          <a:chExt cx="0" cy="0"/>
        </a:xfrm>
      </p:grpSpPr>
      <p:sp>
        <p:nvSpPr>
          <p:cNvPr id="228" name="Google Shape;228;p1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9" name="Google Shape;229;p1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1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38" name="Google Shape;238;p1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1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45" name="Google Shape;245;p1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13: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52" name="Google Shape;252;p13: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9" name="Shape 259"/>
        <p:cNvGrpSpPr/>
        <p:nvPr/>
      </p:nvGrpSpPr>
      <p:grpSpPr>
        <a:xfrm>
          <a:off x="0" y="0"/>
          <a:ext cx="0" cy="0"/>
          <a:chOff x="0" y="0"/>
          <a:chExt cx="0" cy="0"/>
        </a:xfrm>
      </p:grpSpPr>
      <p:sp>
        <p:nvSpPr>
          <p:cNvPr id="260" name="Google Shape;260;p1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61" name="Google Shape;261;p1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1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74" name="Google Shape;274;p1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2" name="Shape 282"/>
        <p:cNvGrpSpPr/>
        <p:nvPr/>
      </p:nvGrpSpPr>
      <p:grpSpPr>
        <a:xfrm>
          <a:off x="0" y="0"/>
          <a:ext cx="0" cy="0"/>
          <a:chOff x="0" y="0"/>
          <a:chExt cx="0" cy="0"/>
        </a:xfrm>
      </p:grpSpPr>
      <p:sp>
        <p:nvSpPr>
          <p:cNvPr id="283" name="Google Shape;283;p1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84" name="Google Shape;284;p1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0" name="Shape 290"/>
        <p:cNvGrpSpPr/>
        <p:nvPr/>
      </p:nvGrpSpPr>
      <p:grpSpPr>
        <a:xfrm>
          <a:off x="0" y="0"/>
          <a:ext cx="0" cy="0"/>
          <a:chOff x="0" y="0"/>
          <a:chExt cx="0" cy="0"/>
        </a:xfrm>
      </p:grpSpPr>
      <p:sp>
        <p:nvSpPr>
          <p:cNvPr id="291" name="Google Shape;291;p1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92" name="Google Shape;292;p1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1" name="Shape 301"/>
        <p:cNvGrpSpPr/>
        <p:nvPr/>
      </p:nvGrpSpPr>
      <p:grpSpPr>
        <a:xfrm>
          <a:off x="0" y="0"/>
          <a:ext cx="0" cy="0"/>
          <a:chOff x="0" y="0"/>
          <a:chExt cx="0" cy="0"/>
        </a:xfrm>
      </p:grpSpPr>
      <p:sp>
        <p:nvSpPr>
          <p:cNvPr id="302" name="Google Shape;302;p1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03" name="Google Shape;303;p1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8" name="Shape 308"/>
        <p:cNvGrpSpPr/>
        <p:nvPr/>
      </p:nvGrpSpPr>
      <p:grpSpPr>
        <a:xfrm>
          <a:off x="0" y="0"/>
          <a:ext cx="0" cy="0"/>
          <a:chOff x="0" y="0"/>
          <a:chExt cx="0" cy="0"/>
        </a:xfrm>
      </p:grpSpPr>
      <p:sp>
        <p:nvSpPr>
          <p:cNvPr id="309" name="Google Shape;309;p1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0" name="Google Shape;310;p1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50" name="Google Shape;150;p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6" name="Shape 316"/>
        <p:cNvGrpSpPr/>
        <p:nvPr/>
      </p:nvGrpSpPr>
      <p:grpSpPr>
        <a:xfrm>
          <a:off x="0" y="0"/>
          <a:ext cx="0" cy="0"/>
          <a:chOff x="0" y="0"/>
          <a:chExt cx="0" cy="0"/>
        </a:xfrm>
      </p:grpSpPr>
      <p:sp>
        <p:nvSpPr>
          <p:cNvPr id="317" name="Google Shape;317;p20: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18" name="Google Shape;318;p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3" name="Shape 343"/>
        <p:cNvGrpSpPr/>
        <p:nvPr/>
      </p:nvGrpSpPr>
      <p:grpSpPr>
        <a:xfrm>
          <a:off x="0" y="0"/>
          <a:ext cx="0" cy="0"/>
          <a:chOff x="0" y="0"/>
          <a:chExt cx="0" cy="0"/>
        </a:xfrm>
      </p:grpSpPr>
      <p:sp>
        <p:nvSpPr>
          <p:cNvPr id="344" name="Google Shape;344;p21: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45" name="Google Shape;345;p21: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1" name="Shape 351"/>
        <p:cNvGrpSpPr/>
        <p:nvPr/>
      </p:nvGrpSpPr>
      <p:grpSpPr>
        <a:xfrm>
          <a:off x="0" y="0"/>
          <a:ext cx="0" cy="0"/>
          <a:chOff x="0" y="0"/>
          <a:chExt cx="0" cy="0"/>
        </a:xfrm>
      </p:grpSpPr>
      <p:sp>
        <p:nvSpPr>
          <p:cNvPr id="352" name="Google Shape;352;p22: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353" name="Google Shape;353;p22: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9" name="Shape 359"/>
        <p:cNvGrpSpPr/>
        <p:nvPr/>
      </p:nvGrpSpPr>
      <p:grpSpPr>
        <a:xfrm>
          <a:off x="0" y="0"/>
          <a:ext cx="0" cy="0"/>
          <a:chOff x="0" y="0"/>
          <a:chExt cx="0" cy="0"/>
        </a:xfrm>
      </p:grpSpPr>
      <p:sp>
        <p:nvSpPr>
          <p:cNvPr id="360" name="Google Shape;360;p2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61" name="Google Shape;361;p2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157" name="Google Shape;157;p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1"/>
              </a:buClr>
              <a:buSzPts val="1200"/>
              <a:buFont typeface="Calibri"/>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1" name="Shape 161"/>
        <p:cNvGrpSpPr/>
        <p:nvPr/>
      </p:nvGrpSpPr>
      <p:grpSpPr>
        <a:xfrm>
          <a:off x="0" y="0"/>
          <a:ext cx="0" cy="0"/>
          <a:chOff x="0" y="0"/>
          <a:chExt cx="0" cy="0"/>
        </a:xfrm>
      </p:grpSpPr>
      <p:sp>
        <p:nvSpPr>
          <p:cNvPr id="162" name="Google Shape;162;p4: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63" name="Google Shape;163;p4: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5: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73" name="Google Shape;173;p5: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6: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194" name="Google Shape;194;p6: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p7: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03" name="Google Shape;203;p7: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4" name="Shape 214"/>
        <p:cNvGrpSpPr/>
        <p:nvPr/>
      </p:nvGrpSpPr>
      <p:grpSpPr>
        <a:xfrm>
          <a:off x="0" y="0"/>
          <a:ext cx="0" cy="0"/>
          <a:chOff x="0" y="0"/>
          <a:chExt cx="0" cy="0"/>
        </a:xfrm>
      </p:grpSpPr>
      <p:sp>
        <p:nvSpPr>
          <p:cNvPr id="215" name="Google Shape;215;p8: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16" name="Google Shape;216;p8: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1" name="Shape 221"/>
        <p:cNvGrpSpPr/>
        <p:nvPr/>
      </p:nvGrpSpPr>
      <p:grpSpPr>
        <a:xfrm>
          <a:off x="0" y="0"/>
          <a:ext cx="0" cy="0"/>
          <a:chOff x="0" y="0"/>
          <a:chExt cx="0" cy="0"/>
        </a:xfrm>
      </p:grpSpPr>
      <p:sp>
        <p:nvSpPr>
          <p:cNvPr id="222" name="Google Shape;222;p9:notes"/>
          <p:cNvSpPr txBox="1"/>
          <p:nvPr>
            <p:ph idx="1" type="body"/>
          </p:nvPr>
        </p:nvSpPr>
        <p:spPr>
          <a:xfrm>
            <a:off x="685800" y="4400550"/>
            <a:ext cx="5486400" cy="360045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
        <p:nvSpPr>
          <p:cNvPr id="223" name="Google Shape;223;p9: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טקסט גדול\קטן">
  <p:cSld name="טקסט גדול\קטן">
    <p:spTree>
      <p:nvGrpSpPr>
        <p:cNvPr id="10" name="Shape 10"/>
        <p:cNvGrpSpPr/>
        <p:nvPr/>
      </p:nvGrpSpPr>
      <p:grpSpPr>
        <a:xfrm>
          <a:off x="0" y="0"/>
          <a:ext cx="0" cy="0"/>
          <a:chOff x="0" y="0"/>
          <a:chExt cx="0" cy="0"/>
        </a:xfrm>
      </p:grpSpPr>
      <p:sp>
        <p:nvSpPr>
          <p:cNvPr id="11" name="Google Shape;11;p25"/>
          <p:cNvSpPr txBox="1"/>
          <p:nvPr>
            <p:ph type="ctrTitle"/>
          </p:nvPr>
        </p:nvSpPr>
        <p:spPr>
          <a:xfrm>
            <a:off x="551145" y="334188"/>
            <a:ext cx="10872592" cy="2845206"/>
          </a:xfrm>
          <a:prstGeom prst="rect">
            <a:avLst/>
          </a:prstGeom>
          <a:noFill/>
          <a:ln>
            <a:noFill/>
          </a:ln>
        </p:spPr>
        <p:txBody>
          <a:bodyPr anchorCtr="0" anchor="b" bIns="45700" lIns="91425" spcFirstLastPara="1" rIns="91425" wrap="square" tIns="45700">
            <a:noAutofit/>
          </a:bodyPr>
          <a:lstStyle>
            <a:lvl1pPr lvl="0" marR="0" rtl="1" algn="ctr">
              <a:lnSpc>
                <a:spcPct val="90000"/>
              </a:lnSpc>
              <a:spcBef>
                <a:spcPts val="0"/>
              </a:spcBef>
              <a:spcAft>
                <a:spcPts val="0"/>
              </a:spcAft>
              <a:buClr>
                <a:schemeClr val="dk1"/>
              </a:buClr>
              <a:buSzPts val="8000"/>
              <a:buFont typeface="Varela Round"/>
              <a:buNone/>
              <a:defRPr b="0" i="0" sz="8000" u="none" cap="none" strike="noStrike">
                <a:solidFill>
                  <a:schemeClr val="dk1"/>
                </a:solidFill>
                <a:latin typeface="Varela Round"/>
                <a:ea typeface="Varela Round"/>
                <a:cs typeface="Varela Round"/>
                <a:sym typeface="Varela Roun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 name="Google Shape;12;p25"/>
          <p:cNvSpPr/>
          <p:nvPr/>
        </p:nvSpPr>
        <p:spPr>
          <a:xfrm>
            <a:off x="-540327" y="6319520"/>
            <a:ext cx="2623961" cy="459108"/>
          </a:xfrm>
          <a:prstGeom prst="roundRect">
            <a:avLst>
              <a:gd fmla="val 50000" name="adj"/>
            </a:avLst>
          </a:prstGeom>
          <a:solidFill>
            <a:srgbClr val="6CF0FF"/>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3" name="Google Shape;13;p25"/>
          <p:cNvSpPr/>
          <p:nvPr/>
        </p:nvSpPr>
        <p:spPr>
          <a:xfrm>
            <a:off x="-654627" y="6109855"/>
            <a:ext cx="3246400" cy="86423"/>
          </a:xfrm>
          <a:prstGeom prst="roundRect">
            <a:avLst>
              <a:gd fmla="val 49359" name="adj"/>
            </a:avLst>
          </a:prstGeom>
          <a:solidFill>
            <a:srgbClr val="BDE686"/>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4" name="Google Shape;14;p25"/>
          <p:cNvSpPr/>
          <p:nvPr/>
        </p:nvSpPr>
        <p:spPr>
          <a:xfrm>
            <a:off x="9795107" y="59018"/>
            <a:ext cx="2968915" cy="631862"/>
          </a:xfrm>
          <a:prstGeom prst="roundRect">
            <a:avLst>
              <a:gd fmla="val 50000" name="adj"/>
            </a:avLst>
          </a:prstGeom>
          <a:solidFill>
            <a:srgbClr val="192A72"/>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5" name="Google Shape;15;p25"/>
          <p:cNvSpPr/>
          <p:nvPr/>
        </p:nvSpPr>
        <p:spPr>
          <a:xfrm>
            <a:off x="8183758" y="5982096"/>
            <a:ext cx="4434214" cy="796532"/>
          </a:xfrm>
          <a:prstGeom prst="roundRect">
            <a:avLst>
              <a:gd fmla="val 50000" name="adj"/>
            </a:avLst>
          </a:prstGeom>
          <a:solidFill>
            <a:srgbClr val="192A72"/>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16" name="Google Shape;16;p25"/>
          <p:cNvSpPr txBox="1"/>
          <p:nvPr>
            <p:ph idx="1" type="body"/>
          </p:nvPr>
        </p:nvSpPr>
        <p:spPr>
          <a:xfrm>
            <a:off x="485775" y="3554413"/>
            <a:ext cx="10780713" cy="1073150"/>
          </a:xfrm>
          <a:prstGeom prst="rect">
            <a:avLst/>
          </a:prstGeom>
          <a:noFill/>
          <a:ln>
            <a:noFill/>
          </a:ln>
        </p:spPr>
        <p:txBody>
          <a:bodyPr anchorCtr="0" anchor="t" bIns="45700" lIns="91425" spcFirstLastPara="1" rIns="91425" wrap="square" tIns="45700">
            <a:noAutofit/>
          </a:bodyPr>
          <a:lstStyle>
            <a:lvl1pPr indent="-228600" lvl="0" marL="457200" marR="0" rtl="1" algn="ctr">
              <a:lnSpc>
                <a:spcPct val="90000"/>
              </a:lnSpc>
              <a:spcBef>
                <a:spcPts val="1000"/>
              </a:spcBef>
              <a:spcAft>
                <a:spcPts val="0"/>
              </a:spcAft>
              <a:buClr>
                <a:schemeClr val="dk1"/>
              </a:buClr>
              <a:buSzPts val="2800"/>
              <a:buFont typeface="Arial"/>
              <a:buNone/>
              <a:defRPr b="0" i="0" sz="2800" u="none" cap="none" strike="noStrike">
                <a:solidFill>
                  <a:schemeClr val="dk1"/>
                </a:solidFill>
                <a:latin typeface="Varela Round"/>
                <a:ea typeface="Varela Round"/>
                <a:cs typeface="Varela Round"/>
                <a:sym typeface="Varela Round"/>
              </a:defRPr>
            </a:lvl1pPr>
            <a:lvl2pPr indent="-381000" lvl="1" marL="914400" marR="0" rtl="1" algn="r">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1" algn="r">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טקסט גדול-X2">
  <p:cSld name="2_טקסט גדול-X2">
    <p:spTree>
      <p:nvGrpSpPr>
        <p:cNvPr id="71" name="Shape 71"/>
        <p:cNvGrpSpPr/>
        <p:nvPr/>
      </p:nvGrpSpPr>
      <p:grpSpPr>
        <a:xfrm>
          <a:off x="0" y="0"/>
          <a:ext cx="0" cy="0"/>
          <a:chOff x="0" y="0"/>
          <a:chExt cx="0" cy="0"/>
        </a:xfrm>
      </p:grpSpPr>
      <p:sp>
        <p:nvSpPr>
          <p:cNvPr id="72" name="Google Shape;72;p34"/>
          <p:cNvSpPr txBox="1"/>
          <p:nvPr>
            <p:ph type="ctrTitle"/>
          </p:nvPr>
        </p:nvSpPr>
        <p:spPr>
          <a:xfrm>
            <a:off x="623881" y="1288473"/>
            <a:ext cx="10872592" cy="5224442"/>
          </a:xfrm>
          <a:prstGeom prst="rect">
            <a:avLst/>
          </a:prstGeom>
          <a:noFill/>
          <a:ln>
            <a:noFill/>
          </a:ln>
        </p:spPr>
        <p:txBody>
          <a:bodyPr anchorCtr="0" anchor="ctr" bIns="45700" lIns="91425" spcFirstLastPara="1" rIns="91425" wrap="square" tIns="45700">
            <a:noAutofit/>
          </a:bodyPr>
          <a:lstStyle>
            <a:lvl1pPr lvl="0" marR="0" rtl="1" algn="ctr">
              <a:lnSpc>
                <a:spcPct val="90000"/>
              </a:lnSpc>
              <a:spcBef>
                <a:spcPts val="0"/>
              </a:spcBef>
              <a:spcAft>
                <a:spcPts val="0"/>
              </a:spcAft>
              <a:buClr>
                <a:schemeClr val="dk1"/>
              </a:buClr>
              <a:buSzPts val="3600"/>
              <a:buFont typeface="Varela Round"/>
              <a:buNone/>
              <a:defRPr b="0" i="0" sz="3600" u="none" cap="none" strike="noStrike">
                <a:solidFill>
                  <a:schemeClr val="dk1"/>
                </a:solidFill>
                <a:latin typeface="Varela Round"/>
                <a:ea typeface="Varela Round"/>
                <a:cs typeface="Varela Round"/>
                <a:sym typeface="Varela Roun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3" name="Google Shape;73;p34"/>
          <p:cNvSpPr/>
          <p:nvPr/>
        </p:nvSpPr>
        <p:spPr>
          <a:xfrm>
            <a:off x="-910417" y="6189198"/>
            <a:ext cx="3068595" cy="118918"/>
          </a:xfrm>
          <a:prstGeom prst="roundRect">
            <a:avLst>
              <a:gd fmla="val 50000" name="adj"/>
            </a:avLst>
          </a:prstGeom>
          <a:solidFill>
            <a:srgbClr val="6CF0FF"/>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4" name="Google Shape;74;p34"/>
          <p:cNvSpPr/>
          <p:nvPr/>
        </p:nvSpPr>
        <p:spPr>
          <a:xfrm>
            <a:off x="10082351" y="81720"/>
            <a:ext cx="5300119" cy="221623"/>
          </a:xfrm>
          <a:prstGeom prst="roundRect">
            <a:avLst>
              <a:gd fmla="val 50000" name="adj"/>
            </a:avLst>
          </a:prstGeom>
          <a:solidFill>
            <a:srgbClr val="BDE686"/>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5" name="Google Shape;75;p34"/>
          <p:cNvSpPr/>
          <p:nvPr/>
        </p:nvSpPr>
        <p:spPr>
          <a:xfrm>
            <a:off x="-2155687" y="6347802"/>
            <a:ext cx="5559136" cy="470511"/>
          </a:xfrm>
          <a:prstGeom prst="roundRect">
            <a:avLst>
              <a:gd fmla="val 50000" name="adj"/>
            </a:avLst>
          </a:prstGeom>
          <a:solidFill>
            <a:srgbClr val="192A72"/>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6" name="Google Shape;76;p34"/>
          <p:cNvSpPr txBox="1"/>
          <p:nvPr>
            <p:ph idx="1" type="body"/>
          </p:nvPr>
        </p:nvSpPr>
        <p:spPr>
          <a:xfrm>
            <a:off x="623888" y="192531"/>
            <a:ext cx="10872585" cy="1009650"/>
          </a:xfrm>
          <a:prstGeom prst="rect">
            <a:avLst/>
          </a:prstGeom>
          <a:noFill/>
          <a:ln>
            <a:noFill/>
          </a:ln>
        </p:spPr>
        <p:txBody>
          <a:bodyPr anchorCtr="0" anchor="t" bIns="45700" lIns="91425" spcFirstLastPara="1" rIns="91425" wrap="square" tIns="45700">
            <a:noAutofit/>
          </a:bodyPr>
          <a:lstStyle>
            <a:lvl1pPr indent="-228600" lvl="0" marL="457200" marR="0" rtl="1" algn="ctr">
              <a:lnSpc>
                <a:spcPct val="90000"/>
              </a:lnSpc>
              <a:spcBef>
                <a:spcPts val="1000"/>
              </a:spcBef>
              <a:spcAft>
                <a:spcPts val="0"/>
              </a:spcAft>
              <a:buClr>
                <a:schemeClr val="dk1"/>
              </a:buClr>
              <a:buSzPts val="2800"/>
              <a:buFont typeface="Arial"/>
              <a:buNone/>
              <a:defRPr b="0" i="0" sz="2800" u="none" cap="none" strike="noStrike">
                <a:solidFill>
                  <a:schemeClr val="dk1"/>
                </a:solidFill>
                <a:latin typeface="Varela Round"/>
                <a:ea typeface="Varela Round"/>
                <a:cs typeface="Varela Round"/>
                <a:sym typeface="Varela Round"/>
              </a:defRPr>
            </a:lvl1pPr>
            <a:lvl2pPr indent="-381000" lvl="1" marL="914400" marR="0" rtl="1" algn="r">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1" algn="r">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5_טקסט גדול-X2">
  <p:cSld name="5_טקסט גדול-X2">
    <p:spTree>
      <p:nvGrpSpPr>
        <p:cNvPr id="77" name="Shape 77"/>
        <p:cNvGrpSpPr/>
        <p:nvPr/>
      </p:nvGrpSpPr>
      <p:grpSpPr>
        <a:xfrm>
          <a:off x="0" y="0"/>
          <a:ext cx="0" cy="0"/>
          <a:chOff x="0" y="0"/>
          <a:chExt cx="0" cy="0"/>
        </a:xfrm>
      </p:grpSpPr>
      <p:sp>
        <p:nvSpPr>
          <p:cNvPr id="78" name="Google Shape;78;p35"/>
          <p:cNvSpPr txBox="1"/>
          <p:nvPr>
            <p:ph type="ctrTitle"/>
          </p:nvPr>
        </p:nvSpPr>
        <p:spPr>
          <a:xfrm>
            <a:off x="623881" y="1288473"/>
            <a:ext cx="10872592" cy="5224442"/>
          </a:xfrm>
          <a:prstGeom prst="rect">
            <a:avLst/>
          </a:prstGeom>
          <a:noFill/>
          <a:ln>
            <a:noFill/>
          </a:ln>
        </p:spPr>
        <p:txBody>
          <a:bodyPr anchorCtr="0" anchor="ctr" bIns="45700" lIns="91425" spcFirstLastPara="1" rIns="91425" wrap="square" tIns="45700">
            <a:noAutofit/>
          </a:bodyPr>
          <a:lstStyle>
            <a:lvl1pPr lvl="0" marR="0" rtl="1" algn="ctr">
              <a:lnSpc>
                <a:spcPct val="90000"/>
              </a:lnSpc>
              <a:spcBef>
                <a:spcPts val="0"/>
              </a:spcBef>
              <a:spcAft>
                <a:spcPts val="0"/>
              </a:spcAft>
              <a:buClr>
                <a:schemeClr val="dk1"/>
              </a:buClr>
              <a:buSzPts val="3600"/>
              <a:buFont typeface="Varela Round"/>
              <a:buNone/>
              <a:defRPr b="0" i="0" sz="3600" u="none" cap="none" strike="noStrike">
                <a:solidFill>
                  <a:schemeClr val="dk1"/>
                </a:solidFill>
                <a:latin typeface="Varela Round"/>
                <a:ea typeface="Varela Round"/>
                <a:cs typeface="Varela Round"/>
                <a:sym typeface="Varela Roun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79" name="Google Shape;79;p35"/>
          <p:cNvSpPr/>
          <p:nvPr/>
        </p:nvSpPr>
        <p:spPr>
          <a:xfrm>
            <a:off x="-910417" y="6189198"/>
            <a:ext cx="3068595" cy="118918"/>
          </a:xfrm>
          <a:prstGeom prst="roundRect">
            <a:avLst>
              <a:gd fmla="val 50000" name="adj"/>
            </a:avLst>
          </a:prstGeom>
          <a:solidFill>
            <a:srgbClr val="6CF0FF"/>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0" name="Google Shape;80;p35"/>
          <p:cNvSpPr/>
          <p:nvPr/>
        </p:nvSpPr>
        <p:spPr>
          <a:xfrm>
            <a:off x="10082351" y="81720"/>
            <a:ext cx="5300119" cy="221623"/>
          </a:xfrm>
          <a:prstGeom prst="roundRect">
            <a:avLst>
              <a:gd fmla="val 50000" name="adj"/>
            </a:avLst>
          </a:prstGeom>
          <a:solidFill>
            <a:srgbClr val="BDE686"/>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1" name="Google Shape;81;p35"/>
          <p:cNvSpPr/>
          <p:nvPr/>
        </p:nvSpPr>
        <p:spPr>
          <a:xfrm>
            <a:off x="-2155687" y="6347802"/>
            <a:ext cx="5559136" cy="470511"/>
          </a:xfrm>
          <a:prstGeom prst="roundRect">
            <a:avLst>
              <a:gd fmla="val 50000" name="adj"/>
            </a:avLst>
          </a:prstGeom>
          <a:solidFill>
            <a:srgbClr val="192A72"/>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2" name="Google Shape;82;p35"/>
          <p:cNvSpPr txBox="1"/>
          <p:nvPr>
            <p:ph idx="1" type="body"/>
          </p:nvPr>
        </p:nvSpPr>
        <p:spPr>
          <a:xfrm>
            <a:off x="623888" y="192531"/>
            <a:ext cx="10872585" cy="1009650"/>
          </a:xfrm>
          <a:prstGeom prst="rect">
            <a:avLst/>
          </a:prstGeom>
          <a:noFill/>
          <a:ln>
            <a:noFill/>
          </a:ln>
        </p:spPr>
        <p:txBody>
          <a:bodyPr anchorCtr="0" anchor="t" bIns="45700" lIns="91425" spcFirstLastPara="1" rIns="91425" wrap="square" tIns="45700">
            <a:noAutofit/>
          </a:bodyPr>
          <a:lstStyle>
            <a:lvl1pPr indent="-228600" lvl="0" marL="457200" marR="0" rtl="1" algn="ctr">
              <a:lnSpc>
                <a:spcPct val="90000"/>
              </a:lnSpc>
              <a:spcBef>
                <a:spcPts val="1000"/>
              </a:spcBef>
              <a:spcAft>
                <a:spcPts val="0"/>
              </a:spcAft>
              <a:buClr>
                <a:schemeClr val="dk1"/>
              </a:buClr>
              <a:buSzPts val="2800"/>
              <a:buFont typeface="Arial"/>
              <a:buNone/>
              <a:defRPr b="0" i="0" sz="2800" u="none" cap="none" strike="noStrike">
                <a:solidFill>
                  <a:schemeClr val="dk1"/>
                </a:solidFill>
                <a:latin typeface="Varela Round"/>
                <a:ea typeface="Varela Round"/>
                <a:cs typeface="Varela Round"/>
                <a:sym typeface="Varela Round"/>
              </a:defRPr>
            </a:lvl1pPr>
            <a:lvl2pPr indent="-381000" lvl="1" marL="914400" marR="0" rtl="1" algn="r">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1" algn="r">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תמונה עם טקסט עליון">
  <p:cSld name="תמונה עם טקסט עליון">
    <p:spTree>
      <p:nvGrpSpPr>
        <p:cNvPr id="83" name="Shape 83"/>
        <p:cNvGrpSpPr/>
        <p:nvPr/>
      </p:nvGrpSpPr>
      <p:grpSpPr>
        <a:xfrm>
          <a:off x="0" y="0"/>
          <a:ext cx="0" cy="0"/>
          <a:chOff x="0" y="0"/>
          <a:chExt cx="0" cy="0"/>
        </a:xfrm>
      </p:grpSpPr>
      <p:sp>
        <p:nvSpPr>
          <p:cNvPr id="84" name="Google Shape;84;p36"/>
          <p:cNvSpPr/>
          <p:nvPr>
            <p:ph idx="2" type="pic"/>
          </p:nvPr>
        </p:nvSpPr>
        <p:spPr>
          <a:xfrm>
            <a:off x="2042933" y="1648412"/>
            <a:ext cx="8019245" cy="4873625"/>
          </a:xfrm>
          <a:prstGeom prst="rect">
            <a:avLst/>
          </a:prstGeom>
          <a:noFill/>
          <a:ln>
            <a:noFill/>
          </a:ln>
        </p:spPr>
        <p:txBody>
          <a:bodyPr anchorCtr="0" anchor="t" bIns="45700" lIns="91425" spcFirstLastPara="1" rIns="91425" wrap="square" tIns="45700">
            <a:noAutofit/>
          </a:bodyPr>
          <a:lstStyle>
            <a:lvl1pPr lvl="0" marR="0" rtl="1" algn="r">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1" algn="r">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1" algn="r">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1" algn="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1" algn="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1" algn="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1" algn="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1" algn="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1" algn="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85" name="Google Shape;85;p36"/>
          <p:cNvSpPr txBox="1"/>
          <p:nvPr>
            <p:ph type="ctrTitle"/>
          </p:nvPr>
        </p:nvSpPr>
        <p:spPr>
          <a:xfrm>
            <a:off x="343171" y="346714"/>
            <a:ext cx="11418770" cy="968519"/>
          </a:xfrm>
          <a:prstGeom prst="rect">
            <a:avLst/>
          </a:prstGeom>
          <a:noFill/>
          <a:ln>
            <a:noFill/>
          </a:ln>
        </p:spPr>
        <p:txBody>
          <a:bodyPr anchorCtr="0" anchor="b" bIns="45700" lIns="91425" spcFirstLastPara="1" rIns="91425" wrap="square" tIns="45700">
            <a:noAutofit/>
          </a:bodyPr>
          <a:lstStyle>
            <a:lvl1pPr lvl="0" marR="0" rtl="1" algn="ctr">
              <a:lnSpc>
                <a:spcPct val="90000"/>
              </a:lnSpc>
              <a:spcBef>
                <a:spcPts val="0"/>
              </a:spcBef>
              <a:spcAft>
                <a:spcPts val="0"/>
              </a:spcAft>
              <a:buClr>
                <a:schemeClr val="dk1"/>
              </a:buClr>
              <a:buSzPts val="4800"/>
              <a:buFont typeface="Varela Round"/>
              <a:buNone/>
              <a:defRPr b="0" i="0" sz="4800" u="none" cap="none" strike="noStrike">
                <a:solidFill>
                  <a:schemeClr val="dk1"/>
                </a:solidFill>
                <a:latin typeface="Varela Round"/>
                <a:ea typeface="Varela Round"/>
                <a:cs typeface="Varela Round"/>
                <a:sym typeface="Varela Roun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6" name="Google Shape;86;p36"/>
          <p:cNvSpPr/>
          <p:nvPr/>
        </p:nvSpPr>
        <p:spPr>
          <a:xfrm>
            <a:off x="8200062" y="5948086"/>
            <a:ext cx="4315788" cy="398554"/>
          </a:xfrm>
          <a:prstGeom prst="roundRect">
            <a:avLst>
              <a:gd fmla="val 50000" name="adj"/>
            </a:avLst>
          </a:prstGeom>
          <a:solidFill>
            <a:srgbClr val="6CF0FF"/>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7" name="Google Shape;87;p36"/>
          <p:cNvSpPr/>
          <p:nvPr/>
        </p:nvSpPr>
        <p:spPr>
          <a:xfrm>
            <a:off x="-300625" y="5079667"/>
            <a:ext cx="1159099" cy="426915"/>
          </a:xfrm>
          <a:prstGeom prst="roundRect">
            <a:avLst>
              <a:gd fmla="val 49359" name="adj"/>
            </a:avLst>
          </a:prstGeom>
          <a:solidFill>
            <a:srgbClr val="BDE686"/>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rPr lang="ar-EG" sz="1800">
                <a:solidFill>
                  <a:schemeClr val="lt1"/>
                </a:solidFill>
                <a:latin typeface="Calibri"/>
                <a:ea typeface="Calibri"/>
                <a:cs typeface="Calibri"/>
                <a:sym typeface="Calibri"/>
              </a:rPr>
              <a:t> </a:t>
            </a:r>
            <a:endParaRPr/>
          </a:p>
        </p:txBody>
      </p:sp>
      <p:sp>
        <p:nvSpPr>
          <p:cNvPr id="88" name="Google Shape;88;p36"/>
          <p:cNvSpPr/>
          <p:nvPr/>
        </p:nvSpPr>
        <p:spPr>
          <a:xfrm>
            <a:off x="-300625" y="5618687"/>
            <a:ext cx="2095644" cy="369516"/>
          </a:xfrm>
          <a:prstGeom prst="roundRect">
            <a:avLst>
              <a:gd fmla="val 50000" name="adj"/>
            </a:avLst>
          </a:prstGeom>
          <a:solidFill>
            <a:srgbClr val="192A72"/>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89" name="Google Shape;89;p36"/>
          <p:cNvSpPr/>
          <p:nvPr/>
        </p:nvSpPr>
        <p:spPr>
          <a:xfrm>
            <a:off x="7600230" y="6422305"/>
            <a:ext cx="5068020" cy="796532"/>
          </a:xfrm>
          <a:prstGeom prst="roundRect">
            <a:avLst>
              <a:gd fmla="val 50000" name="adj"/>
            </a:avLst>
          </a:prstGeom>
          <a:solidFill>
            <a:srgbClr val="192A72"/>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תמונה עם טקסט עליון">
  <p:cSld name="1_תמונה עם טקסט עליון">
    <p:spTree>
      <p:nvGrpSpPr>
        <p:cNvPr id="90" name="Shape 90"/>
        <p:cNvGrpSpPr/>
        <p:nvPr/>
      </p:nvGrpSpPr>
      <p:grpSpPr>
        <a:xfrm>
          <a:off x="0" y="0"/>
          <a:ext cx="0" cy="0"/>
          <a:chOff x="0" y="0"/>
          <a:chExt cx="0" cy="0"/>
        </a:xfrm>
      </p:grpSpPr>
      <p:sp>
        <p:nvSpPr>
          <p:cNvPr id="91" name="Google Shape;91;p37"/>
          <p:cNvSpPr/>
          <p:nvPr>
            <p:ph idx="2" type="pic"/>
          </p:nvPr>
        </p:nvSpPr>
        <p:spPr>
          <a:xfrm>
            <a:off x="2042933" y="1648412"/>
            <a:ext cx="8019245" cy="4873625"/>
          </a:xfrm>
          <a:prstGeom prst="rect">
            <a:avLst/>
          </a:prstGeom>
          <a:noFill/>
          <a:ln>
            <a:noFill/>
          </a:ln>
        </p:spPr>
        <p:txBody>
          <a:bodyPr anchorCtr="0" anchor="t" bIns="45700" lIns="91425" spcFirstLastPara="1" rIns="91425" wrap="square" tIns="45700">
            <a:noAutofit/>
          </a:bodyPr>
          <a:lstStyle>
            <a:lvl1pPr lvl="0" marR="0" rtl="1" algn="r">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1" algn="r">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1" algn="r">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1" algn="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1" algn="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1" algn="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1" algn="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1" algn="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1" algn="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92" name="Google Shape;92;p37"/>
          <p:cNvSpPr txBox="1"/>
          <p:nvPr>
            <p:ph type="ctrTitle"/>
          </p:nvPr>
        </p:nvSpPr>
        <p:spPr>
          <a:xfrm>
            <a:off x="343171" y="346714"/>
            <a:ext cx="11418770" cy="968519"/>
          </a:xfrm>
          <a:prstGeom prst="rect">
            <a:avLst/>
          </a:prstGeom>
          <a:noFill/>
          <a:ln>
            <a:noFill/>
          </a:ln>
        </p:spPr>
        <p:txBody>
          <a:bodyPr anchorCtr="0" anchor="b" bIns="45700" lIns="91425" spcFirstLastPara="1" rIns="91425" wrap="square" tIns="45700">
            <a:noAutofit/>
          </a:bodyPr>
          <a:lstStyle>
            <a:lvl1pPr lvl="0" marR="0" rtl="1" algn="ctr">
              <a:lnSpc>
                <a:spcPct val="90000"/>
              </a:lnSpc>
              <a:spcBef>
                <a:spcPts val="0"/>
              </a:spcBef>
              <a:spcAft>
                <a:spcPts val="0"/>
              </a:spcAft>
              <a:buClr>
                <a:schemeClr val="dk1"/>
              </a:buClr>
              <a:buSzPts val="4800"/>
              <a:buFont typeface="Varela Round"/>
              <a:buNone/>
              <a:defRPr b="0" i="0" sz="4800" u="none" cap="none" strike="noStrike">
                <a:solidFill>
                  <a:schemeClr val="dk1"/>
                </a:solidFill>
                <a:latin typeface="Varela Round"/>
                <a:ea typeface="Varela Round"/>
                <a:cs typeface="Varela Round"/>
                <a:sym typeface="Varela Roun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93" name="Google Shape;93;p37"/>
          <p:cNvSpPr/>
          <p:nvPr/>
        </p:nvSpPr>
        <p:spPr>
          <a:xfrm>
            <a:off x="10909924" y="5948086"/>
            <a:ext cx="1591052" cy="398554"/>
          </a:xfrm>
          <a:prstGeom prst="roundRect">
            <a:avLst>
              <a:gd fmla="val 50000" name="adj"/>
            </a:avLst>
          </a:prstGeom>
          <a:solidFill>
            <a:srgbClr val="6CF0FF"/>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4" name="Google Shape;94;p37"/>
          <p:cNvSpPr/>
          <p:nvPr/>
        </p:nvSpPr>
        <p:spPr>
          <a:xfrm>
            <a:off x="-300625" y="5079667"/>
            <a:ext cx="1159099" cy="426915"/>
          </a:xfrm>
          <a:prstGeom prst="roundRect">
            <a:avLst>
              <a:gd fmla="val 49359" name="adj"/>
            </a:avLst>
          </a:prstGeom>
          <a:solidFill>
            <a:srgbClr val="BDE686"/>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rPr lang="ar-EG" sz="1800">
                <a:solidFill>
                  <a:schemeClr val="lt1"/>
                </a:solidFill>
                <a:latin typeface="Calibri"/>
                <a:ea typeface="Calibri"/>
                <a:cs typeface="Calibri"/>
                <a:sym typeface="Calibri"/>
              </a:rPr>
              <a:t> </a:t>
            </a:r>
            <a:endParaRPr/>
          </a:p>
        </p:txBody>
      </p:sp>
      <p:sp>
        <p:nvSpPr>
          <p:cNvPr id="95" name="Google Shape;95;p37"/>
          <p:cNvSpPr/>
          <p:nvPr/>
        </p:nvSpPr>
        <p:spPr>
          <a:xfrm>
            <a:off x="-300625" y="5618687"/>
            <a:ext cx="2095644" cy="369516"/>
          </a:xfrm>
          <a:prstGeom prst="roundRect">
            <a:avLst>
              <a:gd fmla="val 50000" name="adj"/>
            </a:avLst>
          </a:prstGeom>
          <a:solidFill>
            <a:srgbClr val="192A72"/>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96" name="Google Shape;96;p37"/>
          <p:cNvSpPr/>
          <p:nvPr/>
        </p:nvSpPr>
        <p:spPr>
          <a:xfrm>
            <a:off x="10310092" y="6422305"/>
            <a:ext cx="2190883" cy="796532"/>
          </a:xfrm>
          <a:prstGeom prst="roundRect">
            <a:avLst>
              <a:gd fmla="val 50000" name="adj"/>
            </a:avLst>
          </a:prstGeom>
          <a:solidFill>
            <a:srgbClr val="192A72"/>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תמונה עם טקסט תחתון">
  <p:cSld name="תמונה עם טקסט תחתון">
    <p:spTree>
      <p:nvGrpSpPr>
        <p:cNvPr id="97" name="Shape 97"/>
        <p:cNvGrpSpPr/>
        <p:nvPr/>
      </p:nvGrpSpPr>
      <p:grpSpPr>
        <a:xfrm>
          <a:off x="0" y="0"/>
          <a:ext cx="0" cy="0"/>
          <a:chOff x="0" y="0"/>
          <a:chExt cx="0" cy="0"/>
        </a:xfrm>
      </p:grpSpPr>
      <p:sp>
        <p:nvSpPr>
          <p:cNvPr id="98" name="Google Shape;98;p38"/>
          <p:cNvSpPr/>
          <p:nvPr>
            <p:ph idx="2" type="pic"/>
          </p:nvPr>
        </p:nvSpPr>
        <p:spPr>
          <a:xfrm>
            <a:off x="1016000" y="320177"/>
            <a:ext cx="10256245" cy="4873625"/>
          </a:xfrm>
          <a:prstGeom prst="rect">
            <a:avLst/>
          </a:prstGeom>
          <a:noFill/>
          <a:ln>
            <a:noFill/>
          </a:ln>
        </p:spPr>
        <p:txBody>
          <a:bodyPr anchorCtr="0" anchor="t" bIns="45700" lIns="91425" spcFirstLastPara="1" rIns="91425" wrap="square" tIns="45700">
            <a:noAutofit/>
          </a:bodyPr>
          <a:lstStyle>
            <a:lvl1pPr lvl="0" marR="0" rtl="1" algn="r">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1" algn="r">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1" algn="r">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1" algn="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1" algn="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1" algn="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1" algn="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1" algn="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1" algn="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99" name="Google Shape;99;p38"/>
          <p:cNvSpPr txBox="1"/>
          <p:nvPr>
            <p:ph type="ctrTitle"/>
          </p:nvPr>
        </p:nvSpPr>
        <p:spPr>
          <a:xfrm>
            <a:off x="437568" y="5543538"/>
            <a:ext cx="11418770" cy="968519"/>
          </a:xfrm>
          <a:prstGeom prst="rect">
            <a:avLst/>
          </a:prstGeom>
          <a:noFill/>
          <a:ln>
            <a:noFill/>
          </a:ln>
        </p:spPr>
        <p:txBody>
          <a:bodyPr anchorCtr="0" anchor="b" bIns="45700" lIns="91425" spcFirstLastPara="1" rIns="91425" wrap="square" tIns="45700">
            <a:noAutofit/>
          </a:bodyPr>
          <a:lstStyle>
            <a:lvl1pPr lvl="0" marR="0" rtl="1" algn="ctr">
              <a:lnSpc>
                <a:spcPct val="90000"/>
              </a:lnSpc>
              <a:spcBef>
                <a:spcPts val="0"/>
              </a:spcBef>
              <a:spcAft>
                <a:spcPts val="0"/>
              </a:spcAft>
              <a:buClr>
                <a:schemeClr val="dk1"/>
              </a:buClr>
              <a:buSzPts val="4800"/>
              <a:buFont typeface="Varela Round"/>
              <a:buNone/>
              <a:defRPr b="0" i="0" sz="4800" u="none" cap="none" strike="noStrike">
                <a:solidFill>
                  <a:schemeClr val="dk1"/>
                </a:solidFill>
                <a:latin typeface="Varela Round"/>
                <a:ea typeface="Varela Round"/>
                <a:cs typeface="Varela Round"/>
                <a:sym typeface="Varela Roun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0" name="Google Shape;100;p38"/>
          <p:cNvSpPr/>
          <p:nvPr/>
        </p:nvSpPr>
        <p:spPr>
          <a:xfrm>
            <a:off x="11186072" y="1132263"/>
            <a:ext cx="1591052" cy="398554"/>
          </a:xfrm>
          <a:prstGeom prst="roundRect">
            <a:avLst>
              <a:gd fmla="val 50000" name="adj"/>
            </a:avLst>
          </a:prstGeom>
          <a:solidFill>
            <a:srgbClr val="6CF0FF"/>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1" name="Google Shape;101;p38"/>
          <p:cNvSpPr/>
          <p:nvPr/>
        </p:nvSpPr>
        <p:spPr>
          <a:xfrm>
            <a:off x="-413012" y="764742"/>
            <a:ext cx="1159099" cy="426915"/>
          </a:xfrm>
          <a:prstGeom prst="roundRect">
            <a:avLst>
              <a:gd fmla="val 50000" name="adj"/>
            </a:avLst>
          </a:prstGeom>
          <a:solidFill>
            <a:srgbClr val="BDE686"/>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rPr lang="ar-EG" sz="1800">
                <a:solidFill>
                  <a:schemeClr val="lt1"/>
                </a:solidFill>
                <a:latin typeface="Calibri"/>
                <a:ea typeface="Calibri"/>
                <a:cs typeface="Calibri"/>
                <a:sym typeface="Calibri"/>
              </a:rPr>
              <a:t> </a:t>
            </a:r>
            <a:endParaRPr/>
          </a:p>
        </p:txBody>
      </p:sp>
      <p:sp>
        <p:nvSpPr>
          <p:cNvPr id="102" name="Google Shape;102;p38"/>
          <p:cNvSpPr/>
          <p:nvPr/>
        </p:nvSpPr>
        <p:spPr>
          <a:xfrm>
            <a:off x="-484994" y="320177"/>
            <a:ext cx="2095644" cy="369516"/>
          </a:xfrm>
          <a:prstGeom prst="roundRect">
            <a:avLst>
              <a:gd fmla="val 50000" name="adj"/>
            </a:avLst>
          </a:prstGeom>
          <a:solidFill>
            <a:srgbClr val="192A72"/>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3" name="Google Shape;103;p38"/>
          <p:cNvSpPr/>
          <p:nvPr/>
        </p:nvSpPr>
        <p:spPr>
          <a:xfrm>
            <a:off x="10534957" y="1664351"/>
            <a:ext cx="2190883" cy="796532"/>
          </a:xfrm>
          <a:prstGeom prst="roundRect">
            <a:avLst>
              <a:gd fmla="val 50000" name="adj"/>
            </a:avLst>
          </a:prstGeom>
          <a:solidFill>
            <a:srgbClr val="192A72"/>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תמונה עם טקסט תחתון">
  <p:cSld name="2_תמונה עם טקסט תחתון">
    <p:spTree>
      <p:nvGrpSpPr>
        <p:cNvPr id="104" name="Shape 104"/>
        <p:cNvGrpSpPr/>
        <p:nvPr/>
      </p:nvGrpSpPr>
      <p:grpSpPr>
        <a:xfrm>
          <a:off x="0" y="0"/>
          <a:ext cx="0" cy="0"/>
          <a:chOff x="0" y="0"/>
          <a:chExt cx="0" cy="0"/>
        </a:xfrm>
      </p:grpSpPr>
      <p:sp>
        <p:nvSpPr>
          <p:cNvPr id="105" name="Google Shape;105;p39"/>
          <p:cNvSpPr/>
          <p:nvPr>
            <p:ph idx="2" type="pic"/>
          </p:nvPr>
        </p:nvSpPr>
        <p:spPr>
          <a:xfrm>
            <a:off x="1016000" y="320177"/>
            <a:ext cx="10256245" cy="4873625"/>
          </a:xfrm>
          <a:prstGeom prst="rect">
            <a:avLst/>
          </a:prstGeom>
          <a:noFill/>
          <a:ln>
            <a:noFill/>
          </a:ln>
        </p:spPr>
        <p:txBody>
          <a:bodyPr anchorCtr="0" anchor="t" bIns="45700" lIns="91425" spcFirstLastPara="1" rIns="91425" wrap="square" tIns="45700">
            <a:noAutofit/>
          </a:bodyPr>
          <a:lstStyle>
            <a:lvl1pPr lvl="0" marR="0" rtl="1" algn="r">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1" algn="r">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1" algn="r">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1" algn="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1" algn="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1" algn="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1" algn="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1" algn="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1" algn="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06" name="Google Shape;106;p39"/>
          <p:cNvSpPr txBox="1"/>
          <p:nvPr>
            <p:ph type="ctrTitle"/>
          </p:nvPr>
        </p:nvSpPr>
        <p:spPr>
          <a:xfrm>
            <a:off x="437568" y="5543538"/>
            <a:ext cx="11418770" cy="968519"/>
          </a:xfrm>
          <a:prstGeom prst="rect">
            <a:avLst/>
          </a:prstGeom>
          <a:noFill/>
          <a:ln>
            <a:noFill/>
          </a:ln>
        </p:spPr>
        <p:txBody>
          <a:bodyPr anchorCtr="0" anchor="b" bIns="45700" lIns="91425" spcFirstLastPara="1" rIns="91425" wrap="square" tIns="45700">
            <a:noAutofit/>
          </a:bodyPr>
          <a:lstStyle>
            <a:lvl1pPr lvl="0" marR="0" rtl="1" algn="ctr">
              <a:lnSpc>
                <a:spcPct val="90000"/>
              </a:lnSpc>
              <a:spcBef>
                <a:spcPts val="0"/>
              </a:spcBef>
              <a:spcAft>
                <a:spcPts val="0"/>
              </a:spcAft>
              <a:buClr>
                <a:schemeClr val="dk1"/>
              </a:buClr>
              <a:buSzPts val="4800"/>
              <a:buFont typeface="Varela Round"/>
              <a:buNone/>
              <a:defRPr b="0" i="0" sz="4800" u="none" cap="none" strike="noStrike">
                <a:solidFill>
                  <a:schemeClr val="dk1"/>
                </a:solidFill>
                <a:latin typeface="Varela Round"/>
                <a:ea typeface="Varela Round"/>
                <a:cs typeface="Varela Round"/>
                <a:sym typeface="Varela Roun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07" name="Google Shape;107;p39"/>
          <p:cNvSpPr/>
          <p:nvPr/>
        </p:nvSpPr>
        <p:spPr>
          <a:xfrm>
            <a:off x="11186072" y="1132263"/>
            <a:ext cx="1591052" cy="398554"/>
          </a:xfrm>
          <a:prstGeom prst="roundRect">
            <a:avLst>
              <a:gd fmla="val 50000" name="adj"/>
            </a:avLst>
          </a:prstGeom>
          <a:solidFill>
            <a:srgbClr val="6CF0FF"/>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08" name="Google Shape;108;p39"/>
          <p:cNvSpPr/>
          <p:nvPr/>
        </p:nvSpPr>
        <p:spPr>
          <a:xfrm>
            <a:off x="-413012" y="764742"/>
            <a:ext cx="1159099" cy="426915"/>
          </a:xfrm>
          <a:prstGeom prst="roundRect">
            <a:avLst>
              <a:gd fmla="val 50000" name="adj"/>
            </a:avLst>
          </a:prstGeom>
          <a:solidFill>
            <a:srgbClr val="BDE686"/>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rPr lang="ar-EG" sz="1800">
                <a:solidFill>
                  <a:schemeClr val="lt1"/>
                </a:solidFill>
                <a:latin typeface="Calibri"/>
                <a:ea typeface="Calibri"/>
                <a:cs typeface="Calibri"/>
                <a:sym typeface="Calibri"/>
              </a:rPr>
              <a:t> </a:t>
            </a:r>
            <a:endParaRPr/>
          </a:p>
        </p:txBody>
      </p:sp>
      <p:sp>
        <p:nvSpPr>
          <p:cNvPr id="109" name="Google Shape;109;p39"/>
          <p:cNvSpPr/>
          <p:nvPr/>
        </p:nvSpPr>
        <p:spPr>
          <a:xfrm>
            <a:off x="-484994" y="320177"/>
            <a:ext cx="2095644" cy="369516"/>
          </a:xfrm>
          <a:prstGeom prst="roundRect">
            <a:avLst>
              <a:gd fmla="val 50000" name="adj"/>
            </a:avLst>
          </a:prstGeom>
          <a:solidFill>
            <a:srgbClr val="192A72"/>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0" name="Google Shape;110;p39"/>
          <p:cNvSpPr/>
          <p:nvPr/>
        </p:nvSpPr>
        <p:spPr>
          <a:xfrm>
            <a:off x="10534957" y="1664351"/>
            <a:ext cx="2190883" cy="796532"/>
          </a:xfrm>
          <a:prstGeom prst="roundRect">
            <a:avLst>
              <a:gd fmla="val 50000" name="adj"/>
            </a:avLst>
          </a:prstGeom>
          <a:solidFill>
            <a:srgbClr val="192A72"/>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תמונה עם טקסט תחתון">
  <p:cSld name="1_תמונה עם טקסט תחתון">
    <p:spTree>
      <p:nvGrpSpPr>
        <p:cNvPr id="111" name="Shape 111"/>
        <p:cNvGrpSpPr/>
        <p:nvPr/>
      </p:nvGrpSpPr>
      <p:grpSpPr>
        <a:xfrm>
          <a:off x="0" y="0"/>
          <a:ext cx="0" cy="0"/>
          <a:chOff x="0" y="0"/>
          <a:chExt cx="0" cy="0"/>
        </a:xfrm>
      </p:grpSpPr>
      <p:sp>
        <p:nvSpPr>
          <p:cNvPr id="112" name="Google Shape;112;p40"/>
          <p:cNvSpPr/>
          <p:nvPr>
            <p:ph idx="2" type="pic"/>
          </p:nvPr>
        </p:nvSpPr>
        <p:spPr>
          <a:xfrm>
            <a:off x="258338" y="320177"/>
            <a:ext cx="6660621" cy="6090783"/>
          </a:xfrm>
          <a:prstGeom prst="rect">
            <a:avLst/>
          </a:prstGeom>
          <a:noFill/>
          <a:ln>
            <a:noFill/>
          </a:ln>
        </p:spPr>
        <p:txBody>
          <a:bodyPr anchorCtr="0" anchor="t" bIns="45700" lIns="91425" spcFirstLastPara="1" rIns="91425" wrap="square" tIns="45700">
            <a:noAutofit/>
          </a:bodyPr>
          <a:lstStyle>
            <a:lvl1pPr lvl="0" marR="0" rtl="1" algn="r">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1" algn="r">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1" algn="r">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1" algn="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1" algn="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1" algn="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1" algn="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1" algn="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1" algn="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13" name="Google Shape;113;p40"/>
          <p:cNvSpPr txBox="1"/>
          <p:nvPr>
            <p:ph type="ctrTitle"/>
          </p:nvPr>
        </p:nvSpPr>
        <p:spPr>
          <a:xfrm>
            <a:off x="7064216" y="320177"/>
            <a:ext cx="4917382" cy="3296783"/>
          </a:xfrm>
          <a:prstGeom prst="rect">
            <a:avLst/>
          </a:prstGeom>
          <a:noFill/>
          <a:ln>
            <a:noFill/>
          </a:ln>
        </p:spPr>
        <p:txBody>
          <a:bodyPr anchorCtr="0" anchor="t" bIns="45700" lIns="91425" spcFirstLastPara="1" rIns="91425" wrap="square" tIns="45700">
            <a:noAutofit/>
          </a:bodyPr>
          <a:lstStyle>
            <a:lvl1pPr lvl="0" marR="0" rtl="1" algn="ctr">
              <a:lnSpc>
                <a:spcPct val="90000"/>
              </a:lnSpc>
              <a:spcBef>
                <a:spcPts val="0"/>
              </a:spcBef>
              <a:spcAft>
                <a:spcPts val="0"/>
              </a:spcAft>
              <a:buClr>
                <a:schemeClr val="dk1"/>
              </a:buClr>
              <a:buSzPts val="4000"/>
              <a:buFont typeface="Varela Round"/>
              <a:buNone/>
              <a:defRPr b="0" i="0" sz="4000" u="none" cap="none" strike="noStrike">
                <a:solidFill>
                  <a:schemeClr val="dk1"/>
                </a:solidFill>
                <a:latin typeface="Varela Round"/>
                <a:ea typeface="Varela Round"/>
                <a:cs typeface="Varela Round"/>
                <a:sym typeface="Varela Roun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14" name="Google Shape;114;p40"/>
          <p:cNvSpPr/>
          <p:nvPr/>
        </p:nvSpPr>
        <p:spPr>
          <a:xfrm>
            <a:off x="8361908" y="5980332"/>
            <a:ext cx="4087267" cy="155686"/>
          </a:xfrm>
          <a:prstGeom prst="roundRect">
            <a:avLst>
              <a:gd fmla="val 50000" name="adj"/>
            </a:avLst>
          </a:prstGeom>
          <a:solidFill>
            <a:srgbClr val="6CF0FF"/>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5" name="Google Shape;115;p40"/>
          <p:cNvSpPr/>
          <p:nvPr/>
        </p:nvSpPr>
        <p:spPr>
          <a:xfrm>
            <a:off x="-413012" y="764742"/>
            <a:ext cx="1159099" cy="426915"/>
          </a:xfrm>
          <a:prstGeom prst="roundRect">
            <a:avLst>
              <a:gd fmla="val 50000" name="adj"/>
            </a:avLst>
          </a:prstGeom>
          <a:solidFill>
            <a:srgbClr val="BDE686"/>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rPr lang="ar-EG" sz="1800">
                <a:solidFill>
                  <a:schemeClr val="lt1"/>
                </a:solidFill>
                <a:latin typeface="Calibri"/>
                <a:ea typeface="Calibri"/>
                <a:cs typeface="Calibri"/>
                <a:sym typeface="Calibri"/>
              </a:rPr>
              <a:t> </a:t>
            </a:r>
            <a:endParaRPr/>
          </a:p>
        </p:txBody>
      </p:sp>
      <p:sp>
        <p:nvSpPr>
          <p:cNvPr id="116" name="Google Shape;116;p40"/>
          <p:cNvSpPr/>
          <p:nvPr/>
        </p:nvSpPr>
        <p:spPr>
          <a:xfrm>
            <a:off x="-484994" y="320177"/>
            <a:ext cx="2095644" cy="369516"/>
          </a:xfrm>
          <a:prstGeom prst="roundRect">
            <a:avLst>
              <a:gd fmla="val 50000" name="adj"/>
            </a:avLst>
          </a:prstGeom>
          <a:solidFill>
            <a:srgbClr val="192A72"/>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7" name="Google Shape;117;p40"/>
          <p:cNvSpPr/>
          <p:nvPr/>
        </p:nvSpPr>
        <p:spPr>
          <a:xfrm>
            <a:off x="7762078" y="6268720"/>
            <a:ext cx="4916488" cy="417182"/>
          </a:xfrm>
          <a:prstGeom prst="roundRect">
            <a:avLst>
              <a:gd fmla="val 50000" name="adj"/>
            </a:avLst>
          </a:prstGeom>
          <a:solidFill>
            <a:srgbClr val="192A72"/>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18" name="Google Shape;118;p40"/>
          <p:cNvSpPr txBox="1"/>
          <p:nvPr>
            <p:ph idx="1" type="body"/>
          </p:nvPr>
        </p:nvSpPr>
        <p:spPr>
          <a:xfrm>
            <a:off x="7064375" y="3856038"/>
            <a:ext cx="4916488" cy="2624137"/>
          </a:xfrm>
          <a:prstGeom prst="rect">
            <a:avLst/>
          </a:prstGeom>
          <a:noFill/>
          <a:ln>
            <a:noFill/>
          </a:ln>
        </p:spPr>
        <p:txBody>
          <a:bodyPr anchorCtr="0" anchor="ctr" bIns="45700" lIns="91425" spcFirstLastPara="1" rIns="91425" wrap="square" tIns="45700">
            <a:noAutofit/>
          </a:bodyPr>
          <a:lstStyle>
            <a:lvl1pPr indent="-228600" lvl="0" marL="457200" marR="0" rtl="1" algn="ctr">
              <a:lnSpc>
                <a:spcPct val="90000"/>
              </a:lnSpc>
              <a:spcBef>
                <a:spcPts val="1000"/>
              </a:spcBef>
              <a:spcAft>
                <a:spcPts val="0"/>
              </a:spcAft>
              <a:buClr>
                <a:schemeClr val="dk1"/>
              </a:buClr>
              <a:buSzPts val="2800"/>
              <a:buFont typeface="Arial"/>
              <a:buNone/>
              <a:defRPr b="0" i="0" sz="2800" u="none" cap="none" strike="noStrike">
                <a:solidFill>
                  <a:schemeClr val="dk1"/>
                </a:solidFill>
                <a:latin typeface="Varela Round"/>
                <a:ea typeface="Varela Round"/>
                <a:cs typeface="Varela Round"/>
                <a:sym typeface="Varela Round"/>
              </a:defRPr>
            </a:lvl1pPr>
            <a:lvl2pPr indent="-381000" lvl="1" marL="914400" marR="0" rtl="1" algn="r">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1" algn="r">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תמונה עם טקסט תחתון">
  <p:cSld name="3_תמונה עם טקסט תחתון">
    <p:spTree>
      <p:nvGrpSpPr>
        <p:cNvPr id="119" name="Shape 119"/>
        <p:cNvGrpSpPr/>
        <p:nvPr/>
      </p:nvGrpSpPr>
      <p:grpSpPr>
        <a:xfrm>
          <a:off x="0" y="0"/>
          <a:ext cx="0" cy="0"/>
          <a:chOff x="0" y="0"/>
          <a:chExt cx="0" cy="0"/>
        </a:xfrm>
      </p:grpSpPr>
      <p:sp>
        <p:nvSpPr>
          <p:cNvPr id="120" name="Google Shape;120;p41"/>
          <p:cNvSpPr/>
          <p:nvPr>
            <p:ph idx="2" type="pic"/>
          </p:nvPr>
        </p:nvSpPr>
        <p:spPr>
          <a:xfrm>
            <a:off x="258338" y="320177"/>
            <a:ext cx="6660621" cy="6090783"/>
          </a:xfrm>
          <a:prstGeom prst="rect">
            <a:avLst/>
          </a:prstGeom>
          <a:noFill/>
          <a:ln>
            <a:noFill/>
          </a:ln>
        </p:spPr>
        <p:txBody>
          <a:bodyPr anchorCtr="0" anchor="t" bIns="45700" lIns="91425" spcFirstLastPara="1" rIns="91425" wrap="square" tIns="45700">
            <a:noAutofit/>
          </a:bodyPr>
          <a:lstStyle>
            <a:lvl1pPr lvl="0" marR="0" rtl="1" algn="r">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1" algn="r">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1" algn="r">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1" algn="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1" algn="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1" algn="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1" algn="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1" algn="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1" algn="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21" name="Google Shape;121;p41"/>
          <p:cNvSpPr txBox="1"/>
          <p:nvPr>
            <p:ph type="ctrTitle"/>
          </p:nvPr>
        </p:nvSpPr>
        <p:spPr>
          <a:xfrm>
            <a:off x="7064216" y="320177"/>
            <a:ext cx="4917382" cy="3296783"/>
          </a:xfrm>
          <a:prstGeom prst="rect">
            <a:avLst/>
          </a:prstGeom>
          <a:noFill/>
          <a:ln>
            <a:noFill/>
          </a:ln>
        </p:spPr>
        <p:txBody>
          <a:bodyPr anchorCtr="0" anchor="t" bIns="45700" lIns="91425" spcFirstLastPara="1" rIns="91425" wrap="square" tIns="45700">
            <a:noAutofit/>
          </a:bodyPr>
          <a:lstStyle>
            <a:lvl1pPr lvl="0" marR="0" rtl="1" algn="ctr">
              <a:lnSpc>
                <a:spcPct val="90000"/>
              </a:lnSpc>
              <a:spcBef>
                <a:spcPts val="0"/>
              </a:spcBef>
              <a:spcAft>
                <a:spcPts val="0"/>
              </a:spcAft>
              <a:buClr>
                <a:schemeClr val="dk1"/>
              </a:buClr>
              <a:buSzPts val="4000"/>
              <a:buFont typeface="Varela Round"/>
              <a:buNone/>
              <a:defRPr b="0" i="0" sz="4000" u="none" cap="none" strike="noStrike">
                <a:solidFill>
                  <a:schemeClr val="dk1"/>
                </a:solidFill>
                <a:latin typeface="Varela Round"/>
                <a:ea typeface="Varela Round"/>
                <a:cs typeface="Varela Round"/>
                <a:sym typeface="Varela Roun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122" name="Google Shape;122;p41"/>
          <p:cNvSpPr/>
          <p:nvPr/>
        </p:nvSpPr>
        <p:spPr>
          <a:xfrm>
            <a:off x="6794782" y="5980332"/>
            <a:ext cx="5773456" cy="155686"/>
          </a:xfrm>
          <a:prstGeom prst="roundRect">
            <a:avLst>
              <a:gd fmla="val 50000" name="adj"/>
            </a:avLst>
          </a:prstGeom>
          <a:solidFill>
            <a:srgbClr val="6CF0FF"/>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3" name="Google Shape;123;p41"/>
          <p:cNvSpPr/>
          <p:nvPr/>
        </p:nvSpPr>
        <p:spPr>
          <a:xfrm>
            <a:off x="-413012" y="764742"/>
            <a:ext cx="1159099" cy="426915"/>
          </a:xfrm>
          <a:prstGeom prst="roundRect">
            <a:avLst>
              <a:gd fmla="val 50000" name="adj"/>
            </a:avLst>
          </a:prstGeom>
          <a:solidFill>
            <a:srgbClr val="BDE686"/>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rPr lang="ar-EG" sz="1800">
                <a:solidFill>
                  <a:schemeClr val="lt1"/>
                </a:solidFill>
                <a:latin typeface="Calibri"/>
                <a:ea typeface="Calibri"/>
                <a:cs typeface="Calibri"/>
                <a:sym typeface="Calibri"/>
              </a:rPr>
              <a:t> </a:t>
            </a:r>
            <a:endParaRPr/>
          </a:p>
        </p:txBody>
      </p:sp>
      <p:sp>
        <p:nvSpPr>
          <p:cNvPr id="124" name="Google Shape;124;p41"/>
          <p:cNvSpPr/>
          <p:nvPr/>
        </p:nvSpPr>
        <p:spPr>
          <a:xfrm>
            <a:off x="-484994" y="320177"/>
            <a:ext cx="2095644" cy="369516"/>
          </a:xfrm>
          <a:prstGeom prst="roundRect">
            <a:avLst>
              <a:gd fmla="val 50000" name="adj"/>
            </a:avLst>
          </a:prstGeom>
          <a:solidFill>
            <a:srgbClr val="192A72"/>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5" name="Google Shape;125;p41"/>
          <p:cNvSpPr/>
          <p:nvPr/>
        </p:nvSpPr>
        <p:spPr>
          <a:xfrm>
            <a:off x="6194952" y="6268720"/>
            <a:ext cx="6597123" cy="417182"/>
          </a:xfrm>
          <a:prstGeom prst="roundRect">
            <a:avLst>
              <a:gd fmla="val 50000" name="adj"/>
            </a:avLst>
          </a:prstGeom>
          <a:solidFill>
            <a:srgbClr val="192A72"/>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26" name="Google Shape;126;p41"/>
          <p:cNvSpPr txBox="1"/>
          <p:nvPr>
            <p:ph idx="1" type="body"/>
          </p:nvPr>
        </p:nvSpPr>
        <p:spPr>
          <a:xfrm>
            <a:off x="7064375" y="3856038"/>
            <a:ext cx="4916488" cy="2624137"/>
          </a:xfrm>
          <a:prstGeom prst="rect">
            <a:avLst/>
          </a:prstGeom>
          <a:noFill/>
          <a:ln>
            <a:noFill/>
          </a:ln>
        </p:spPr>
        <p:txBody>
          <a:bodyPr anchorCtr="0" anchor="ctr" bIns="45700" lIns="91425" spcFirstLastPara="1" rIns="91425" wrap="square" tIns="45700">
            <a:noAutofit/>
          </a:bodyPr>
          <a:lstStyle>
            <a:lvl1pPr indent="-228600" lvl="0" marL="457200" marR="0" rtl="1" algn="ctr">
              <a:lnSpc>
                <a:spcPct val="90000"/>
              </a:lnSpc>
              <a:spcBef>
                <a:spcPts val="1000"/>
              </a:spcBef>
              <a:spcAft>
                <a:spcPts val="0"/>
              </a:spcAft>
              <a:buClr>
                <a:schemeClr val="dk1"/>
              </a:buClr>
              <a:buSzPts val="2800"/>
              <a:buFont typeface="Arial"/>
              <a:buNone/>
              <a:defRPr b="0" i="0" sz="2800" u="none" cap="none" strike="noStrike">
                <a:solidFill>
                  <a:schemeClr val="dk1"/>
                </a:solidFill>
                <a:latin typeface="Varela Round"/>
                <a:ea typeface="Varela Round"/>
                <a:cs typeface="Varela Round"/>
                <a:sym typeface="Varela Round"/>
              </a:defRPr>
            </a:lvl1pPr>
            <a:lvl2pPr indent="-381000" lvl="1" marL="914400" marR="0" rtl="1" algn="r">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1" algn="r">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תמונה">
  <p:cSld name="תמונה">
    <p:spTree>
      <p:nvGrpSpPr>
        <p:cNvPr id="127" name="Shape 127"/>
        <p:cNvGrpSpPr/>
        <p:nvPr/>
      </p:nvGrpSpPr>
      <p:grpSpPr>
        <a:xfrm>
          <a:off x="0" y="0"/>
          <a:ext cx="0" cy="0"/>
          <a:chOff x="0" y="0"/>
          <a:chExt cx="0" cy="0"/>
        </a:xfrm>
      </p:grpSpPr>
      <p:sp>
        <p:nvSpPr>
          <p:cNvPr id="128" name="Google Shape;128;p42"/>
          <p:cNvSpPr/>
          <p:nvPr>
            <p:ph idx="2" type="pic"/>
          </p:nvPr>
        </p:nvSpPr>
        <p:spPr>
          <a:xfrm>
            <a:off x="721035" y="228888"/>
            <a:ext cx="10586646" cy="6354590"/>
          </a:xfrm>
          <a:prstGeom prst="rect">
            <a:avLst/>
          </a:prstGeom>
          <a:noFill/>
          <a:ln>
            <a:noFill/>
          </a:ln>
        </p:spPr>
        <p:txBody>
          <a:bodyPr anchorCtr="0" anchor="t" bIns="45700" lIns="91425" spcFirstLastPara="1" rIns="91425" wrap="square" tIns="45700">
            <a:noAutofit/>
          </a:bodyPr>
          <a:lstStyle>
            <a:lvl1pPr lvl="0" marR="0" rtl="1" algn="r">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1" algn="r">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1" algn="r">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1" algn="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1" algn="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1" algn="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1" algn="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1" algn="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1" algn="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29" name="Google Shape;129;p42"/>
          <p:cNvSpPr/>
          <p:nvPr/>
        </p:nvSpPr>
        <p:spPr>
          <a:xfrm>
            <a:off x="8314690" y="5666296"/>
            <a:ext cx="4192452" cy="315414"/>
          </a:xfrm>
          <a:prstGeom prst="roundRect">
            <a:avLst>
              <a:gd fmla="val 50000" name="adj"/>
            </a:avLst>
          </a:prstGeom>
          <a:solidFill>
            <a:srgbClr val="6CF0FF"/>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0" name="Google Shape;130;p42"/>
          <p:cNvSpPr/>
          <p:nvPr/>
        </p:nvSpPr>
        <p:spPr>
          <a:xfrm>
            <a:off x="-288100" y="228888"/>
            <a:ext cx="3273715" cy="375126"/>
          </a:xfrm>
          <a:prstGeom prst="roundRect">
            <a:avLst>
              <a:gd fmla="val 49359" name="adj"/>
            </a:avLst>
          </a:prstGeom>
          <a:solidFill>
            <a:srgbClr val="BDE686"/>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rPr lang="ar-EG" sz="1800">
                <a:solidFill>
                  <a:schemeClr val="lt1"/>
                </a:solidFill>
                <a:latin typeface="Calibri"/>
                <a:ea typeface="Calibri"/>
                <a:cs typeface="Calibri"/>
                <a:sym typeface="Calibri"/>
              </a:rPr>
              <a:t> </a:t>
            </a:r>
            <a:endParaRPr/>
          </a:p>
        </p:txBody>
      </p:sp>
      <p:sp>
        <p:nvSpPr>
          <p:cNvPr id="131" name="Google Shape;131;p42"/>
          <p:cNvSpPr/>
          <p:nvPr/>
        </p:nvSpPr>
        <p:spPr>
          <a:xfrm>
            <a:off x="7684452" y="6090859"/>
            <a:ext cx="5436236" cy="759475"/>
          </a:xfrm>
          <a:prstGeom prst="roundRect">
            <a:avLst>
              <a:gd fmla="val 50000" name="adj"/>
            </a:avLst>
          </a:prstGeom>
          <a:solidFill>
            <a:srgbClr val="192A72"/>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תמונה">
  <p:cSld name="1_תמונה">
    <p:spTree>
      <p:nvGrpSpPr>
        <p:cNvPr id="132" name="Shape 132"/>
        <p:cNvGrpSpPr/>
        <p:nvPr/>
      </p:nvGrpSpPr>
      <p:grpSpPr>
        <a:xfrm>
          <a:off x="0" y="0"/>
          <a:ext cx="0" cy="0"/>
          <a:chOff x="0" y="0"/>
          <a:chExt cx="0" cy="0"/>
        </a:xfrm>
      </p:grpSpPr>
      <p:sp>
        <p:nvSpPr>
          <p:cNvPr id="133" name="Google Shape;133;p43"/>
          <p:cNvSpPr/>
          <p:nvPr>
            <p:ph idx="2" type="pic"/>
          </p:nvPr>
        </p:nvSpPr>
        <p:spPr>
          <a:xfrm>
            <a:off x="721035" y="228888"/>
            <a:ext cx="10586646" cy="6354590"/>
          </a:xfrm>
          <a:prstGeom prst="rect">
            <a:avLst/>
          </a:prstGeom>
          <a:noFill/>
          <a:ln>
            <a:noFill/>
          </a:ln>
        </p:spPr>
        <p:txBody>
          <a:bodyPr anchorCtr="0" anchor="t" bIns="45700" lIns="91425" spcFirstLastPara="1" rIns="91425" wrap="square" tIns="45700">
            <a:noAutofit/>
          </a:bodyPr>
          <a:lstStyle>
            <a:lvl1pPr lvl="0" marR="0" rtl="1" algn="r">
              <a:lnSpc>
                <a:spcPct val="90000"/>
              </a:lnSpc>
              <a:spcBef>
                <a:spcPts val="1000"/>
              </a:spcBef>
              <a:spcAft>
                <a:spcPts val="0"/>
              </a:spcAft>
              <a:buClr>
                <a:schemeClr val="dk1"/>
              </a:buClr>
              <a:buSzPts val="3200"/>
              <a:buFont typeface="Arial"/>
              <a:buNone/>
              <a:defRPr b="0" i="0" sz="3200" u="none" cap="none" strike="noStrike">
                <a:solidFill>
                  <a:schemeClr val="dk1"/>
                </a:solidFill>
                <a:latin typeface="Calibri"/>
                <a:ea typeface="Calibri"/>
                <a:cs typeface="Calibri"/>
                <a:sym typeface="Calibri"/>
              </a:defRPr>
            </a:lvl1pPr>
            <a:lvl2pPr lvl="1" marR="0" rtl="1" algn="r">
              <a:lnSpc>
                <a:spcPct val="90000"/>
              </a:lnSpc>
              <a:spcBef>
                <a:spcPts val="50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1" algn="r">
              <a:lnSpc>
                <a:spcPct val="90000"/>
              </a:lnSpc>
              <a:spcBef>
                <a:spcPts val="50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1" algn="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1" algn="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1" algn="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1" algn="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1" algn="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1" algn="r">
              <a:lnSpc>
                <a:spcPct val="90000"/>
              </a:lnSpc>
              <a:spcBef>
                <a:spcPts val="5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134" name="Google Shape;134;p43"/>
          <p:cNvSpPr/>
          <p:nvPr/>
        </p:nvSpPr>
        <p:spPr>
          <a:xfrm>
            <a:off x="9438640" y="5666296"/>
            <a:ext cx="3424657" cy="315414"/>
          </a:xfrm>
          <a:prstGeom prst="roundRect">
            <a:avLst>
              <a:gd fmla="val 50000" name="adj"/>
            </a:avLst>
          </a:prstGeom>
          <a:solidFill>
            <a:srgbClr val="6CF0FF"/>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35" name="Google Shape;135;p43"/>
          <p:cNvSpPr/>
          <p:nvPr/>
        </p:nvSpPr>
        <p:spPr>
          <a:xfrm>
            <a:off x="-288100" y="228888"/>
            <a:ext cx="3273715" cy="375126"/>
          </a:xfrm>
          <a:prstGeom prst="roundRect">
            <a:avLst>
              <a:gd fmla="val 49359" name="adj"/>
            </a:avLst>
          </a:prstGeom>
          <a:solidFill>
            <a:srgbClr val="BDE686"/>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rPr lang="ar-EG" sz="1800">
                <a:solidFill>
                  <a:schemeClr val="lt1"/>
                </a:solidFill>
                <a:latin typeface="Calibri"/>
                <a:ea typeface="Calibri"/>
                <a:cs typeface="Calibri"/>
                <a:sym typeface="Calibri"/>
              </a:rPr>
              <a:t> </a:t>
            </a:r>
            <a:endParaRPr/>
          </a:p>
        </p:txBody>
      </p:sp>
      <p:sp>
        <p:nvSpPr>
          <p:cNvPr id="136" name="Google Shape;136;p43"/>
          <p:cNvSpPr/>
          <p:nvPr/>
        </p:nvSpPr>
        <p:spPr>
          <a:xfrm>
            <a:off x="8422640" y="6090859"/>
            <a:ext cx="4440657" cy="759475"/>
          </a:xfrm>
          <a:prstGeom prst="roundRect">
            <a:avLst>
              <a:gd fmla="val 50000" name="adj"/>
            </a:avLst>
          </a:prstGeom>
          <a:solidFill>
            <a:srgbClr val="192A72"/>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כותרת ראשית">
  <p:cSld name="כותרת ראשית">
    <p:spTree>
      <p:nvGrpSpPr>
        <p:cNvPr id="17" name="Shape 17"/>
        <p:cNvGrpSpPr/>
        <p:nvPr/>
      </p:nvGrpSpPr>
      <p:grpSpPr>
        <a:xfrm>
          <a:off x="0" y="0"/>
          <a:ext cx="0" cy="0"/>
          <a:chOff x="0" y="0"/>
          <a:chExt cx="0" cy="0"/>
        </a:xfrm>
      </p:grpSpPr>
      <p:sp>
        <p:nvSpPr>
          <p:cNvPr id="18" name="Google Shape;18;p26"/>
          <p:cNvSpPr/>
          <p:nvPr/>
        </p:nvSpPr>
        <p:spPr>
          <a:xfrm>
            <a:off x="212942" y="1614882"/>
            <a:ext cx="13177381" cy="2978963"/>
          </a:xfrm>
          <a:prstGeom prst="roundRect">
            <a:avLst>
              <a:gd fmla="val 50000" name="adj"/>
            </a:avLst>
          </a:prstGeom>
          <a:solidFill>
            <a:srgbClr val="D8D8D8"/>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rPr b="0" i="0" lang="ar-EG" sz="1800" u="none" cap="none" strike="noStrike">
                <a:solidFill>
                  <a:schemeClr val="lt1"/>
                </a:solidFill>
                <a:latin typeface="Calibri"/>
                <a:ea typeface="Calibri"/>
                <a:cs typeface="Calibri"/>
                <a:sym typeface="Calibri"/>
              </a:rPr>
              <a:t>  </a:t>
            </a:r>
            <a:endParaRPr/>
          </a:p>
        </p:txBody>
      </p:sp>
      <p:sp>
        <p:nvSpPr>
          <p:cNvPr id="19" name="Google Shape;19;p26"/>
          <p:cNvSpPr txBox="1"/>
          <p:nvPr>
            <p:ph type="ctrTitle"/>
          </p:nvPr>
        </p:nvSpPr>
        <p:spPr>
          <a:xfrm>
            <a:off x="739036" y="1463747"/>
            <a:ext cx="10872592" cy="2845206"/>
          </a:xfrm>
          <a:prstGeom prst="rect">
            <a:avLst/>
          </a:prstGeom>
          <a:noFill/>
          <a:ln>
            <a:noFill/>
          </a:ln>
        </p:spPr>
        <p:txBody>
          <a:bodyPr anchorCtr="0" anchor="b" bIns="45700" lIns="91425" spcFirstLastPara="1" rIns="91425" wrap="square" tIns="45700">
            <a:noAutofit/>
          </a:bodyPr>
          <a:lstStyle>
            <a:lvl1pPr lvl="0" marR="0" rtl="1" algn="ctr">
              <a:lnSpc>
                <a:spcPct val="90000"/>
              </a:lnSpc>
              <a:spcBef>
                <a:spcPts val="0"/>
              </a:spcBef>
              <a:spcAft>
                <a:spcPts val="0"/>
              </a:spcAft>
              <a:buClr>
                <a:schemeClr val="dk1"/>
              </a:buClr>
              <a:buSzPts val="8000"/>
              <a:buFont typeface="Varela Round"/>
              <a:buNone/>
              <a:defRPr b="0" i="0" sz="8000" u="none" cap="none" strike="noStrike">
                <a:solidFill>
                  <a:schemeClr val="dk1"/>
                </a:solidFill>
                <a:latin typeface="Varela Round"/>
                <a:ea typeface="Varela Round"/>
                <a:cs typeface="Varela Round"/>
                <a:sym typeface="Varela Roun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0" name="Google Shape;20;p26"/>
          <p:cNvSpPr/>
          <p:nvPr/>
        </p:nvSpPr>
        <p:spPr>
          <a:xfrm>
            <a:off x="7329949" y="6168773"/>
            <a:ext cx="5333866" cy="557618"/>
          </a:xfrm>
          <a:prstGeom prst="roundRect">
            <a:avLst>
              <a:gd fmla="val 50000" name="adj"/>
            </a:avLst>
          </a:prstGeom>
          <a:solidFill>
            <a:srgbClr val="6CF0FF"/>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1" name="Google Shape;21;p26"/>
          <p:cNvSpPr/>
          <p:nvPr/>
        </p:nvSpPr>
        <p:spPr>
          <a:xfrm>
            <a:off x="8201025" y="5883881"/>
            <a:ext cx="4243715" cy="205899"/>
          </a:xfrm>
          <a:prstGeom prst="roundRect">
            <a:avLst>
              <a:gd fmla="val 50000" name="adj"/>
            </a:avLst>
          </a:prstGeom>
          <a:solidFill>
            <a:srgbClr val="BDE686"/>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2" name="Google Shape;22;p26"/>
          <p:cNvSpPr/>
          <p:nvPr/>
        </p:nvSpPr>
        <p:spPr>
          <a:xfrm>
            <a:off x="10058155" y="87231"/>
            <a:ext cx="2768497" cy="451249"/>
          </a:xfrm>
          <a:prstGeom prst="roundRect">
            <a:avLst>
              <a:gd fmla="val 50000" name="adj"/>
            </a:avLst>
          </a:prstGeom>
          <a:solidFill>
            <a:srgbClr val="192A72"/>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
        <p:nvSpPr>
          <p:cNvPr id="23" name="Google Shape;23;p26"/>
          <p:cNvSpPr/>
          <p:nvPr/>
        </p:nvSpPr>
        <p:spPr>
          <a:xfrm>
            <a:off x="-426027" y="230190"/>
            <a:ext cx="1428110" cy="322428"/>
          </a:xfrm>
          <a:prstGeom prst="roundRect">
            <a:avLst>
              <a:gd fmla="val 50000" name="adj"/>
            </a:avLst>
          </a:prstGeom>
          <a:solidFill>
            <a:srgbClr val="192A72"/>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ריק" type="blank">
  <p:cSld name="BLANK">
    <p:spTree>
      <p:nvGrpSpPr>
        <p:cNvPr id="137" name="Shape 137"/>
        <p:cNvGrpSpPr/>
        <p:nvPr/>
      </p:nvGrpSpPr>
      <p:grpSpPr>
        <a:xfrm>
          <a:off x="0" y="0"/>
          <a:ext cx="0" cy="0"/>
          <a:chOff x="0" y="0"/>
          <a:chExt cx="0" cy="0"/>
        </a:xfrm>
      </p:grpSpPr>
      <p:sp>
        <p:nvSpPr>
          <p:cNvPr id="138" name="Google Shape;138;p44"/>
          <p:cNvSpPr txBox="1"/>
          <p:nvPr>
            <p:ph idx="10" type="dt"/>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1" algn="r">
              <a:spcBef>
                <a:spcPts val="0"/>
              </a:spcBef>
              <a:spcAft>
                <a:spcPts val="0"/>
              </a:spcAft>
              <a:buSzPts val="1400"/>
              <a:buNone/>
              <a:defRPr sz="1800">
                <a:solidFill>
                  <a:schemeClr val="dk1"/>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39" name="Google Shape;139;p44"/>
          <p:cNvSpPr txBox="1"/>
          <p:nvPr>
            <p:ph idx="11" type="ftr"/>
          </p:nvPr>
        </p:nvSpPr>
        <p:spPr>
          <a:xfrm>
            <a:off x="0" y="0"/>
            <a:ext cx="3000000" cy="3000000"/>
          </a:xfrm>
          <a:prstGeom prst="rect">
            <a:avLst/>
          </a:prstGeom>
          <a:noFill/>
          <a:ln>
            <a:noFill/>
          </a:ln>
        </p:spPr>
        <p:txBody>
          <a:bodyPr anchorCtr="0" anchor="t" bIns="45700" lIns="91425" spcFirstLastPara="1" rIns="91425" wrap="square" tIns="45700">
            <a:noAutofit/>
          </a:bodyPr>
          <a:lstStyle>
            <a:lvl1pPr lvl="0" marR="0" rtl="1" algn="r">
              <a:spcBef>
                <a:spcPts val="0"/>
              </a:spcBef>
              <a:spcAft>
                <a:spcPts val="0"/>
              </a:spcAft>
              <a:buSzPts val="1400"/>
              <a:buNone/>
              <a:defRPr sz="1800">
                <a:solidFill>
                  <a:schemeClr val="dk1"/>
                </a:solidFill>
                <a:latin typeface="Calibri"/>
                <a:ea typeface="Calibri"/>
                <a:cs typeface="Calibri"/>
                <a:sym typeface="Calibri"/>
              </a:defRPr>
            </a:lvl1pPr>
            <a:lvl2pPr lvl="1"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2pPr>
            <a:lvl3pPr lvl="2"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3pPr>
            <a:lvl4pPr lvl="3"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4pPr>
            <a:lvl5pPr lvl="4"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5pPr>
            <a:lvl6pPr lvl="5"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6pPr>
            <a:lvl7pPr lvl="6"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7pPr>
            <a:lvl8pPr lvl="7"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8pPr>
            <a:lvl9pPr lvl="8" marR="0" rtl="1" algn="r">
              <a:spcBef>
                <a:spcPts val="0"/>
              </a:spcBef>
              <a:spcAft>
                <a:spcPts val="0"/>
              </a:spcAft>
              <a:buSzPts val="1400"/>
              <a:buNone/>
              <a:defRPr b="0" i="0" sz="1800" u="none" cap="none" strike="noStrike">
                <a:solidFill>
                  <a:schemeClr val="dk1"/>
                </a:solidFill>
                <a:latin typeface="Calibri"/>
                <a:ea typeface="Calibri"/>
                <a:cs typeface="Calibri"/>
                <a:sym typeface="Calibri"/>
              </a:defRPr>
            </a:lvl9pPr>
          </a:lstStyle>
          <a:p/>
        </p:txBody>
      </p:sp>
      <p:sp>
        <p:nvSpPr>
          <p:cNvPr id="140" name="Google Shape;140;p44"/>
          <p:cNvSpPr txBox="1"/>
          <p:nvPr>
            <p:ph idx="12" type="sldNum"/>
          </p:nvPr>
        </p:nvSpPr>
        <p:spPr>
          <a:xfrm>
            <a:off x="0" y="0"/>
            <a:ext cx="3000000" cy="3000000"/>
          </a:xfrm>
          <a:prstGeom prst="rect">
            <a:avLst/>
          </a:prstGeom>
          <a:noFill/>
          <a:ln>
            <a:noFill/>
          </a:ln>
        </p:spPr>
        <p:txBody>
          <a:bodyPr anchorCtr="0" anchor="t" bIns="45700" lIns="91425" spcFirstLastPara="1" rIns="91425" wrap="square" tIns="45700">
            <a:noAutofit/>
          </a:bodyPr>
          <a:lstStyle>
            <a:lvl1pPr indent="0" lvl="0" marL="0" marR="0" rtl="1" algn="r">
              <a:spcBef>
                <a:spcPts val="0"/>
              </a:spcBef>
              <a:buNone/>
              <a:defRPr sz="1800">
                <a:solidFill>
                  <a:schemeClr val="dk1"/>
                </a:solidFill>
                <a:latin typeface="Calibri"/>
                <a:ea typeface="Calibri"/>
                <a:cs typeface="Calibri"/>
                <a:sym typeface="Calibri"/>
              </a:defRPr>
            </a:lvl1pPr>
            <a:lvl2pPr indent="0" lvl="1" marL="0" marR="0" rtl="1" algn="r">
              <a:spcBef>
                <a:spcPts val="0"/>
              </a:spcBef>
              <a:buNone/>
              <a:defRPr sz="1800">
                <a:solidFill>
                  <a:schemeClr val="dk1"/>
                </a:solidFill>
                <a:latin typeface="Calibri"/>
                <a:ea typeface="Calibri"/>
                <a:cs typeface="Calibri"/>
                <a:sym typeface="Calibri"/>
              </a:defRPr>
            </a:lvl2pPr>
            <a:lvl3pPr indent="0" lvl="2" marL="0" marR="0" rtl="1" algn="r">
              <a:spcBef>
                <a:spcPts val="0"/>
              </a:spcBef>
              <a:buNone/>
              <a:defRPr sz="1800">
                <a:solidFill>
                  <a:schemeClr val="dk1"/>
                </a:solidFill>
                <a:latin typeface="Calibri"/>
                <a:ea typeface="Calibri"/>
                <a:cs typeface="Calibri"/>
                <a:sym typeface="Calibri"/>
              </a:defRPr>
            </a:lvl3pPr>
            <a:lvl4pPr indent="0" lvl="3" marL="0" marR="0" rtl="1" algn="r">
              <a:spcBef>
                <a:spcPts val="0"/>
              </a:spcBef>
              <a:buNone/>
              <a:defRPr sz="1800">
                <a:solidFill>
                  <a:schemeClr val="dk1"/>
                </a:solidFill>
                <a:latin typeface="Calibri"/>
                <a:ea typeface="Calibri"/>
                <a:cs typeface="Calibri"/>
                <a:sym typeface="Calibri"/>
              </a:defRPr>
            </a:lvl4pPr>
            <a:lvl5pPr indent="0" lvl="4" marL="0" marR="0" rtl="1" algn="r">
              <a:spcBef>
                <a:spcPts val="0"/>
              </a:spcBef>
              <a:buNone/>
              <a:defRPr sz="1800">
                <a:solidFill>
                  <a:schemeClr val="dk1"/>
                </a:solidFill>
                <a:latin typeface="Calibri"/>
                <a:ea typeface="Calibri"/>
                <a:cs typeface="Calibri"/>
                <a:sym typeface="Calibri"/>
              </a:defRPr>
            </a:lvl5pPr>
            <a:lvl6pPr indent="0" lvl="5" marL="0" marR="0" rtl="1" algn="r">
              <a:spcBef>
                <a:spcPts val="0"/>
              </a:spcBef>
              <a:buNone/>
              <a:defRPr sz="1800">
                <a:solidFill>
                  <a:schemeClr val="dk1"/>
                </a:solidFill>
                <a:latin typeface="Calibri"/>
                <a:ea typeface="Calibri"/>
                <a:cs typeface="Calibri"/>
                <a:sym typeface="Calibri"/>
              </a:defRPr>
            </a:lvl6pPr>
            <a:lvl7pPr indent="0" lvl="6" marL="0" marR="0" rtl="1" algn="r">
              <a:spcBef>
                <a:spcPts val="0"/>
              </a:spcBef>
              <a:buNone/>
              <a:defRPr sz="1800">
                <a:solidFill>
                  <a:schemeClr val="dk1"/>
                </a:solidFill>
                <a:latin typeface="Calibri"/>
                <a:ea typeface="Calibri"/>
                <a:cs typeface="Calibri"/>
                <a:sym typeface="Calibri"/>
              </a:defRPr>
            </a:lvl7pPr>
            <a:lvl8pPr indent="0" lvl="7" marL="0" marR="0" rtl="1" algn="r">
              <a:spcBef>
                <a:spcPts val="0"/>
              </a:spcBef>
              <a:buNone/>
              <a:defRPr sz="1800">
                <a:solidFill>
                  <a:schemeClr val="dk1"/>
                </a:solidFill>
                <a:latin typeface="Calibri"/>
                <a:ea typeface="Calibri"/>
                <a:cs typeface="Calibri"/>
                <a:sym typeface="Calibri"/>
              </a:defRPr>
            </a:lvl8pPr>
            <a:lvl9pPr indent="0" lvl="8" marL="0" marR="0" rtl="1" algn="r">
              <a:spcBef>
                <a:spcPts val="0"/>
              </a:spcBef>
              <a:buNone/>
              <a:defRPr sz="1800">
                <a:solidFill>
                  <a:schemeClr val="dk1"/>
                </a:solidFill>
                <a:latin typeface="Calibri"/>
                <a:ea typeface="Calibri"/>
                <a:cs typeface="Calibri"/>
                <a:sym typeface="Calibri"/>
              </a:defRPr>
            </a:lvl9pPr>
          </a:lstStyle>
          <a:p>
            <a:pPr indent="0" lvl="0" marL="0" rtl="1" algn="r">
              <a:spcBef>
                <a:spcPts val="0"/>
              </a:spcBef>
              <a:spcAft>
                <a:spcPts val="0"/>
              </a:spcAft>
              <a:buNone/>
            </a:pPr>
            <a:fld id="{00000000-1234-1234-1234-123412341234}" type="slidenum">
              <a:rPr lang="ar-EG"/>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 כותרות ותוכן">
  <p:cSld name="2 כותרות ותוכן">
    <p:spTree>
      <p:nvGrpSpPr>
        <p:cNvPr id="24" name="Shape 24"/>
        <p:cNvGrpSpPr/>
        <p:nvPr/>
      </p:nvGrpSpPr>
      <p:grpSpPr>
        <a:xfrm>
          <a:off x="0" y="0"/>
          <a:ext cx="0" cy="0"/>
          <a:chOff x="0" y="0"/>
          <a:chExt cx="0" cy="0"/>
        </a:xfrm>
      </p:grpSpPr>
      <p:sp>
        <p:nvSpPr>
          <p:cNvPr id="25" name="Google Shape;25;p27"/>
          <p:cNvSpPr txBox="1"/>
          <p:nvPr>
            <p:ph type="title"/>
          </p:nvPr>
        </p:nvSpPr>
        <p:spPr>
          <a:xfrm>
            <a:off x="515273" y="213094"/>
            <a:ext cx="11161453" cy="720000"/>
          </a:xfrm>
          <a:prstGeom prst="rect">
            <a:avLst/>
          </a:prstGeom>
          <a:noFill/>
          <a:ln>
            <a:noFill/>
          </a:ln>
        </p:spPr>
        <p:txBody>
          <a:bodyPr anchorCtr="0" anchor="ctr" bIns="45700" lIns="91425" spcFirstLastPara="1" rIns="91425" wrap="square" tIns="45700">
            <a:noAutofit/>
          </a:bodyPr>
          <a:lstStyle>
            <a:lvl1pPr lvl="0" marR="0" rtl="1" algn="ctr">
              <a:lnSpc>
                <a:spcPct val="100000"/>
              </a:lnSpc>
              <a:spcBef>
                <a:spcPts val="0"/>
              </a:spcBef>
              <a:spcAft>
                <a:spcPts val="0"/>
              </a:spcAft>
              <a:buClr>
                <a:srgbClr val="002060"/>
              </a:buClr>
              <a:buSzPts val="4800"/>
              <a:buFont typeface="Arial"/>
              <a:buNone/>
              <a:defRPr b="1" i="0" sz="4800" u="none" cap="none" strike="noStrike">
                <a:solidFill>
                  <a:srgbClr val="002060"/>
                </a:solidFill>
                <a:latin typeface="Arial"/>
                <a:ea typeface="Arial"/>
                <a:cs typeface="Arial"/>
                <a:sym typeface="Arial"/>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26" name="Google Shape;26;p27"/>
          <p:cNvSpPr txBox="1"/>
          <p:nvPr>
            <p:ph idx="1" type="body"/>
          </p:nvPr>
        </p:nvSpPr>
        <p:spPr>
          <a:xfrm>
            <a:off x="515273" y="1185681"/>
            <a:ext cx="11161452" cy="540000"/>
          </a:xfrm>
          <a:prstGeom prst="rect">
            <a:avLst/>
          </a:prstGeom>
          <a:noFill/>
          <a:ln>
            <a:noFill/>
          </a:ln>
        </p:spPr>
        <p:txBody>
          <a:bodyPr anchorCtr="0" anchor="b" bIns="45700" lIns="91425" spcFirstLastPara="1" rIns="91425" wrap="square" tIns="45700">
            <a:noAutofit/>
          </a:bodyPr>
          <a:lstStyle>
            <a:lvl1pPr indent="-228600" lvl="0" marL="457200" marR="0" rtl="1" algn="r">
              <a:lnSpc>
                <a:spcPct val="90000"/>
              </a:lnSpc>
              <a:spcBef>
                <a:spcPts val="1000"/>
              </a:spcBef>
              <a:spcAft>
                <a:spcPts val="0"/>
              </a:spcAft>
              <a:buClr>
                <a:srgbClr val="0070C0"/>
              </a:buClr>
              <a:buSzPts val="3200"/>
              <a:buFont typeface="Arial"/>
              <a:buNone/>
              <a:defRPr b="1" i="0" sz="3200" u="none" cap="none" strike="noStrike">
                <a:solidFill>
                  <a:srgbClr val="0070C0"/>
                </a:solidFill>
                <a:latin typeface="Arial"/>
                <a:ea typeface="Arial"/>
                <a:cs typeface="Arial"/>
                <a:sym typeface="Arial"/>
              </a:defRPr>
            </a:lvl1pPr>
            <a:lvl2pPr indent="-228600" lvl="1" marL="914400" marR="0" rtl="1" algn="r">
              <a:lnSpc>
                <a:spcPct val="90000"/>
              </a:lnSpc>
              <a:spcBef>
                <a:spcPts val="500"/>
              </a:spcBef>
              <a:spcAft>
                <a:spcPts val="0"/>
              </a:spcAft>
              <a:buClr>
                <a:schemeClr val="dk1"/>
              </a:buClr>
              <a:buSzPts val="2000"/>
              <a:buFont typeface="Arial"/>
              <a:buNone/>
              <a:defRPr b="1" i="0" sz="2000" u="none" cap="none" strike="noStrike">
                <a:solidFill>
                  <a:schemeClr val="dk1"/>
                </a:solidFill>
                <a:latin typeface="Calibri"/>
                <a:ea typeface="Calibri"/>
                <a:cs typeface="Calibri"/>
                <a:sym typeface="Calibri"/>
              </a:defRPr>
            </a:lvl2pPr>
            <a:lvl3pPr indent="-228600" lvl="2" marL="1371600" marR="0" rtl="1" algn="r">
              <a:lnSpc>
                <a:spcPct val="90000"/>
              </a:lnSpc>
              <a:spcBef>
                <a:spcPts val="500"/>
              </a:spcBef>
              <a:spcAft>
                <a:spcPts val="0"/>
              </a:spcAft>
              <a:buClr>
                <a:schemeClr val="dk1"/>
              </a:buClr>
              <a:buSzPts val="1800"/>
              <a:buFont typeface="Arial"/>
              <a:buNone/>
              <a:defRPr b="1" i="0" sz="1800" u="none" cap="none" strike="noStrike">
                <a:solidFill>
                  <a:schemeClr val="dk1"/>
                </a:solidFill>
                <a:latin typeface="Calibri"/>
                <a:ea typeface="Calibri"/>
                <a:cs typeface="Calibri"/>
                <a:sym typeface="Calibri"/>
              </a:defRPr>
            </a:lvl3pPr>
            <a:lvl4pPr indent="-228600" lvl="3" marL="1828800" marR="0" rtl="1" algn="r">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4pPr>
            <a:lvl5pPr indent="-228600" lvl="4" marL="2286000" marR="0" rtl="1" algn="r">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5pPr>
            <a:lvl6pPr indent="-228600" lvl="5" marL="2743200" marR="0" rtl="1" algn="r">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6pPr>
            <a:lvl7pPr indent="-228600" lvl="6" marL="3200400" marR="0" rtl="1" algn="r">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7pPr>
            <a:lvl8pPr indent="-228600" lvl="7" marL="3657600" marR="0" rtl="1" algn="r">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8pPr>
            <a:lvl9pPr indent="-228600" lvl="8" marL="4114800" marR="0" rtl="1" algn="r">
              <a:lnSpc>
                <a:spcPct val="90000"/>
              </a:lnSpc>
              <a:spcBef>
                <a:spcPts val="500"/>
              </a:spcBef>
              <a:spcAft>
                <a:spcPts val="0"/>
              </a:spcAft>
              <a:buClr>
                <a:schemeClr val="dk1"/>
              </a:buClr>
              <a:buSzPts val="1600"/>
              <a:buFont typeface="Arial"/>
              <a:buNone/>
              <a:defRPr b="1" i="0" sz="1600" u="none" cap="none" strike="noStrike">
                <a:solidFill>
                  <a:schemeClr val="dk1"/>
                </a:solidFill>
                <a:latin typeface="Calibri"/>
                <a:ea typeface="Calibri"/>
                <a:cs typeface="Calibri"/>
                <a:sym typeface="Calibri"/>
              </a:defRPr>
            </a:lvl9pPr>
          </a:lstStyle>
          <a:p/>
        </p:txBody>
      </p:sp>
      <p:sp>
        <p:nvSpPr>
          <p:cNvPr id="27" name="Google Shape;27;p27"/>
          <p:cNvSpPr txBox="1"/>
          <p:nvPr>
            <p:ph idx="2" type="body"/>
          </p:nvPr>
        </p:nvSpPr>
        <p:spPr>
          <a:xfrm>
            <a:off x="515273" y="1725682"/>
            <a:ext cx="11161453" cy="4152517"/>
          </a:xfrm>
          <a:prstGeom prst="rect">
            <a:avLst/>
          </a:prstGeom>
          <a:noFill/>
          <a:ln>
            <a:noFill/>
          </a:ln>
        </p:spPr>
        <p:txBody>
          <a:bodyPr anchorCtr="0" anchor="t" bIns="45700" lIns="91425" spcFirstLastPara="1" rIns="91425" wrap="square" tIns="45700">
            <a:normAutofit/>
          </a:bodyPr>
          <a:lstStyle>
            <a:lvl1pPr indent="-381000" lvl="0" marL="457200" marR="0" rtl="1" algn="r">
              <a:lnSpc>
                <a:spcPct val="100000"/>
              </a:lnSpc>
              <a:spcBef>
                <a:spcPts val="0"/>
              </a:spcBef>
              <a:spcAft>
                <a:spcPts val="0"/>
              </a:spcAft>
              <a:buClr>
                <a:srgbClr val="002060"/>
              </a:buClr>
              <a:buSzPts val="2400"/>
              <a:buFont typeface="Arial"/>
              <a:buChar char="•"/>
              <a:defRPr b="0" i="0" sz="2400" u="none" cap="none" strike="noStrike">
                <a:solidFill>
                  <a:srgbClr val="002060"/>
                </a:solidFill>
                <a:latin typeface="Arial"/>
                <a:ea typeface="Arial"/>
                <a:cs typeface="Arial"/>
                <a:sym typeface="Arial"/>
              </a:defRPr>
            </a:lvl1pPr>
            <a:lvl2pPr indent="-381000" lvl="1" marL="914400" marR="0" rtl="1" algn="r">
              <a:lnSpc>
                <a:spcPct val="100000"/>
              </a:lnSpc>
              <a:spcBef>
                <a:spcPts val="600"/>
              </a:spcBef>
              <a:spcAft>
                <a:spcPts val="0"/>
              </a:spcAft>
              <a:buClr>
                <a:srgbClr val="002060"/>
              </a:buClr>
              <a:buSzPts val="2400"/>
              <a:buFont typeface="Arial"/>
              <a:buChar char="•"/>
              <a:defRPr b="0" i="0" sz="2400" u="none" cap="none" strike="noStrike">
                <a:solidFill>
                  <a:srgbClr val="002060"/>
                </a:solidFill>
                <a:latin typeface="Arial"/>
                <a:ea typeface="Arial"/>
                <a:cs typeface="Arial"/>
                <a:sym typeface="Arial"/>
              </a:defRPr>
            </a:lvl2pPr>
            <a:lvl3pPr indent="-342900" lvl="2" marL="1371600" marR="0" rtl="1" algn="r">
              <a:lnSpc>
                <a:spcPct val="90000"/>
              </a:lnSpc>
              <a:spcBef>
                <a:spcPts val="6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3pPr>
            <a:lvl4pPr indent="-330200" lvl="3" marL="1828800" marR="0" rtl="1" algn="r">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4pPr>
            <a:lvl5pPr indent="-330200" lvl="4" marL="2286000" marR="0" rtl="1" algn="r">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5pPr>
            <a:lvl6pPr indent="-330200" lvl="5" marL="2743200" marR="0" rtl="1" algn="r">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6pPr>
            <a:lvl7pPr indent="-330200" lvl="6" marL="3200400" marR="0" rtl="1" algn="r">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7pPr>
            <a:lvl8pPr indent="-330200" lvl="7" marL="3657600" marR="0" rtl="1" algn="r">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8pPr>
            <a:lvl9pPr indent="-330200" lvl="8" marL="4114800" marR="0" rtl="1" algn="r">
              <a:lnSpc>
                <a:spcPct val="90000"/>
              </a:lnSpc>
              <a:spcBef>
                <a:spcPts val="500"/>
              </a:spcBef>
              <a:spcAft>
                <a:spcPts val="0"/>
              </a:spcAft>
              <a:buClr>
                <a:schemeClr val="dk1"/>
              </a:buClr>
              <a:buSzPts val="1600"/>
              <a:buFont typeface="Arial"/>
              <a:buChar char="•"/>
              <a:defRPr b="0" i="0" sz="1600" u="none" cap="none" strike="noStrike">
                <a:solidFill>
                  <a:schemeClr val="dk1"/>
                </a:solidFill>
                <a:latin typeface="Calibri"/>
                <a:ea typeface="Calibri"/>
                <a:cs typeface="Calibri"/>
                <a:sym typeface="Calibri"/>
              </a:defRPr>
            </a:lvl9pPr>
          </a:lstStyle>
          <a:p/>
        </p:txBody>
      </p:sp>
      <p:sp>
        <p:nvSpPr>
          <p:cNvPr id="28" name="Google Shape;28;p27"/>
          <p:cNvSpPr/>
          <p:nvPr/>
        </p:nvSpPr>
        <p:spPr>
          <a:xfrm>
            <a:off x="1" y="5878199"/>
            <a:ext cx="4766191" cy="357667"/>
          </a:xfrm>
          <a:prstGeom prst="roundRect">
            <a:avLst>
              <a:gd fmla="val 50000" name="adj"/>
            </a:avLst>
          </a:prstGeom>
          <a:solidFill>
            <a:srgbClr val="6CF0FF"/>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29" name="Google Shape;29;p27"/>
          <p:cNvSpPr/>
          <p:nvPr/>
        </p:nvSpPr>
        <p:spPr>
          <a:xfrm>
            <a:off x="8667715" y="-110812"/>
            <a:ext cx="5300119" cy="221623"/>
          </a:xfrm>
          <a:prstGeom prst="roundRect">
            <a:avLst>
              <a:gd fmla="val 50000" name="adj"/>
            </a:avLst>
          </a:prstGeom>
          <a:solidFill>
            <a:srgbClr val="BDE686"/>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
        <p:nvSpPr>
          <p:cNvPr id="30" name="Google Shape;30;p27"/>
          <p:cNvSpPr/>
          <p:nvPr/>
        </p:nvSpPr>
        <p:spPr>
          <a:xfrm>
            <a:off x="0" y="6306749"/>
            <a:ext cx="7724431" cy="674541"/>
          </a:xfrm>
          <a:prstGeom prst="roundRect">
            <a:avLst>
              <a:gd fmla="val 50000" name="adj"/>
            </a:avLst>
          </a:prstGeom>
          <a:solidFill>
            <a:srgbClr val="192A72"/>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b="0" i="0" sz="1800" u="none" cap="none" strike="noStrike">
              <a:solidFill>
                <a:schemeClr val="lt1"/>
              </a:solidFill>
              <a:latin typeface="Arial"/>
              <a:ea typeface="Arial"/>
              <a:cs typeface="Arial"/>
              <a:sym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כותרת ראשית">
  <p:cSld name="1_כותרת ראשית">
    <p:spTree>
      <p:nvGrpSpPr>
        <p:cNvPr id="31" name="Shape 31"/>
        <p:cNvGrpSpPr/>
        <p:nvPr/>
      </p:nvGrpSpPr>
      <p:grpSpPr>
        <a:xfrm>
          <a:off x="0" y="0"/>
          <a:ext cx="0" cy="0"/>
          <a:chOff x="0" y="0"/>
          <a:chExt cx="0" cy="0"/>
        </a:xfrm>
      </p:grpSpPr>
      <p:sp>
        <p:nvSpPr>
          <p:cNvPr id="32" name="Google Shape;32;p28"/>
          <p:cNvSpPr/>
          <p:nvPr/>
        </p:nvSpPr>
        <p:spPr>
          <a:xfrm>
            <a:off x="212942" y="1614882"/>
            <a:ext cx="13177381" cy="2978963"/>
          </a:xfrm>
          <a:prstGeom prst="roundRect">
            <a:avLst>
              <a:gd fmla="val 50000" name="adj"/>
            </a:avLst>
          </a:prstGeom>
          <a:solidFill>
            <a:srgbClr val="D8D8D8"/>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rPr lang="ar-EG" sz="1800">
                <a:solidFill>
                  <a:schemeClr val="lt1"/>
                </a:solidFill>
                <a:latin typeface="Calibri"/>
                <a:ea typeface="Calibri"/>
                <a:cs typeface="Calibri"/>
                <a:sym typeface="Calibri"/>
              </a:rPr>
              <a:t>  </a:t>
            </a:r>
            <a:endParaRPr/>
          </a:p>
        </p:txBody>
      </p:sp>
      <p:sp>
        <p:nvSpPr>
          <p:cNvPr id="33" name="Google Shape;33;p28"/>
          <p:cNvSpPr txBox="1"/>
          <p:nvPr>
            <p:ph type="ctrTitle"/>
          </p:nvPr>
        </p:nvSpPr>
        <p:spPr>
          <a:xfrm>
            <a:off x="739036" y="1463747"/>
            <a:ext cx="10872592" cy="2845206"/>
          </a:xfrm>
          <a:prstGeom prst="rect">
            <a:avLst/>
          </a:prstGeom>
          <a:noFill/>
          <a:ln>
            <a:noFill/>
          </a:ln>
        </p:spPr>
        <p:txBody>
          <a:bodyPr anchorCtr="0" anchor="b" bIns="45700" lIns="91425" spcFirstLastPara="1" rIns="91425" wrap="square" tIns="45700">
            <a:noAutofit/>
          </a:bodyPr>
          <a:lstStyle>
            <a:lvl1pPr lvl="0" marR="0" rtl="1" algn="ctr">
              <a:lnSpc>
                <a:spcPct val="90000"/>
              </a:lnSpc>
              <a:spcBef>
                <a:spcPts val="0"/>
              </a:spcBef>
              <a:spcAft>
                <a:spcPts val="0"/>
              </a:spcAft>
              <a:buClr>
                <a:schemeClr val="dk1"/>
              </a:buClr>
              <a:buSzPts val="8000"/>
              <a:buFont typeface="Varela Round"/>
              <a:buNone/>
              <a:defRPr b="0" i="0" sz="8000" u="none" cap="none" strike="noStrike">
                <a:solidFill>
                  <a:schemeClr val="dk1"/>
                </a:solidFill>
                <a:latin typeface="Varela Round"/>
                <a:ea typeface="Varela Round"/>
                <a:cs typeface="Varela Round"/>
                <a:sym typeface="Varela Roun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34" name="Google Shape;34;p28"/>
          <p:cNvSpPr/>
          <p:nvPr/>
        </p:nvSpPr>
        <p:spPr>
          <a:xfrm>
            <a:off x="7329949" y="6168773"/>
            <a:ext cx="5333866" cy="557618"/>
          </a:xfrm>
          <a:prstGeom prst="roundRect">
            <a:avLst>
              <a:gd fmla="val 50000" name="adj"/>
            </a:avLst>
          </a:prstGeom>
          <a:solidFill>
            <a:srgbClr val="6CF0FF"/>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5" name="Google Shape;35;p28"/>
          <p:cNvSpPr/>
          <p:nvPr/>
        </p:nvSpPr>
        <p:spPr>
          <a:xfrm>
            <a:off x="9614159" y="5883881"/>
            <a:ext cx="3049656" cy="205899"/>
          </a:xfrm>
          <a:prstGeom prst="roundRect">
            <a:avLst>
              <a:gd fmla="val 50000" name="adj"/>
            </a:avLst>
          </a:prstGeom>
          <a:solidFill>
            <a:srgbClr val="BDE686"/>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6" name="Google Shape;36;p28"/>
          <p:cNvSpPr/>
          <p:nvPr/>
        </p:nvSpPr>
        <p:spPr>
          <a:xfrm>
            <a:off x="10058155" y="87231"/>
            <a:ext cx="2768497" cy="451249"/>
          </a:xfrm>
          <a:prstGeom prst="roundRect">
            <a:avLst>
              <a:gd fmla="val 50000" name="adj"/>
            </a:avLst>
          </a:prstGeom>
          <a:solidFill>
            <a:srgbClr val="192A72"/>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7" name="Google Shape;37;p28"/>
          <p:cNvSpPr/>
          <p:nvPr/>
        </p:nvSpPr>
        <p:spPr>
          <a:xfrm>
            <a:off x="-426027" y="230190"/>
            <a:ext cx="1428110" cy="322428"/>
          </a:xfrm>
          <a:prstGeom prst="roundRect">
            <a:avLst>
              <a:gd fmla="val 50000" name="adj"/>
            </a:avLst>
          </a:prstGeom>
          <a:solidFill>
            <a:srgbClr val="192A72"/>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טקסט גדול\קטן">
  <p:cSld name="1_טקסט גדול\קטן">
    <p:spTree>
      <p:nvGrpSpPr>
        <p:cNvPr id="38" name="Shape 38"/>
        <p:cNvGrpSpPr/>
        <p:nvPr/>
      </p:nvGrpSpPr>
      <p:grpSpPr>
        <a:xfrm>
          <a:off x="0" y="0"/>
          <a:ext cx="0" cy="0"/>
          <a:chOff x="0" y="0"/>
          <a:chExt cx="0" cy="0"/>
        </a:xfrm>
      </p:grpSpPr>
      <p:sp>
        <p:nvSpPr>
          <p:cNvPr id="39" name="Google Shape;39;p29"/>
          <p:cNvSpPr txBox="1"/>
          <p:nvPr>
            <p:ph type="ctrTitle"/>
          </p:nvPr>
        </p:nvSpPr>
        <p:spPr>
          <a:xfrm>
            <a:off x="551145" y="334188"/>
            <a:ext cx="10872592" cy="2845206"/>
          </a:xfrm>
          <a:prstGeom prst="rect">
            <a:avLst/>
          </a:prstGeom>
          <a:noFill/>
          <a:ln>
            <a:noFill/>
          </a:ln>
        </p:spPr>
        <p:txBody>
          <a:bodyPr anchorCtr="0" anchor="b" bIns="45700" lIns="91425" spcFirstLastPara="1" rIns="91425" wrap="square" tIns="45700">
            <a:noAutofit/>
          </a:bodyPr>
          <a:lstStyle>
            <a:lvl1pPr lvl="0" marR="0" rtl="1" algn="ctr">
              <a:lnSpc>
                <a:spcPct val="90000"/>
              </a:lnSpc>
              <a:spcBef>
                <a:spcPts val="0"/>
              </a:spcBef>
              <a:spcAft>
                <a:spcPts val="0"/>
              </a:spcAft>
              <a:buClr>
                <a:schemeClr val="dk1"/>
              </a:buClr>
              <a:buSzPts val="8000"/>
              <a:buFont typeface="Varela Round"/>
              <a:buNone/>
              <a:defRPr b="0" i="0" sz="8000" u="none" cap="none" strike="noStrike">
                <a:solidFill>
                  <a:schemeClr val="dk1"/>
                </a:solidFill>
                <a:latin typeface="Varela Round"/>
                <a:ea typeface="Varela Round"/>
                <a:cs typeface="Varela Round"/>
                <a:sym typeface="Varela Roun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0" name="Google Shape;40;p29"/>
          <p:cNvSpPr/>
          <p:nvPr/>
        </p:nvSpPr>
        <p:spPr>
          <a:xfrm>
            <a:off x="-540327" y="6319520"/>
            <a:ext cx="2623961" cy="459108"/>
          </a:xfrm>
          <a:prstGeom prst="roundRect">
            <a:avLst>
              <a:gd fmla="val 50000" name="adj"/>
            </a:avLst>
          </a:prstGeom>
          <a:solidFill>
            <a:srgbClr val="6CF0FF"/>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1" name="Google Shape;41;p29"/>
          <p:cNvSpPr/>
          <p:nvPr/>
        </p:nvSpPr>
        <p:spPr>
          <a:xfrm>
            <a:off x="-654627" y="6109855"/>
            <a:ext cx="3246400" cy="86423"/>
          </a:xfrm>
          <a:prstGeom prst="roundRect">
            <a:avLst>
              <a:gd fmla="val 49359" name="adj"/>
            </a:avLst>
          </a:prstGeom>
          <a:solidFill>
            <a:srgbClr val="BDE686"/>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2" name="Google Shape;42;p29"/>
          <p:cNvSpPr/>
          <p:nvPr/>
        </p:nvSpPr>
        <p:spPr>
          <a:xfrm>
            <a:off x="9795107" y="59018"/>
            <a:ext cx="2968915" cy="631862"/>
          </a:xfrm>
          <a:prstGeom prst="roundRect">
            <a:avLst>
              <a:gd fmla="val 50000" name="adj"/>
            </a:avLst>
          </a:prstGeom>
          <a:solidFill>
            <a:srgbClr val="192A72"/>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3" name="Google Shape;43;p29"/>
          <p:cNvSpPr/>
          <p:nvPr/>
        </p:nvSpPr>
        <p:spPr>
          <a:xfrm>
            <a:off x="8329808" y="5982096"/>
            <a:ext cx="4434214" cy="796532"/>
          </a:xfrm>
          <a:prstGeom prst="roundRect">
            <a:avLst>
              <a:gd fmla="val 50000" name="adj"/>
            </a:avLst>
          </a:prstGeom>
          <a:solidFill>
            <a:srgbClr val="192A72"/>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4" name="Google Shape;44;p29"/>
          <p:cNvSpPr txBox="1"/>
          <p:nvPr>
            <p:ph idx="1" type="body"/>
          </p:nvPr>
        </p:nvSpPr>
        <p:spPr>
          <a:xfrm>
            <a:off x="485775" y="3554413"/>
            <a:ext cx="10780713" cy="1073150"/>
          </a:xfrm>
          <a:prstGeom prst="rect">
            <a:avLst/>
          </a:prstGeom>
          <a:noFill/>
          <a:ln>
            <a:noFill/>
          </a:ln>
        </p:spPr>
        <p:txBody>
          <a:bodyPr anchorCtr="0" anchor="t" bIns="45700" lIns="91425" spcFirstLastPara="1" rIns="91425" wrap="square" tIns="45700">
            <a:noAutofit/>
          </a:bodyPr>
          <a:lstStyle>
            <a:lvl1pPr indent="-228600" lvl="0" marL="457200" marR="0" rtl="1" algn="ctr">
              <a:lnSpc>
                <a:spcPct val="90000"/>
              </a:lnSpc>
              <a:spcBef>
                <a:spcPts val="1000"/>
              </a:spcBef>
              <a:spcAft>
                <a:spcPts val="0"/>
              </a:spcAft>
              <a:buClr>
                <a:schemeClr val="dk1"/>
              </a:buClr>
              <a:buSzPts val="2800"/>
              <a:buFont typeface="Arial"/>
              <a:buNone/>
              <a:defRPr b="0" i="0" sz="2800" u="none" cap="none" strike="noStrike">
                <a:solidFill>
                  <a:schemeClr val="dk1"/>
                </a:solidFill>
                <a:latin typeface="Varela Round"/>
                <a:ea typeface="Varela Round"/>
                <a:cs typeface="Varela Round"/>
                <a:sym typeface="Varela Round"/>
              </a:defRPr>
            </a:lvl1pPr>
            <a:lvl2pPr indent="-381000" lvl="1" marL="914400" marR="0" rtl="1" algn="r">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1" algn="r">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טקסט גדול-X2">
  <p:cSld name="טקסט גדול-X2">
    <p:spTree>
      <p:nvGrpSpPr>
        <p:cNvPr id="45" name="Shape 45"/>
        <p:cNvGrpSpPr/>
        <p:nvPr/>
      </p:nvGrpSpPr>
      <p:grpSpPr>
        <a:xfrm>
          <a:off x="0" y="0"/>
          <a:ext cx="0" cy="0"/>
          <a:chOff x="0" y="0"/>
          <a:chExt cx="0" cy="0"/>
        </a:xfrm>
      </p:grpSpPr>
      <p:sp>
        <p:nvSpPr>
          <p:cNvPr id="46" name="Google Shape;46;p30"/>
          <p:cNvSpPr txBox="1"/>
          <p:nvPr>
            <p:ph type="ctrTitle"/>
          </p:nvPr>
        </p:nvSpPr>
        <p:spPr>
          <a:xfrm>
            <a:off x="551145" y="334188"/>
            <a:ext cx="10872592" cy="2845206"/>
          </a:xfrm>
          <a:prstGeom prst="rect">
            <a:avLst/>
          </a:prstGeom>
          <a:noFill/>
          <a:ln>
            <a:noFill/>
          </a:ln>
        </p:spPr>
        <p:txBody>
          <a:bodyPr anchorCtr="0" anchor="b" bIns="45700" lIns="91425" spcFirstLastPara="1" rIns="91425" wrap="square" tIns="45700">
            <a:noAutofit/>
          </a:bodyPr>
          <a:lstStyle>
            <a:lvl1pPr lvl="0" marR="0" rtl="1" algn="ctr">
              <a:lnSpc>
                <a:spcPct val="90000"/>
              </a:lnSpc>
              <a:spcBef>
                <a:spcPts val="0"/>
              </a:spcBef>
              <a:spcAft>
                <a:spcPts val="0"/>
              </a:spcAft>
              <a:buClr>
                <a:schemeClr val="dk1"/>
              </a:buClr>
              <a:buSzPts val="8000"/>
              <a:buFont typeface="Varela Round"/>
              <a:buNone/>
              <a:defRPr b="0" i="0" sz="8000" u="none" cap="none" strike="noStrike">
                <a:solidFill>
                  <a:schemeClr val="dk1"/>
                </a:solidFill>
                <a:latin typeface="Varela Round"/>
                <a:ea typeface="Varela Round"/>
                <a:cs typeface="Varela Round"/>
                <a:sym typeface="Varela Roun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47" name="Google Shape;47;p30"/>
          <p:cNvSpPr/>
          <p:nvPr/>
        </p:nvSpPr>
        <p:spPr>
          <a:xfrm>
            <a:off x="8039532" y="5699021"/>
            <a:ext cx="4766191" cy="357667"/>
          </a:xfrm>
          <a:prstGeom prst="roundRect">
            <a:avLst>
              <a:gd fmla="val 50000" name="adj"/>
            </a:avLst>
          </a:prstGeom>
          <a:solidFill>
            <a:srgbClr val="6CF0FF"/>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8" name="Google Shape;48;p30"/>
          <p:cNvSpPr/>
          <p:nvPr/>
        </p:nvSpPr>
        <p:spPr>
          <a:xfrm>
            <a:off x="-260528" y="181683"/>
            <a:ext cx="2598484" cy="216817"/>
          </a:xfrm>
          <a:prstGeom prst="roundRect">
            <a:avLst>
              <a:gd fmla="val 50000" name="adj"/>
            </a:avLst>
          </a:prstGeom>
          <a:solidFill>
            <a:srgbClr val="BDE686"/>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49" name="Google Shape;49;p30"/>
          <p:cNvSpPr/>
          <p:nvPr/>
        </p:nvSpPr>
        <p:spPr>
          <a:xfrm>
            <a:off x="-488762" y="468418"/>
            <a:ext cx="2968915" cy="369516"/>
          </a:xfrm>
          <a:prstGeom prst="roundRect">
            <a:avLst>
              <a:gd fmla="val 50000" name="adj"/>
            </a:avLst>
          </a:prstGeom>
          <a:solidFill>
            <a:srgbClr val="192A72"/>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0" name="Google Shape;50;p30"/>
          <p:cNvSpPr/>
          <p:nvPr/>
        </p:nvSpPr>
        <p:spPr>
          <a:xfrm>
            <a:off x="7384905" y="6104086"/>
            <a:ext cx="5269058" cy="674541"/>
          </a:xfrm>
          <a:prstGeom prst="roundRect">
            <a:avLst>
              <a:gd fmla="val 50000" name="adj"/>
            </a:avLst>
          </a:prstGeom>
          <a:solidFill>
            <a:srgbClr val="192A72"/>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1" name="Google Shape;51;p30"/>
          <p:cNvSpPr txBox="1"/>
          <p:nvPr>
            <p:ph idx="1" type="body"/>
          </p:nvPr>
        </p:nvSpPr>
        <p:spPr>
          <a:xfrm>
            <a:off x="550863" y="3498850"/>
            <a:ext cx="10872787" cy="2854325"/>
          </a:xfrm>
          <a:prstGeom prst="rect">
            <a:avLst/>
          </a:prstGeom>
          <a:noFill/>
          <a:ln>
            <a:noFill/>
          </a:ln>
        </p:spPr>
        <p:txBody>
          <a:bodyPr anchorCtr="0" anchor="t" bIns="45700" lIns="91425" spcFirstLastPara="1" rIns="91425" wrap="square" tIns="45700">
            <a:noAutofit/>
          </a:bodyPr>
          <a:lstStyle>
            <a:lvl1pPr indent="-228600" lvl="0" marL="457200" marR="0" rtl="1" algn="ctr">
              <a:lnSpc>
                <a:spcPct val="90000"/>
              </a:lnSpc>
              <a:spcBef>
                <a:spcPts val="1000"/>
              </a:spcBef>
              <a:spcAft>
                <a:spcPts val="0"/>
              </a:spcAft>
              <a:buClr>
                <a:schemeClr val="dk1"/>
              </a:buClr>
              <a:buSzPts val="2800"/>
              <a:buFont typeface="Arial"/>
              <a:buNone/>
              <a:defRPr b="0" i="0" sz="2800" u="none" cap="none" strike="noStrike">
                <a:solidFill>
                  <a:schemeClr val="dk1"/>
                </a:solidFill>
                <a:latin typeface="Varela Round"/>
                <a:ea typeface="Varela Round"/>
                <a:cs typeface="Varela Round"/>
                <a:sym typeface="Varela Round"/>
              </a:defRPr>
            </a:lvl1pPr>
            <a:lvl2pPr indent="-381000" lvl="1" marL="914400" marR="0" rtl="1" algn="r">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1" algn="r">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3_טקסט גדול-X2">
  <p:cSld name="3_טקסט גדול-X2">
    <p:spTree>
      <p:nvGrpSpPr>
        <p:cNvPr id="52" name="Shape 52"/>
        <p:cNvGrpSpPr/>
        <p:nvPr/>
      </p:nvGrpSpPr>
      <p:grpSpPr>
        <a:xfrm>
          <a:off x="0" y="0"/>
          <a:ext cx="0" cy="0"/>
          <a:chOff x="0" y="0"/>
          <a:chExt cx="0" cy="0"/>
        </a:xfrm>
      </p:grpSpPr>
      <p:sp>
        <p:nvSpPr>
          <p:cNvPr id="53" name="Google Shape;53;p31"/>
          <p:cNvSpPr txBox="1"/>
          <p:nvPr>
            <p:ph type="ctrTitle"/>
          </p:nvPr>
        </p:nvSpPr>
        <p:spPr>
          <a:xfrm>
            <a:off x="551145" y="334188"/>
            <a:ext cx="10872592" cy="2845206"/>
          </a:xfrm>
          <a:prstGeom prst="rect">
            <a:avLst/>
          </a:prstGeom>
          <a:noFill/>
          <a:ln>
            <a:noFill/>
          </a:ln>
        </p:spPr>
        <p:txBody>
          <a:bodyPr anchorCtr="0" anchor="b" bIns="45700" lIns="91425" spcFirstLastPara="1" rIns="91425" wrap="square" tIns="45700">
            <a:noAutofit/>
          </a:bodyPr>
          <a:lstStyle>
            <a:lvl1pPr lvl="0" marR="0" rtl="1" algn="ctr">
              <a:lnSpc>
                <a:spcPct val="90000"/>
              </a:lnSpc>
              <a:spcBef>
                <a:spcPts val="0"/>
              </a:spcBef>
              <a:spcAft>
                <a:spcPts val="0"/>
              </a:spcAft>
              <a:buClr>
                <a:schemeClr val="dk1"/>
              </a:buClr>
              <a:buSzPts val="8000"/>
              <a:buFont typeface="Varela Round"/>
              <a:buNone/>
              <a:defRPr b="0" i="0" sz="8000" u="none" cap="none" strike="noStrike">
                <a:solidFill>
                  <a:schemeClr val="dk1"/>
                </a:solidFill>
                <a:latin typeface="Varela Round"/>
                <a:ea typeface="Varela Round"/>
                <a:cs typeface="Varela Round"/>
                <a:sym typeface="Varela Roun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54" name="Google Shape;54;p31"/>
          <p:cNvSpPr/>
          <p:nvPr/>
        </p:nvSpPr>
        <p:spPr>
          <a:xfrm>
            <a:off x="9663545" y="5699021"/>
            <a:ext cx="4766191" cy="357667"/>
          </a:xfrm>
          <a:prstGeom prst="roundRect">
            <a:avLst>
              <a:gd fmla="val 50000" name="adj"/>
            </a:avLst>
          </a:prstGeom>
          <a:solidFill>
            <a:srgbClr val="6CF0FF"/>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5" name="Google Shape;55;p31"/>
          <p:cNvSpPr/>
          <p:nvPr/>
        </p:nvSpPr>
        <p:spPr>
          <a:xfrm>
            <a:off x="-260528" y="181683"/>
            <a:ext cx="2598484" cy="216817"/>
          </a:xfrm>
          <a:prstGeom prst="roundRect">
            <a:avLst>
              <a:gd fmla="val 50000" name="adj"/>
            </a:avLst>
          </a:prstGeom>
          <a:solidFill>
            <a:srgbClr val="BDE686"/>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6" name="Google Shape;56;p31"/>
          <p:cNvSpPr/>
          <p:nvPr/>
        </p:nvSpPr>
        <p:spPr>
          <a:xfrm>
            <a:off x="-488762" y="468418"/>
            <a:ext cx="2968915" cy="369516"/>
          </a:xfrm>
          <a:prstGeom prst="roundRect">
            <a:avLst>
              <a:gd fmla="val 50000" name="adj"/>
            </a:avLst>
          </a:prstGeom>
          <a:solidFill>
            <a:srgbClr val="192A72"/>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7" name="Google Shape;57;p31"/>
          <p:cNvSpPr/>
          <p:nvPr/>
        </p:nvSpPr>
        <p:spPr>
          <a:xfrm>
            <a:off x="9008918" y="6104086"/>
            <a:ext cx="3755104" cy="674541"/>
          </a:xfrm>
          <a:prstGeom prst="roundRect">
            <a:avLst>
              <a:gd fmla="val 50000" name="adj"/>
            </a:avLst>
          </a:prstGeom>
          <a:solidFill>
            <a:srgbClr val="192A72"/>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58" name="Google Shape;58;p31"/>
          <p:cNvSpPr txBox="1"/>
          <p:nvPr>
            <p:ph idx="1" type="body"/>
          </p:nvPr>
        </p:nvSpPr>
        <p:spPr>
          <a:xfrm>
            <a:off x="550863" y="3498850"/>
            <a:ext cx="10872787" cy="2854325"/>
          </a:xfrm>
          <a:prstGeom prst="rect">
            <a:avLst/>
          </a:prstGeom>
          <a:noFill/>
          <a:ln>
            <a:noFill/>
          </a:ln>
        </p:spPr>
        <p:txBody>
          <a:bodyPr anchorCtr="0" anchor="t" bIns="45700" lIns="91425" spcFirstLastPara="1" rIns="91425" wrap="square" tIns="45700">
            <a:noAutofit/>
          </a:bodyPr>
          <a:lstStyle>
            <a:lvl1pPr indent="-228600" lvl="0" marL="457200" marR="0" rtl="1" algn="ctr">
              <a:lnSpc>
                <a:spcPct val="90000"/>
              </a:lnSpc>
              <a:spcBef>
                <a:spcPts val="1000"/>
              </a:spcBef>
              <a:spcAft>
                <a:spcPts val="0"/>
              </a:spcAft>
              <a:buClr>
                <a:schemeClr val="dk1"/>
              </a:buClr>
              <a:buSzPts val="2800"/>
              <a:buFont typeface="Arial"/>
              <a:buNone/>
              <a:defRPr b="0" i="0" sz="2800" u="none" cap="none" strike="noStrike">
                <a:solidFill>
                  <a:schemeClr val="dk1"/>
                </a:solidFill>
                <a:latin typeface="Varela Round"/>
                <a:ea typeface="Varela Round"/>
                <a:cs typeface="Varela Round"/>
                <a:sym typeface="Varela Round"/>
              </a:defRPr>
            </a:lvl1pPr>
            <a:lvl2pPr indent="-381000" lvl="1" marL="914400" marR="0" rtl="1" algn="r">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1" algn="r">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טקסט גדול-X2">
  <p:cSld name="1_טקסט גדול-X2">
    <p:spTree>
      <p:nvGrpSpPr>
        <p:cNvPr id="59" name="Shape 59"/>
        <p:cNvGrpSpPr/>
        <p:nvPr/>
      </p:nvGrpSpPr>
      <p:grpSpPr>
        <a:xfrm>
          <a:off x="0" y="0"/>
          <a:ext cx="0" cy="0"/>
          <a:chOff x="0" y="0"/>
          <a:chExt cx="0" cy="0"/>
        </a:xfrm>
      </p:grpSpPr>
      <p:sp>
        <p:nvSpPr>
          <p:cNvPr id="60" name="Google Shape;60;p32"/>
          <p:cNvSpPr txBox="1"/>
          <p:nvPr>
            <p:ph type="ctrTitle"/>
          </p:nvPr>
        </p:nvSpPr>
        <p:spPr>
          <a:xfrm>
            <a:off x="623881" y="1645659"/>
            <a:ext cx="10872592" cy="4053362"/>
          </a:xfrm>
          <a:prstGeom prst="rect">
            <a:avLst/>
          </a:prstGeom>
          <a:noFill/>
          <a:ln>
            <a:noFill/>
          </a:ln>
        </p:spPr>
        <p:txBody>
          <a:bodyPr anchorCtr="0" anchor="ctr" bIns="45700" lIns="91425" spcFirstLastPara="1" rIns="91425" wrap="square" tIns="45700">
            <a:noAutofit/>
          </a:bodyPr>
          <a:lstStyle>
            <a:lvl1pPr lvl="0" marR="0" rtl="1" algn="ctr">
              <a:lnSpc>
                <a:spcPct val="90000"/>
              </a:lnSpc>
              <a:spcBef>
                <a:spcPts val="0"/>
              </a:spcBef>
              <a:spcAft>
                <a:spcPts val="0"/>
              </a:spcAft>
              <a:buClr>
                <a:schemeClr val="dk1"/>
              </a:buClr>
              <a:buSzPts val="3600"/>
              <a:buFont typeface="Varela Round"/>
              <a:buNone/>
              <a:defRPr b="0" i="0" sz="3600" u="none" cap="none" strike="noStrike">
                <a:solidFill>
                  <a:schemeClr val="dk1"/>
                </a:solidFill>
                <a:latin typeface="Varela Round"/>
                <a:ea typeface="Varela Round"/>
                <a:cs typeface="Varela Round"/>
                <a:sym typeface="Varela Roun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1" name="Google Shape;61;p32"/>
          <p:cNvSpPr/>
          <p:nvPr/>
        </p:nvSpPr>
        <p:spPr>
          <a:xfrm>
            <a:off x="7719163" y="5699021"/>
            <a:ext cx="4766191" cy="357667"/>
          </a:xfrm>
          <a:prstGeom prst="roundRect">
            <a:avLst>
              <a:gd fmla="val 50000" name="adj"/>
            </a:avLst>
          </a:prstGeom>
          <a:solidFill>
            <a:srgbClr val="6CF0FF"/>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2" name="Google Shape;62;p32"/>
          <p:cNvSpPr/>
          <p:nvPr/>
        </p:nvSpPr>
        <p:spPr>
          <a:xfrm>
            <a:off x="-260529" y="181683"/>
            <a:ext cx="5300119" cy="221623"/>
          </a:xfrm>
          <a:prstGeom prst="roundRect">
            <a:avLst>
              <a:gd fmla="val 50000" name="adj"/>
            </a:avLst>
          </a:prstGeom>
          <a:solidFill>
            <a:srgbClr val="BDE686"/>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3" name="Google Shape;63;p32"/>
          <p:cNvSpPr/>
          <p:nvPr/>
        </p:nvSpPr>
        <p:spPr>
          <a:xfrm>
            <a:off x="5039591" y="6104086"/>
            <a:ext cx="7724431" cy="674541"/>
          </a:xfrm>
          <a:prstGeom prst="roundRect">
            <a:avLst>
              <a:gd fmla="val 50000" name="adj"/>
            </a:avLst>
          </a:prstGeom>
          <a:solidFill>
            <a:srgbClr val="192A72"/>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4" name="Google Shape;64;p32"/>
          <p:cNvSpPr txBox="1"/>
          <p:nvPr>
            <p:ph idx="1" type="body"/>
          </p:nvPr>
        </p:nvSpPr>
        <p:spPr>
          <a:xfrm>
            <a:off x="623888" y="533400"/>
            <a:ext cx="10872585" cy="1009650"/>
          </a:xfrm>
          <a:prstGeom prst="rect">
            <a:avLst/>
          </a:prstGeom>
          <a:noFill/>
          <a:ln>
            <a:noFill/>
          </a:ln>
        </p:spPr>
        <p:txBody>
          <a:bodyPr anchorCtr="0" anchor="t" bIns="45700" lIns="91425" spcFirstLastPara="1" rIns="91425" wrap="square" tIns="45700">
            <a:noAutofit/>
          </a:bodyPr>
          <a:lstStyle>
            <a:lvl1pPr indent="-228600" lvl="0" marL="457200" marR="0" rtl="1" algn="ctr">
              <a:lnSpc>
                <a:spcPct val="90000"/>
              </a:lnSpc>
              <a:spcBef>
                <a:spcPts val="1000"/>
              </a:spcBef>
              <a:spcAft>
                <a:spcPts val="0"/>
              </a:spcAft>
              <a:buClr>
                <a:schemeClr val="dk1"/>
              </a:buClr>
              <a:buSzPts val="2800"/>
              <a:buFont typeface="Arial"/>
              <a:buNone/>
              <a:defRPr b="0" i="0" sz="2800" u="none" cap="none" strike="noStrike">
                <a:solidFill>
                  <a:schemeClr val="dk1"/>
                </a:solidFill>
                <a:latin typeface="Varela Round"/>
                <a:ea typeface="Varela Round"/>
                <a:cs typeface="Varela Round"/>
                <a:sym typeface="Varela Round"/>
              </a:defRPr>
            </a:lvl1pPr>
            <a:lvl2pPr indent="-381000" lvl="1" marL="914400" marR="0" rtl="1" algn="r">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1" algn="r">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4_טקסט גדול-X2">
  <p:cSld name="4_טקסט גדול-X2">
    <p:spTree>
      <p:nvGrpSpPr>
        <p:cNvPr id="65" name="Shape 65"/>
        <p:cNvGrpSpPr/>
        <p:nvPr/>
      </p:nvGrpSpPr>
      <p:grpSpPr>
        <a:xfrm>
          <a:off x="0" y="0"/>
          <a:ext cx="0" cy="0"/>
          <a:chOff x="0" y="0"/>
          <a:chExt cx="0" cy="0"/>
        </a:xfrm>
      </p:grpSpPr>
      <p:sp>
        <p:nvSpPr>
          <p:cNvPr id="66" name="Google Shape;66;p33"/>
          <p:cNvSpPr txBox="1"/>
          <p:nvPr>
            <p:ph type="ctrTitle"/>
          </p:nvPr>
        </p:nvSpPr>
        <p:spPr>
          <a:xfrm>
            <a:off x="623881" y="1645659"/>
            <a:ext cx="10872592" cy="4053362"/>
          </a:xfrm>
          <a:prstGeom prst="rect">
            <a:avLst/>
          </a:prstGeom>
          <a:noFill/>
          <a:ln>
            <a:noFill/>
          </a:ln>
        </p:spPr>
        <p:txBody>
          <a:bodyPr anchorCtr="0" anchor="ctr" bIns="45700" lIns="91425" spcFirstLastPara="1" rIns="91425" wrap="square" tIns="45700">
            <a:noAutofit/>
          </a:bodyPr>
          <a:lstStyle>
            <a:lvl1pPr lvl="0" marR="0" rtl="1" algn="ctr">
              <a:lnSpc>
                <a:spcPct val="90000"/>
              </a:lnSpc>
              <a:spcBef>
                <a:spcPts val="0"/>
              </a:spcBef>
              <a:spcAft>
                <a:spcPts val="0"/>
              </a:spcAft>
              <a:buClr>
                <a:schemeClr val="dk1"/>
              </a:buClr>
              <a:buSzPts val="3600"/>
              <a:buFont typeface="Varela Round"/>
              <a:buNone/>
              <a:defRPr b="0" i="0" sz="3600" u="none" cap="none" strike="noStrike">
                <a:solidFill>
                  <a:schemeClr val="dk1"/>
                </a:solidFill>
                <a:latin typeface="Varela Round"/>
                <a:ea typeface="Varela Round"/>
                <a:cs typeface="Varela Round"/>
                <a:sym typeface="Varela Round"/>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67" name="Google Shape;67;p33"/>
          <p:cNvSpPr/>
          <p:nvPr/>
        </p:nvSpPr>
        <p:spPr>
          <a:xfrm>
            <a:off x="11148163" y="5699021"/>
            <a:ext cx="4766191" cy="357667"/>
          </a:xfrm>
          <a:prstGeom prst="roundRect">
            <a:avLst>
              <a:gd fmla="val 50000" name="adj"/>
            </a:avLst>
          </a:prstGeom>
          <a:solidFill>
            <a:srgbClr val="6CF0FF"/>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8" name="Google Shape;68;p33"/>
          <p:cNvSpPr/>
          <p:nvPr/>
        </p:nvSpPr>
        <p:spPr>
          <a:xfrm>
            <a:off x="-260529" y="181683"/>
            <a:ext cx="5300119" cy="221623"/>
          </a:xfrm>
          <a:prstGeom prst="roundRect">
            <a:avLst>
              <a:gd fmla="val 50000" name="adj"/>
            </a:avLst>
          </a:prstGeom>
          <a:solidFill>
            <a:srgbClr val="BDE686"/>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69" name="Google Shape;69;p33"/>
          <p:cNvSpPr/>
          <p:nvPr/>
        </p:nvSpPr>
        <p:spPr>
          <a:xfrm>
            <a:off x="5039591" y="6104086"/>
            <a:ext cx="7724431" cy="674541"/>
          </a:xfrm>
          <a:prstGeom prst="roundRect">
            <a:avLst>
              <a:gd fmla="val 50000" name="adj"/>
            </a:avLst>
          </a:prstGeom>
          <a:solidFill>
            <a:srgbClr val="192A72"/>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70" name="Google Shape;70;p33"/>
          <p:cNvSpPr txBox="1"/>
          <p:nvPr>
            <p:ph idx="1" type="body"/>
          </p:nvPr>
        </p:nvSpPr>
        <p:spPr>
          <a:xfrm>
            <a:off x="623888" y="533400"/>
            <a:ext cx="10872585" cy="1009650"/>
          </a:xfrm>
          <a:prstGeom prst="rect">
            <a:avLst/>
          </a:prstGeom>
          <a:noFill/>
          <a:ln>
            <a:noFill/>
          </a:ln>
        </p:spPr>
        <p:txBody>
          <a:bodyPr anchorCtr="0" anchor="t" bIns="45700" lIns="91425" spcFirstLastPara="1" rIns="91425" wrap="square" tIns="45700">
            <a:noAutofit/>
          </a:bodyPr>
          <a:lstStyle>
            <a:lvl1pPr indent="-228600" lvl="0" marL="457200" marR="0" rtl="1" algn="ctr">
              <a:lnSpc>
                <a:spcPct val="90000"/>
              </a:lnSpc>
              <a:spcBef>
                <a:spcPts val="1000"/>
              </a:spcBef>
              <a:spcAft>
                <a:spcPts val="0"/>
              </a:spcAft>
              <a:buClr>
                <a:schemeClr val="dk1"/>
              </a:buClr>
              <a:buSzPts val="2800"/>
              <a:buFont typeface="Arial"/>
              <a:buNone/>
              <a:defRPr b="0" i="0" sz="2800" u="none" cap="none" strike="noStrike">
                <a:solidFill>
                  <a:schemeClr val="dk1"/>
                </a:solidFill>
                <a:latin typeface="Varela Round"/>
                <a:ea typeface="Varela Round"/>
                <a:cs typeface="Varela Round"/>
                <a:sym typeface="Varela Round"/>
              </a:defRPr>
            </a:lvl1pPr>
            <a:lvl2pPr indent="-381000" lvl="1" marL="914400" marR="0" rtl="1" algn="r">
              <a:lnSpc>
                <a:spcPct val="90000"/>
              </a:lnSpc>
              <a:spcBef>
                <a:spcPts val="50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2pPr>
            <a:lvl3pPr indent="-355600" lvl="2" marL="1371600" marR="0" rtl="1" algn="r">
              <a:lnSpc>
                <a:spcPct val="90000"/>
              </a:lnSpc>
              <a:spcBef>
                <a:spcPts val="5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3pPr>
            <a:lvl4pPr indent="-342900" lvl="3" marL="18288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4pPr>
            <a:lvl5pPr indent="-342900" lvl="4" marL="22860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5pPr>
            <a:lvl6pPr indent="-342900" lvl="5" marL="27432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6pPr>
            <a:lvl7pPr indent="-342900" lvl="6" marL="32004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7pPr>
            <a:lvl8pPr indent="-342900" lvl="7" marL="36576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8pPr>
            <a:lvl9pPr indent="-342900" lvl="8" marL="4114800" marR="0" rtl="1" algn="r">
              <a:lnSpc>
                <a:spcPct val="90000"/>
              </a:lnSpc>
              <a:spcBef>
                <a:spcPts val="500"/>
              </a:spcBef>
              <a:spcAft>
                <a:spcPts val="0"/>
              </a:spcAft>
              <a:buClr>
                <a:schemeClr val="dk1"/>
              </a:buClr>
              <a:buSzPts val="1800"/>
              <a:buFont typeface="Arial"/>
              <a:buChar char="•"/>
              <a:defRPr b="0" i="0" sz="1800" u="none" cap="none" strike="noStrike">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21" Type="http://schemas.openxmlformats.org/officeDocument/2006/relationships/theme" Target="../theme/theme1.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slideLayout" Target="../slideLayouts/slideLayout19.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9" name="Shape 9"/>
        <p:cNvGrpSpPr/>
        <p:nvPr/>
      </p:nvGrpSpPr>
      <p:grpSpPr>
        <a:xfrm>
          <a:off x="0" y="0"/>
          <a:ext cx="0" cy="0"/>
          <a:chOff x="0" y="0"/>
          <a:chExt cx="0" cy="0"/>
        </a:xfrm>
      </p:grpSpPr>
    </p:spTree>
  </p:cSld>
  <p:clrMap accent1="accent1" accent2="accent2" accent3="accent3" accent4="accent4" accent5="accent5" accent6="accent6" bg1="lt1" bg2="dk2" tx1="dk1" tx2="lt2" folHlink="folHlink" hlink="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 id="2147483665" r:id="rId17"/>
    <p:sldLayoutId id="2147483666" r:id="rId18"/>
    <p:sldLayoutId id="2147483667" r:id="rId19"/>
    <p:sldLayoutId id="2147483668" r:id="rId20"/>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6.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3.jpg"/><Relationship Id="rId4" Type="http://schemas.openxmlformats.org/officeDocument/2006/relationships/image" Target="../media/image14.jpg"/><Relationship Id="rId5" Type="http://schemas.openxmlformats.org/officeDocument/2006/relationships/image" Target="../media/image1.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 Id="rId3" Type="http://schemas.openxmlformats.org/officeDocument/2006/relationships/slide" Target="/ppt/slides/slide13.xml"/><Relationship Id="rId4" Type="http://schemas.openxmlformats.org/officeDocument/2006/relationships/image" Target="../media/image2.png"/><Relationship Id="rId5" Type="http://schemas.openxmlformats.org/officeDocument/2006/relationships/image" Target="../media/image12.jpg"/><Relationship Id="rId6"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 Id="rId3" Type="http://schemas.openxmlformats.org/officeDocument/2006/relationships/image" Target="../media/image9.jpg"/><Relationship Id="rId4" Type="http://schemas.openxmlformats.org/officeDocument/2006/relationships/image" Target="../media/image18.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image" Target="../media/image5.png"/><Relationship Id="rId4" Type="http://schemas.openxmlformats.org/officeDocument/2006/relationships/image" Target="../media/image8.png"/><Relationship Id="rId5" Type="http://schemas.openxmlformats.org/officeDocument/2006/relationships/image" Target="../media/image20.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image" Target="../media/image11.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22.jpg"/><Relationship Id="rId4" Type="http://schemas.openxmlformats.org/officeDocument/2006/relationships/image" Target="../media/image2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image" Target="../media/image25.png"/><Relationship Id="rId4" Type="http://schemas.openxmlformats.org/officeDocument/2006/relationships/image" Target="../media/image23.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 Id="rId3" Type="http://schemas.openxmlformats.org/officeDocument/2006/relationships/image" Target="../media/image21.jp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 Id="rId3" Type="http://schemas.openxmlformats.org/officeDocument/2006/relationships/image" Target="../media/image15.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4.png"/><Relationship Id="rId4" Type="http://schemas.openxmlformats.org/officeDocument/2006/relationships/image" Target="../media/image10.png"/><Relationship Id="rId5"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17.png"/><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3.jp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9.jp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1"/>
          <p:cNvSpPr txBox="1"/>
          <p:nvPr>
            <p:ph type="ctrTitle"/>
          </p:nvPr>
        </p:nvSpPr>
        <p:spPr>
          <a:xfrm>
            <a:off x="659704" y="1500155"/>
            <a:ext cx="10872592" cy="1378303"/>
          </a:xfrm>
          <a:prstGeom prst="rect">
            <a:avLst/>
          </a:prstGeom>
          <a:noFill/>
          <a:ln>
            <a:noFill/>
          </a:ln>
        </p:spPr>
        <p:txBody>
          <a:bodyPr anchorCtr="0" anchor="b" bIns="45700" lIns="91425" spcFirstLastPara="1" rIns="91425" wrap="square" tIns="45700">
            <a:noAutofit/>
          </a:bodyPr>
          <a:lstStyle/>
          <a:p>
            <a:pPr indent="0" lvl="0" marL="0" rtl="1" algn="ctr">
              <a:lnSpc>
                <a:spcPct val="90000"/>
              </a:lnSpc>
              <a:spcBef>
                <a:spcPts val="0"/>
              </a:spcBef>
              <a:spcAft>
                <a:spcPts val="0"/>
              </a:spcAft>
              <a:buClr>
                <a:srgbClr val="192A72"/>
              </a:buClr>
              <a:buSzPts val="8000"/>
              <a:buFont typeface="Calibri"/>
              <a:buNone/>
            </a:pPr>
            <a:r>
              <a:rPr b="1" lang="ar-EG">
                <a:solidFill>
                  <a:srgbClr val="192A72"/>
                </a:solidFill>
                <a:latin typeface="Calibri"/>
                <a:ea typeface="Calibri"/>
                <a:cs typeface="Calibri"/>
                <a:sym typeface="Calibri"/>
              </a:rPr>
              <a:t>מערכת שידורים לאומית</a:t>
            </a:r>
            <a:endParaRPr b="1">
              <a:solidFill>
                <a:srgbClr val="192A72"/>
              </a:solidFill>
              <a:latin typeface="Calibri"/>
              <a:ea typeface="Calibri"/>
              <a:cs typeface="Calibri"/>
              <a:sym typeface="Calibri"/>
            </a:endParaRPr>
          </a:p>
        </p:txBody>
      </p:sp>
      <p:pic>
        <p:nvPicPr>
          <p:cNvPr id="146" name="Google Shape;146;p1"/>
          <p:cNvPicPr preferRelativeResize="0"/>
          <p:nvPr/>
        </p:nvPicPr>
        <p:blipFill rotWithShape="1">
          <a:blip r:embed="rId3">
            <a:alphaModFix/>
          </a:blip>
          <a:srcRect b="26248" l="0" r="0" t="0"/>
          <a:stretch/>
        </p:blipFill>
        <p:spPr>
          <a:xfrm>
            <a:off x="4103483" y="369916"/>
            <a:ext cx="3892911" cy="1597430"/>
          </a:xfrm>
          <a:prstGeom prst="rect">
            <a:avLst/>
          </a:prstGeom>
          <a:noFill/>
          <a:ln>
            <a:noFill/>
          </a:ln>
        </p:spPr>
      </p:pic>
      <p:sp>
        <p:nvSpPr>
          <p:cNvPr id="147" name="Google Shape;147;p1"/>
          <p:cNvSpPr txBox="1"/>
          <p:nvPr/>
        </p:nvSpPr>
        <p:spPr>
          <a:xfrm>
            <a:off x="1550504" y="3255688"/>
            <a:ext cx="9090991" cy="1754326"/>
          </a:xfrm>
          <a:prstGeom prst="rect">
            <a:avLst/>
          </a:prstGeom>
          <a:noFill/>
          <a:ln>
            <a:noFill/>
          </a:ln>
        </p:spPr>
        <p:txBody>
          <a:bodyPr anchorCtr="0" anchor="t" bIns="45700" lIns="91425" spcFirstLastPara="1" rIns="91425" wrap="square" tIns="45700">
            <a:spAutoFit/>
          </a:bodyPr>
          <a:lstStyle/>
          <a:p>
            <a:pPr indent="0" lvl="0" marL="0" marR="0" rtl="1" algn="ctr">
              <a:spcBef>
                <a:spcPts val="0"/>
              </a:spcBef>
              <a:spcAft>
                <a:spcPts val="0"/>
              </a:spcAft>
              <a:buNone/>
            </a:pPr>
            <a:r>
              <a:rPr b="1" i="0" lang="ar-EG" sz="5400" u="none" cap="none" strike="noStrike">
                <a:solidFill>
                  <a:srgbClr val="192A72"/>
                </a:solidFill>
                <a:latin typeface="Calibri"/>
                <a:ea typeface="Calibri"/>
                <a:cs typeface="Calibri"/>
                <a:sym typeface="Calibri"/>
              </a:rPr>
              <a:t>لقاء تزامنيّ في موضوع التاريخ</a:t>
            </a:r>
            <a:endParaRPr b="1" i="0" sz="5400" u="none" cap="none" strike="noStrike">
              <a:solidFill>
                <a:srgbClr val="192A72"/>
              </a:solidFill>
              <a:latin typeface="Calibri"/>
              <a:ea typeface="Calibri"/>
              <a:cs typeface="Calibri"/>
              <a:sym typeface="Calibri"/>
            </a:endParaRPr>
          </a:p>
          <a:p>
            <a:pPr indent="0" lvl="0" marL="0" marR="0" rtl="1" algn="ctr">
              <a:spcBef>
                <a:spcPts val="0"/>
              </a:spcBef>
              <a:spcAft>
                <a:spcPts val="0"/>
              </a:spcAft>
              <a:buNone/>
            </a:pPr>
            <a:r>
              <a:rPr b="1" i="0" lang="ar-EG" sz="5400" u="none" cap="none" strike="noStrike">
                <a:solidFill>
                  <a:srgbClr val="192A72"/>
                </a:solidFill>
                <a:latin typeface="Calibri"/>
                <a:ea typeface="Calibri"/>
                <a:cs typeface="Calibri"/>
                <a:sym typeface="Calibri"/>
              </a:rPr>
              <a:t>היסטוריה במגזר הדרוזי חלק א'</a:t>
            </a:r>
            <a:endParaRPr b="1" i="0" sz="5400" u="none" cap="none" strike="noStrike">
              <a:solidFill>
                <a:srgbClr val="192A72"/>
              </a:solidFill>
              <a:latin typeface="Calibri"/>
              <a:ea typeface="Calibri"/>
              <a:cs typeface="Calibri"/>
              <a:sym typeface="Calibri"/>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0" name="Shape 230"/>
        <p:cNvGrpSpPr/>
        <p:nvPr/>
      </p:nvGrpSpPr>
      <p:grpSpPr>
        <a:xfrm>
          <a:off x="0" y="0"/>
          <a:ext cx="0" cy="0"/>
          <a:chOff x="0" y="0"/>
          <a:chExt cx="0" cy="0"/>
        </a:xfrm>
      </p:grpSpPr>
      <p:sp>
        <p:nvSpPr>
          <p:cNvPr id="231" name="Google Shape;231;p10"/>
          <p:cNvSpPr txBox="1"/>
          <p:nvPr>
            <p:ph type="ctrTitle"/>
          </p:nvPr>
        </p:nvSpPr>
        <p:spPr>
          <a:xfrm>
            <a:off x="551145" y="334188"/>
            <a:ext cx="10872592" cy="659726"/>
          </a:xfrm>
          <a:prstGeom prst="rect">
            <a:avLst/>
          </a:prstGeom>
          <a:noFill/>
          <a:ln>
            <a:noFill/>
          </a:ln>
        </p:spPr>
        <p:txBody>
          <a:bodyPr anchorCtr="0" anchor="b" bIns="45700" lIns="91425" spcFirstLastPara="1" rIns="91425" wrap="square" tIns="45700">
            <a:noAutofit/>
          </a:bodyPr>
          <a:lstStyle/>
          <a:p>
            <a:pPr indent="0" lvl="0" marL="0" rtl="1" algn="ctr">
              <a:lnSpc>
                <a:spcPct val="90000"/>
              </a:lnSpc>
              <a:spcBef>
                <a:spcPts val="0"/>
              </a:spcBef>
              <a:spcAft>
                <a:spcPts val="0"/>
              </a:spcAft>
              <a:buClr>
                <a:schemeClr val="dk1"/>
              </a:buClr>
              <a:buSzPts val="4000"/>
              <a:buFont typeface="Varela Round"/>
              <a:buNone/>
            </a:pPr>
            <a:r>
              <a:rPr lang="ar-EG" sz="4000"/>
              <a:t>أسباب ضعف الإمبراطورية الرومانية </a:t>
            </a:r>
            <a:endParaRPr sz="4000"/>
          </a:p>
        </p:txBody>
      </p:sp>
      <p:sp>
        <p:nvSpPr>
          <p:cNvPr id="232" name="Google Shape;232;p10"/>
          <p:cNvSpPr/>
          <p:nvPr/>
        </p:nvSpPr>
        <p:spPr>
          <a:xfrm>
            <a:off x="4598869" y="1126435"/>
            <a:ext cx="6824868" cy="3260035"/>
          </a:xfrm>
          <a:prstGeom prst="bevel">
            <a:avLst>
              <a:gd fmla="val 12500" name="adj"/>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r">
              <a:spcBef>
                <a:spcPts val="0"/>
              </a:spcBef>
              <a:spcAft>
                <a:spcPts val="0"/>
              </a:spcAft>
              <a:buNone/>
            </a:pPr>
            <a:r>
              <a:rPr lang="ar-EG" sz="1800">
                <a:solidFill>
                  <a:schemeClr val="dk1"/>
                </a:solidFill>
                <a:latin typeface="Calibri"/>
                <a:ea typeface="Calibri"/>
                <a:cs typeface="Calibri"/>
                <a:sym typeface="Calibri"/>
              </a:rPr>
              <a:t>1- حكم قومودوس العرش الذي </a:t>
            </a:r>
            <a:r>
              <a:rPr lang="ar-EG" sz="1800">
                <a:solidFill>
                  <a:schemeClr val="dk1"/>
                </a:solidFill>
                <a:latin typeface="Calibri"/>
                <a:ea typeface="Calibri"/>
                <a:cs typeface="Calibri"/>
                <a:sym typeface="Calibri"/>
              </a:rPr>
              <a:t>أهمل</a:t>
            </a:r>
            <a:r>
              <a:rPr lang="ar-EG" sz="1800">
                <a:solidFill>
                  <a:schemeClr val="dk1"/>
                </a:solidFill>
                <a:latin typeface="Calibri"/>
                <a:ea typeface="Calibri"/>
                <a:cs typeface="Calibri"/>
                <a:sym typeface="Calibri"/>
              </a:rPr>
              <a:t> شؤون الدولة واهتم باللهو </a:t>
            </a:r>
            <a:r>
              <a:rPr lang="ar-EG" sz="1800">
                <a:solidFill>
                  <a:schemeClr val="dk1"/>
                </a:solidFill>
                <a:latin typeface="Calibri"/>
                <a:ea typeface="Calibri"/>
                <a:cs typeface="Calibri"/>
                <a:sym typeface="Calibri"/>
              </a:rPr>
              <a:t>هواياته</a:t>
            </a:r>
            <a:r>
              <a:rPr lang="ar-EG" sz="1800">
                <a:solidFill>
                  <a:schemeClr val="dk1"/>
                </a:solidFill>
                <a:latin typeface="Calibri"/>
                <a:ea typeface="Calibri"/>
                <a:cs typeface="Calibri"/>
                <a:sym typeface="Calibri"/>
              </a:rPr>
              <a:t> الخاصة حكم 13 سنة وحدث انقسامات وتمردات داخل جيشه مما أدى إلى مقتله</a:t>
            </a:r>
            <a:endParaRPr/>
          </a:p>
          <a:p>
            <a:pPr indent="0" lvl="0" marL="0" marR="0" rtl="1" algn="r">
              <a:spcBef>
                <a:spcPts val="0"/>
              </a:spcBef>
              <a:spcAft>
                <a:spcPts val="0"/>
              </a:spcAft>
              <a:buNone/>
            </a:pPr>
            <a:r>
              <a:rPr lang="ar-EG" sz="1800">
                <a:solidFill>
                  <a:schemeClr val="dk1"/>
                </a:solidFill>
                <a:latin typeface="Calibri"/>
                <a:ea typeface="Calibri"/>
                <a:cs typeface="Calibri"/>
                <a:sym typeface="Calibri"/>
              </a:rPr>
              <a:t>2- المنافسة على العرش من قبل القياصرة </a:t>
            </a:r>
            <a:endParaRPr/>
          </a:p>
          <a:p>
            <a:pPr indent="0" lvl="0" marL="0" marR="0" rtl="1" algn="r">
              <a:spcBef>
                <a:spcPts val="0"/>
              </a:spcBef>
              <a:spcAft>
                <a:spcPts val="0"/>
              </a:spcAft>
              <a:buNone/>
            </a:pPr>
            <a:r>
              <a:rPr lang="ar-EG" sz="1800">
                <a:solidFill>
                  <a:schemeClr val="dk1"/>
                </a:solidFill>
                <a:latin typeface="Calibri"/>
                <a:ea typeface="Calibri"/>
                <a:cs typeface="Calibri"/>
                <a:sym typeface="Calibri"/>
              </a:rPr>
              <a:t>3- الحروب على الحدود الخارجية وخاصة مع الإمبراطورية الفارسية </a:t>
            </a:r>
            <a:endParaRPr/>
          </a:p>
          <a:p>
            <a:pPr indent="0" lvl="0" marL="0" marR="0" rtl="1" algn="r">
              <a:spcBef>
                <a:spcPts val="0"/>
              </a:spcBef>
              <a:spcAft>
                <a:spcPts val="0"/>
              </a:spcAft>
              <a:buNone/>
            </a:pPr>
            <a:r>
              <a:rPr lang="ar-EG" sz="1800">
                <a:solidFill>
                  <a:schemeClr val="dk1"/>
                </a:solidFill>
                <a:latin typeface="Calibri"/>
                <a:ea typeface="Calibri"/>
                <a:cs typeface="Calibri"/>
                <a:sym typeface="Calibri"/>
              </a:rPr>
              <a:t>4- الحروب مع قبائل الجرمان التي تعيش بالقرب من الإمبراطورية الرومانية </a:t>
            </a:r>
            <a:endParaRPr sz="1800">
              <a:solidFill>
                <a:schemeClr val="dk1"/>
              </a:solidFill>
              <a:latin typeface="Calibri"/>
              <a:ea typeface="Calibri"/>
              <a:cs typeface="Calibri"/>
              <a:sym typeface="Calibri"/>
            </a:endParaRPr>
          </a:p>
        </p:txBody>
      </p:sp>
      <p:pic>
        <p:nvPicPr>
          <p:cNvPr id="233" name="Google Shape;233;p10"/>
          <p:cNvPicPr preferRelativeResize="0"/>
          <p:nvPr/>
        </p:nvPicPr>
        <p:blipFill rotWithShape="1">
          <a:blip r:embed="rId3">
            <a:alphaModFix/>
          </a:blip>
          <a:srcRect b="0" l="0" r="0" t="0"/>
          <a:stretch/>
        </p:blipFill>
        <p:spPr>
          <a:xfrm>
            <a:off x="158198" y="121340"/>
            <a:ext cx="2095500" cy="3143250"/>
          </a:xfrm>
          <a:prstGeom prst="rect">
            <a:avLst/>
          </a:prstGeom>
          <a:noFill/>
          <a:ln>
            <a:noFill/>
          </a:ln>
        </p:spPr>
      </p:pic>
      <p:pic>
        <p:nvPicPr>
          <p:cNvPr id="234" name="Google Shape;234;p10"/>
          <p:cNvPicPr preferRelativeResize="0"/>
          <p:nvPr/>
        </p:nvPicPr>
        <p:blipFill rotWithShape="1">
          <a:blip r:embed="rId4">
            <a:alphaModFix/>
          </a:blip>
          <a:srcRect b="0" l="0" r="0" t="0"/>
          <a:stretch/>
        </p:blipFill>
        <p:spPr>
          <a:xfrm>
            <a:off x="37215" y="4650478"/>
            <a:ext cx="2095500" cy="1400175"/>
          </a:xfrm>
          <a:prstGeom prst="rect">
            <a:avLst/>
          </a:prstGeom>
          <a:noFill/>
          <a:ln>
            <a:noFill/>
          </a:ln>
        </p:spPr>
      </p:pic>
      <p:pic>
        <p:nvPicPr>
          <p:cNvPr id="235" name="Google Shape;235;p10"/>
          <p:cNvPicPr preferRelativeResize="0"/>
          <p:nvPr/>
        </p:nvPicPr>
        <p:blipFill rotWithShape="1">
          <a:blip r:embed="rId5">
            <a:alphaModFix/>
          </a:blip>
          <a:srcRect b="0" l="0" r="0" t="0"/>
          <a:stretch/>
        </p:blipFill>
        <p:spPr>
          <a:xfrm>
            <a:off x="2253698" y="4050610"/>
            <a:ext cx="2505075" cy="26860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11"/>
          <p:cNvSpPr txBox="1"/>
          <p:nvPr>
            <p:ph type="ctrTitle"/>
          </p:nvPr>
        </p:nvSpPr>
        <p:spPr>
          <a:xfrm>
            <a:off x="659704" y="1811834"/>
            <a:ext cx="10872592" cy="1597430"/>
          </a:xfrm>
          <a:prstGeom prst="rect">
            <a:avLst/>
          </a:prstGeom>
          <a:noFill/>
          <a:ln>
            <a:noFill/>
          </a:ln>
        </p:spPr>
        <p:txBody>
          <a:bodyPr anchorCtr="0" anchor="b" bIns="45700" lIns="91425" spcFirstLastPara="1" rIns="91425" wrap="square" tIns="45700">
            <a:noAutofit/>
          </a:bodyPr>
          <a:lstStyle/>
          <a:p>
            <a:pPr indent="0" lvl="0" marL="0" rtl="1" algn="ctr">
              <a:lnSpc>
                <a:spcPct val="90000"/>
              </a:lnSpc>
              <a:spcBef>
                <a:spcPts val="0"/>
              </a:spcBef>
              <a:spcAft>
                <a:spcPts val="0"/>
              </a:spcAft>
              <a:buClr>
                <a:srgbClr val="192A72"/>
              </a:buClr>
              <a:buSzPts val="8000"/>
              <a:buFont typeface="Calibri"/>
              <a:buNone/>
            </a:pPr>
            <a:r>
              <a:rPr b="1" lang="ar-EG">
                <a:solidFill>
                  <a:srgbClr val="192A72"/>
                </a:solidFill>
                <a:latin typeface="Calibri"/>
                <a:ea typeface="Calibri"/>
                <a:cs typeface="Calibri"/>
                <a:sym typeface="Calibri"/>
              </a:rPr>
              <a:t>מערכת שידורים לאומית</a:t>
            </a:r>
            <a:endParaRPr b="1">
              <a:solidFill>
                <a:srgbClr val="192A72"/>
              </a:solidFill>
              <a:latin typeface="Calibri"/>
              <a:ea typeface="Calibri"/>
              <a:cs typeface="Calibri"/>
              <a:sym typeface="Calibri"/>
            </a:endParaRPr>
          </a:p>
        </p:txBody>
      </p:sp>
      <p:pic>
        <p:nvPicPr>
          <p:cNvPr id="241" name="Google Shape;241;p11"/>
          <p:cNvPicPr preferRelativeResize="0"/>
          <p:nvPr/>
        </p:nvPicPr>
        <p:blipFill rotWithShape="1">
          <a:blip r:embed="rId3">
            <a:alphaModFix/>
          </a:blip>
          <a:srcRect b="26248" l="0" r="0" t="0"/>
          <a:stretch/>
        </p:blipFill>
        <p:spPr>
          <a:xfrm>
            <a:off x="4149543" y="137616"/>
            <a:ext cx="3892911" cy="1597430"/>
          </a:xfrm>
          <a:prstGeom prst="rect">
            <a:avLst/>
          </a:prstGeom>
          <a:noFill/>
          <a:ln>
            <a:noFill/>
          </a:ln>
        </p:spPr>
      </p:pic>
      <p:sp>
        <p:nvSpPr>
          <p:cNvPr id="242" name="Google Shape;242;p11"/>
          <p:cNvSpPr txBox="1"/>
          <p:nvPr/>
        </p:nvSpPr>
        <p:spPr>
          <a:xfrm>
            <a:off x="1550504" y="3255688"/>
            <a:ext cx="9090991" cy="1754326"/>
          </a:xfrm>
          <a:prstGeom prst="rect">
            <a:avLst/>
          </a:prstGeom>
          <a:noFill/>
          <a:ln>
            <a:noFill/>
          </a:ln>
        </p:spPr>
        <p:txBody>
          <a:bodyPr anchorCtr="0" anchor="t" bIns="45700" lIns="91425" spcFirstLastPara="1" rIns="91425" wrap="square" tIns="45700">
            <a:spAutoFit/>
          </a:bodyPr>
          <a:lstStyle/>
          <a:p>
            <a:pPr indent="0" lvl="0" marL="0" marR="0" rtl="1" algn="ctr">
              <a:spcBef>
                <a:spcPts val="0"/>
              </a:spcBef>
              <a:spcAft>
                <a:spcPts val="0"/>
              </a:spcAft>
              <a:buNone/>
            </a:pPr>
            <a:r>
              <a:rPr b="1" lang="ar-EG" sz="5400">
                <a:solidFill>
                  <a:srgbClr val="192A72"/>
                </a:solidFill>
                <a:latin typeface="Calibri"/>
                <a:ea typeface="Calibri"/>
                <a:cs typeface="Calibri"/>
                <a:sym typeface="Calibri"/>
              </a:rPr>
              <a:t>لقاء تزامنيّ في موضوع التاريخ</a:t>
            </a:r>
            <a:endParaRPr b="1" sz="5400">
              <a:solidFill>
                <a:srgbClr val="192A72"/>
              </a:solidFill>
              <a:latin typeface="Calibri"/>
              <a:ea typeface="Calibri"/>
              <a:cs typeface="Calibri"/>
              <a:sym typeface="Calibri"/>
            </a:endParaRPr>
          </a:p>
          <a:p>
            <a:pPr indent="0" lvl="0" marL="0" marR="0" rtl="1" algn="ctr">
              <a:spcBef>
                <a:spcPts val="0"/>
              </a:spcBef>
              <a:spcAft>
                <a:spcPts val="0"/>
              </a:spcAft>
              <a:buNone/>
            </a:pPr>
            <a:r>
              <a:rPr b="1" lang="ar-EG" sz="5400">
                <a:solidFill>
                  <a:srgbClr val="192A72"/>
                </a:solidFill>
                <a:latin typeface="Calibri"/>
                <a:ea typeface="Calibri"/>
                <a:cs typeface="Calibri"/>
                <a:sym typeface="Calibri"/>
              </a:rPr>
              <a:t>היסטוריה במגזר הדרוזי- חלק ב'</a:t>
            </a:r>
            <a:endParaRPr b="1" sz="5400">
              <a:solidFill>
                <a:srgbClr val="192A72"/>
              </a:solidFill>
              <a:latin typeface="Calibri"/>
              <a:ea typeface="Calibri"/>
              <a:cs typeface="Calibri"/>
              <a:sym typeface="Calibri"/>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12"/>
          <p:cNvSpPr/>
          <p:nvPr/>
        </p:nvSpPr>
        <p:spPr>
          <a:xfrm>
            <a:off x="1155733" y="2269260"/>
            <a:ext cx="8153041" cy="612250"/>
          </a:xfrm>
          <a:prstGeom prst="rect">
            <a:avLst/>
          </a:prstGeom>
          <a:noFill/>
          <a:ln>
            <a:noFill/>
          </a:ln>
        </p:spPr>
        <p:txBody>
          <a:bodyPr anchorCtr="0" anchor="ctr" bIns="45700" lIns="91425" spcFirstLastPara="1" rIns="91425" wrap="square" tIns="45700">
            <a:noAutofit/>
          </a:bodyPr>
          <a:lstStyle/>
          <a:p>
            <a:pPr indent="0" lvl="0" marL="0" marR="0" rtl="1" algn="r">
              <a:spcBef>
                <a:spcPts val="0"/>
              </a:spcBef>
              <a:spcAft>
                <a:spcPts val="0"/>
              </a:spcAft>
              <a:buNone/>
            </a:pPr>
            <a:r>
              <a:t/>
            </a:r>
            <a:endParaRPr b="1" sz="2400">
              <a:solidFill>
                <a:schemeClr val="dk1"/>
              </a:solidFill>
              <a:latin typeface="Arial"/>
              <a:ea typeface="Arial"/>
              <a:cs typeface="Arial"/>
              <a:sym typeface="Arial"/>
            </a:endParaRPr>
          </a:p>
        </p:txBody>
      </p:sp>
      <p:sp>
        <p:nvSpPr>
          <p:cNvPr id="248" name="Google Shape;248;p12"/>
          <p:cNvSpPr/>
          <p:nvPr/>
        </p:nvSpPr>
        <p:spPr>
          <a:xfrm>
            <a:off x="3219648" y="3907219"/>
            <a:ext cx="6089126" cy="612250"/>
          </a:xfrm>
          <a:prstGeom prst="rect">
            <a:avLst/>
          </a:prstGeom>
          <a:noFill/>
          <a:ln>
            <a:noFill/>
          </a:ln>
        </p:spPr>
        <p:txBody>
          <a:bodyPr anchorCtr="0" anchor="ctr" bIns="45700" lIns="91425" spcFirstLastPara="1" rIns="91425" wrap="square" tIns="45700">
            <a:noAutofit/>
          </a:bodyPr>
          <a:lstStyle/>
          <a:p>
            <a:pPr indent="0" lvl="0" marL="0" marR="0" rtl="1" algn="r">
              <a:spcBef>
                <a:spcPts val="0"/>
              </a:spcBef>
              <a:spcAft>
                <a:spcPts val="0"/>
              </a:spcAft>
              <a:buNone/>
            </a:pPr>
            <a:r>
              <a:t/>
            </a:r>
            <a:endParaRPr b="1" sz="2400">
              <a:solidFill>
                <a:schemeClr val="dk1"/>
              </a:solidFill>
              <a:latin typeface="Arial"/>
              <a:ea typeface="Arial"/>
              <a:cs typeface="Arial"/>
              <a:sym typeface="Arial"/>
            </a:endParaRPr>
          </a:p>
        </p:txBody>
      </p:sp>
      <p:sp>
        <p:nvSpPr>
          <p:cNvPr id="249" name="Google Shape;249;p12"/>
          <p:cNvSpPr/>
          <p:nvPr/>
        </p:nvSpPr>
        <p:spPr>
          <a:xfrm>
            <a:off x="2014330" y="1537252"/>
            <a:ext cx="9190147" cy="4015409"/>
          </a:xfrm>
          <a:prstGeom prst="rect">
            <a:avLst/>
          </a:prstGeom>
          <a:no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EG" sz="4400">
                <a:solidFill>
                  <a:schemeClr val="dk1"/>
                </a:solidFill>
                <a:latin typeface="Calibri"/>
                <a:ea typeface="Calibri"/>
                <a:cs typeface="Calibri"/>
                <a:sym typeface="Calibri"/>
              </a:rPr>
              <a:t>عنوان اللّقاء: الإمبراطورية البيزنطية </a:t>
            </a:r>
            <a:endParaRPr b="1" sz="4400">
              <a:solidFill>
                <a:schemeClr val="dk1"/>
              </a:solidFill>
              <a:latin typeface="Calibri"/>
              <a:ea typeface="Calibri"/>
              <a:cs typeface="Calibri"/>
              <a:sym typeface="Calibri"/>
            </a:endParaRPr>
          </a:p>
          <a:p>
            <a:pPr indent="0" lvl="0" marL="0" marR="0" rtl="1" algn="ctr">
              <a:spcBef>
                <a:spcPts val="0"/>
              </a:spcBef>
              <a:spcAft>
                <a:spcPts val="0"/>
              </a:spcAft>
              <a:buNone/>
            </a:pPr>
            <a:r>
              <a:rPr b="1" lang="ar-EG" sz="4400">
                <a:solidFill>
                  <a:schemeClr val="dk1"/>
                </a:solidFill>
                <a:latin typeface="Calibri"/>
                <a:ea typeface="Calibri"/>
                <a:cs typeface="Calibri"/>
                <a:sym typeface="Calibri"/>
              </a:rPr>
              <a:t>القسم الثاني </a:t>
            </a:r>
            <a:endParaRPr b="1" sz="4400">
              <a:solidFill>
                <a:schemeClr val="dk1"/>
              </a:solidFill>
              <a:latin typeface="Calibri"/>
              <a:ea typeface="Calibri"/>
              <a:cs typeface="Calibri"/>
              <a:sym typeface="Calibri"/>
            </a:endParaRPr>
          </a:p>
          <a:p>
            <a:pPr indent="0" lvl="0" marL="0" marR="0" rtl="1" algn="ctr">
              <a:spcBef>
                <a:spcPts val="0"/>
              </a:spcBef>
              <a:spcAft>
                <a:spcPts val="0"/>
              </a:spcAft>
              <a:buNone/>
            </a:pPr>
            <a:r>
              <a:t/>
            </a:r>
            <a:endParaRPr b="1" sz="2400">
              <a:solidFill>
                <a:srgbClr val="192A72"/>
              </a:solidFill>
              <a:latin typeface="Calibri"/>
              <a:ea typeface="Calibri"/>
              <a:cs typeface="Calibri"/>
              <a:sym typeface="Calibri"/>
            </a:endParaRPr>
          </a:p>
          <a:p>
            <a:pPr indent="0" lvl="0" marL="0" marR="0" rtl="1" algn="ctr">
              <a:spcBef>
                <a:spcPts val="0"/>
              </a:spcBef>
              <a:spcAft>
                <a:spcPts val="0"/>
              </a:spcAft>
              <a:buNone/>
            </a:pPr>
            <a:r>
              <a:rPr b="1" lang="ar-EG" sz="2400">
                <a:solidFill>
                  <a:srgbClr val="192A72"/>
                </a:solidFill>
                <a:latin typeface="Calibri"/>
                <a:ea typeface="Calibri"/>
                <a:cs typeface="Calibri"/>
                <a:sym typeface="Calibri"/>
              </a:rPr>
              <a:t>مقدّمة اللّقاء</a:t>
            </a:r>
            <a:endParaRPr/>
          </a:p>
          <a:p>
            <a:pPr indent="0" lvl="0" marL="0" marR="0" rtl="1" algn="ctr">
              <a:spcBef>
                <a:spcPts val="0"/>
              </a:spcBef>
              <a:spcAft>
                <a:spcPts val="0"/>
              </a:spcAft>
              <a:buNone/>
            </a:pPr>
            <a:r>
              <a:rPr b="1" lang="ar-EG" sz="2400">
                <a:solidFill>
                  <a:srgbClr val="192A72"/>
                </a:solidFill>
                <a:latin typeface="Calibri"/>
                <a:ea typeface="Calibri"/>
                <a:cs typeface="Calibri"/>
                <a:sym typeface="Calibri"/>
              </a:rPr>
              <a:t>علا خير </a:t>
            </a:r>
            <a:endParaRPr b="1" sz="2400">
              <a:solidFill>
                <a:schemeClr val="dk1"/>
              </a:solidFill>
              <a:latin typeface="Calibri"/>
              <a:ea typeface="Calibri"/>
              <a:cs typeface="Calibri"/>
              <a:sym typeface="Calibri"/>
            </a:endParaRPr>
          </a:p>
          <a:p>
            <a:pPr indent="0" lvl="0" marL="0" marR="0" rtl="1" algn="ctr">
              <a:spcBef>
                <a:spcPts val="0"/>
              </a:spcBef>
              <a:spcAft>
                <a:spcPts val="0"/>
              </a:spcAft>
              <a:buNone/>
            </a:pPr>
            <a:r>
              <a:rPr b="1" lang="ar-EG" sz="2400">
                <a:solidFill>
                  <a:srgbClr val="192A72"/>
                </a:solidFill>
                <a:latin typeface="Calibri"/>
                <a:ea typeface="Calibri"/>
                <a:cs typeface="Calibri"/>
                <a:sym typeface="Calibri"/>
              </a:rPr>
              <a:t>مرشدة التاريخ في الوسط الدرزي  </a:t>
            </a:r>
            <a:endParaRPr b="1" sz="2400">
              <a:solidFill>
                <a:srgbClr val="192A72"/>
              </a:solidFill>
              <a:latin typeface="Calibri"/>
              <a:ea typeface="Calibri"/>
              <a:cs typeface="Calibri"/>
              <a:sym typeface="Calibri"/>
            </a:endParaRPr>
          </a:p>
          <a:p>
            <a:pPr indent="0" lvl="0" marL="0" marR="0" rtl="1" algn="ctr">
              <a:spcBef>
                <a:spcPts val="0"/>
              </a:spcBef>
              <a:spcAft>
                <a:spcPts val="0"/>
              </a:spcAft>
              <a:buNone/>
            </a:pPr>
            <a:r>
              <a:rPr b="1" lang="ar-EG" sz="2400">
                <a:solidFill>
                  <a:srgbClr val="192A72"/>
                </a:solidFill>
                <a:latin typeface="Calibri"/>
                <a:ea typeface="Calibri"/>
                <a:cs typeface="Calibri"/>
                <a:sym typeface="Calibri"/>
              </a:rPr>
              <a:t>معلّمة موضوع التاريخ في المدرسة الاعدادية ب في أبوسنان</a:t>
            </a:r>
            <a:endParaRPr b="1" sz="2400">
              <a:solidFill>
                <a:srgbClr val="192A72"/>
              </a:solidFill>
              <a:latin typeface="Calibri"/>
              <a:ea typeface="Calibri"/>
              <a:cs typeface="Calibri"/>
              <a:sym typeface="Calibri"/>
            </a:endParaRPr>
          </a:p>
          <a:p>
            <a:pPr indent="0" lvl="0" marL="0" marR="0" rtl="1" algn="ctr">
              <a:spcBef>
                <a:spcPts val="0"/>
              </a:spcBef>
              <a:spcAft>
                <a:spcPts val="0"/>
              </a:spcAft>
              <a:buNone/>
            </a:pPr>
            <a:r>
              <a:rPr b="1" lang="ar-EG" sz="2400">
                <a:solidFill>
                  <a:srgbClr val="192A72"/>
                </a:solidFill>
                <a:latin typeface="Calibri"/>
                <a:ea typeface="Calibri"/>
                <a:cs typeface="Calibri"/>
                <a:sym typeface="Calibri"/>
              </a:rPr>
              <a:t>تحت أشراف مفتشة التاريخ في الوسط الدرزي جيهان فرهود</a:t>
            </a:r>
            <a:endParaRPr b="1" sz="2400">
              <a:solidFill>
                <a:srgbClr val="192A72"/>
              </a:solidFill>
              <a:latin typeface="Calibri"/>
              <a:ea typeface="Calibri"/>
              <a:cs typeface="Calibri"/>
              <a:sym typeface="Calibri"/>
            </a:endParaRPr>
          </a:p>
          <a:p>
            <a:pPr indent="0" lvl="0" marL="0" marR="0" rtl="1" algn="r">
              <a:spcBef>
                <a:spcPts val="0"/>
              </a:spcBef>
              <a:spcAft>
                <a:spcPts val="0"/>
              </a:spcAft>
              <a:buNone/>
            </a:pPr>
            <a:r>
              <a:t/>
            </a:r>
            <a:endParaRPr b="1" sz="2400">
              <a:solidFill>
                <a:schemeClr val="dk1"/>
              </a:solidFill>
              <a:latin typeface="Calibri"/>
              <a:ea typeface="Calibri"/>
              <a:cs typeface="Calibri"/>
              <a:sym typeface="Calibri"/>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13"/>
          <p:cNvSpPr txBox="1"/>
          <p:nvPr>
            <p:ph type="ctrTitle"/>
          </p:nvPr>
        </p:nvSpPr>
        <p:spPr>
          <a:xfrm>
            <a:off x="551145" y="334188"/>
            <a:ext cx="10872592" cy="1412725"/>
          </a:xfrm>
          <a:prstGeom prst="rect">
            <a:avLst/>
          </a:prstGeom>
          <a:noFill/>
          <a:ln>
            <a:noFill/>
          </a:ln>
        </p:spPr>
        <p:txBody>
          <a:bodyPr anchorCtr="0" anchor="b" bIns="45700" lIns="91425" spcFirstLastPara="1" rIns="91425" wrap="square" tIns="45700">
            <a:noAutofit/>
          </a:bodyPr>
          <a:lstStyle/>
          <a:p>
            <a:pPr indent="0" lvl="0" marL="0" rtl="1" algn="ctr">
              <a:lnSpc>
                <a:spcPct val="90000"/>
              </a:lnSpc>
              <a:spcBef>
                <a:spcPts val="0"/>
              </a:spcBef>
              <a:spcAft>
                <a:spcPts val="0"/>
              </a:spcAft>
              <a:buClr>
                <a:schemeClr val="dk1"/>
              </a:buClr>
              <a:buSzPts val="4000"/>
              <a:buFont typeface="Calibri"/>
              <a:buNone/>
            </a:pPr>
            <a:r>
              <a:rPr lang="ar-EG" sz="4000">
                <a:latin typeface="Calibri"/>
                <a:ea typeface="Calibri"/>
                <a:cs typeface="Calibri"/>
                <a:sym typeface="Calibri"/>
              </a:rPr>
              <a:t>فيلم وثائقي عن الإمبراطورية البيزنطية قسطنطين الأول فترة حكمه 306-337م  أسباب صعف الإمبراطورية الرومانية وصعود الإمبراطورية البيزنطية </a:t>
            </a:r>
            <a:endParaRPr sz="4000">
              <a:latin typeface="Calibri"/>
              <a:ea typeface="Calibri"/>
              <a:cs typeface="Calibri"/>
              <a:sym typeface="Calibri"/>
            </a:endParaRPr>
          </a:p>
        </p:txBody>
      </p:sp>
      <p:pic>
        <p:nvPicPr>
          <p:cNvPr id="255" name="Google Shape;255;p13">
            <a:hlinkClick action="ppaction://hlinksldjump" r:id="rId3"/>
          </p:cNvPr>
          <p:cNvPicPr preferRelativeResize="0"/>
          <p:nvPr/>
        </p:nvPicPr>
        <p:blipFill rotWithShape="1">
          <a:blip r:embed="rId4">
            <a:alphaModFix/>
          </a:blip>
          <a:srcRect b="0" l="0" r="0" t="0"/>
          <a:stretch/>
        </p:blipFill>
        <p:spPr>
          <a:xfrm>
            <a:off x="11383617" y="744715"/>
            <a:ext cx="3048000" cy="1714500"/>
          </a:xfrm>
          <a:prstGeom prst="rect">
            <a:avLst/>
          </a:prstGeom>
          <a:noFill/>
          <a:ln cap="flat" cmpd="sng" w="9525">
            <a:solidFill>
              <a:srgbClr val="D3D3D3"/>
            </a:solidFill>
            <a:prstDash val="solid"/>
            <a:round/>
            <a:headEnd len="sm" w="sm" type="none"/>
            <a:tailEnd len="sm" w="sm" type="none"/>
          </a:ln>
        </p:spPr>
      </p:pic>
      <p:pic>
        <p:nvPicPr>
          <p:cNvPr id="256" name="Google Shape;256;p13" title="قسطنطين الأول"/>
          <p:cNvPicPr preferRelativeResize="0"/>
          <p:nvPr/>
        </p:nvPicPr>
        <p:blipFill rotWithShape="1">
          <a:blip r:embed="rId5">
            <a:alphaModFix/>
          </a:blip>
          <a:srcRect b="0" l="0" r="0" t="0"/>
          <a:stretch/>
        </p:blipFill>
        <p:spPr>
          <a:xfrm>
            <a:off x="551145" y="2049782"/>
            <a:ext cx="6096000" cy="3900642"/>
          </a:xfrm>
          <a:prstGeom prst="rect">
            <a:avLst/>
          </a:prstGeom>
          <a:noFill/>
          <a:ln>
            <a:noFill/>
          </a:ln>
        </p:spPr>
      </p:pic>
      <p:sp>
        <p:nvSpPr>
          <p:cNvPr id="257" name="Google Shape;257;p13"/>
          <p:cNvSpPr/>
          <p:nvPr/>
        </p:nvSpPr>
        <p:spPr>
          <a:xfrm>
            <a:off x="6865034" y="3105744"/>
            <a:ext cx="3439390" cy="3352212"/>
          </a:xfrm>
          <a:prstGeom prst="cloud">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lang="ar-EG" sz="1800">
                <a:solidFill>
                  <a:schemeClr val="dk1"/>
                </a:solidFill>
                <a:latin typeface="Calibri"/>
                <a:ea typeface="Calibri"/>
                <a:cs typeface="Calibri"/>
                <a:sym typeface="Calibri"/>
              </a:rPr>
              <a:t>قام قسطنطين بعدة تغييرات ومنها-</a:t>
            </a:r>
            <a:endParaRPr/>
          </a:p>
          <a:p>
            <a:pPr indent="0" lvl="0" marL="0" marR="0" rtl="1" algn="ctr">
              <a:spcBef>
                <a:spcPts val="0"/>
              </a:spcBef>
              <a:spcAft>
                <a:spcPts val="0"/>
              </a:spcAft>
              <a:buNone/>
            </a:pPr>
            <a:r>
              <a:rPr lang="ar-EG" sz="1800">
                <a:solidFill>
                  <a:schemeClr val="dk1"/>
                </a:solidFill>
                <a:latin typeface="Calibri"/>
                <a:ea typeface="Calibri"/>
                <a:cs typeface="Calibri"/>
                <a:sym typeface="Calibri"/>
              </a:rPr>
              <a:t>1- تغييرات في دستور المدني والديني</a:t>
            </a:r>
            <a:endParaRPr/>
          </a:p>
          <a:p>
            <a:pPr indent="0" lvl="0" marL="0" marR="0" rtl="1" algn="ctr">
              <a:spcBef>
                <a:spcPts val="0"/>
              </a:spcBef>
              <a:spcAft>
                <a:spcPts val="0"/>
              </a:spcAft>
              <a:buNone/>
            </a:pPr>
            <a:r>
              <a:rPr lang="ar-EG" sz="1800">
                <a:solidFill>
                  <a:schemeClr val="dk1"/>
                </a:solidFill>
                <a:latin typeface="Calibri"/>
                <a:ea typeface="Calibri"/>
                <a:cs typeface="Calibri"/>
                <a:sym typeface="Calibri"/>
              </a:rPr>
              <a:t>2- أهتم في الجيش </a:t>
            </a:r>
            <a:endParaRPr/>
          </a:p>
          <a:p>
            <a:pPr indent="0" lvl="0" marL="0" marR="0" rtl="1" algn="ctr">
              <a:spcBef>
                <a:spcPts val="0"/>
              </a:spcBef>
              <a:spcAft>
                <a:spcPts val="0"/>
              </a:spcAft>
              <a:buNone/>
            </a:pPr>
            <a:r>
              <a:rPr lang="ar-EG" sz="1800">
                <a:solidFill>
                  <a:schemeClr val="dk1"/>
                </a:solidFill>
                <a:latin typeface="Calibri"/>
                <a:ea typeface="Calibri"/>
                <a:cs typeface="Calibri"/>
                <a:sym typeface="Calibri"/>
              </a:rPr>
              <a:t>3- اعتمد مبدأ التوريث بالقوة </a:t>
            </a:r>
            <a:endParaRPr/>
          </a:p>
          <a:p>
            <a:pPr indent="0" lvl="0" marL="0" marR="0" rtl="1" algn="ctr">
              <a:spcBef>
                <a:spcPts val="0"/>
              </a:spcBef>
              <a:spcAft>
                <a:spcPts val="0"/>
              </a:spcAft>
              <a:buNone/>
            </a:pPr>
            <a:r>
              <a:rPr lang="ar-EG" sz="1800">
                <a:solidFill>
                  <a:schemeClr val="dk1"/>
                </a:solidFill>
                <a:latin typeface="Calibri"/>
                <a:ea typeface="Calibri"/>
                <a:cs typeface="Calibri"/>
                <a:sym typeface="Calibri"/>
              </a:rPr>
              <a:t>4- تأثير المسيحية في الإمبراطورية </a:t>
            </a:r>
            <a:endParaRPr sz="1800">
              <a:solidFill>
                <a:schemeClr val="dk1"/>
              </a:solidFill>
              <a:latin typeface="Calibri"/>
              <a:ea typeface="Calibri"/>
              <a:cs typeface="Calibri"/>
              <a:sym typeface="Calibri"/>
            </a:endParaRPr>
          </a:p>
        </p:txBody>
      </p:sp>
      <p:pic>
        <p:nvPicPr>
          <p:cNvPr id="258" name="Google Shape;258;p13"/>
          <p:cNvPicPr preferRelativeResize="0"/>
          <p:nvPr/>
        </p:nvPicPr>
        <p:blipFill rotWithShape="1">
          <a:blip r:embed="rId6">
            <a:alphaModFix/>
          </a:blip>
          <a:srcRect b="0" l="0" r="0" t="0"/>
          <a:stretch/>
        </p:blipFill>
        <p:spPr>
          <a:xfrm>
            <a:off x="6647145" y="1766382"/>
            <a:ext cx="1772534" cy="138566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56"/>
                                        </p:tgtEl>
                                        <p:attrNameLst>
                                          <p:attrName>style.visibility</p:attrName>
                                        </p:attrNameLst>
                                      </p:cBhvr>
                                      <p:to>
                                        <p:strVal val="visible"/>
                                      </p:to>
                                    </p:set>
                                    <p:animEffect filter="fade" transition="in">
                                      <p:cBhvr>
                                        <p:cTn dur="1"/>
                                        <p:tgtEl>
                                          <p:spTgt spid="2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2" name="Shape 262"/>
        <p:cNvGrpSpPr/>
        <p:nvPr/>
      </p:nvGrpSpPr>
      <p:grpSpPr>
        <a:xfrm>
          <a:off x="0" y="0"/>
          <a:ext cx="0" cy="0"/>
          <a:chOff x="0" y="0"/>
          <a:chExt cx="0" cy="0"/>
        </a:xfrm>
      </p:grpSpPr>
      <p:sp>
        <p:nvSpPr>
          <p:cNvPr id="263" name="Google Shape;263;p14"/>
          <p:cNvSpPr txBox="1"/>
          <p:nvPr/>
        </p:nvSpPr>
        <p:spPr>
          <a:xfrm>
            <a:off x="10485690" y="136733"/>
            <a:ext cx="1486968" cy="427289"/>
          </a:xfrm>
          <a:prstGeom prst="rect">
            <a:avLst/>
          </a:prstGeom>
          <a:noFill/>
          <a:ln>
            <a:noFill/>
          </a:ln>
        </p:spPr>
        <p:txBody>
          <a:bodyPr anchorCtr="0" anchor="b" bIns="45700" lIns="91425" spcFirstLastPara="1" rIns="91425" wrap="square" tIns="45700">
            <a:noAutofit/>
          </a:bodyPr>
          <a:lstStyle/>
          <a:p>
            <a:pPr indent="0" lvl="0" marL="0" marR="0" rtl="1" algn="r">
              <a:spcBef>
                <a:spcPts val="0"/>
              </a:spcBef>
              <a:spcAft>
                <a:spcPts val="0"/>
              </a:spcAft>
              <a:buNone/>
            </a:pPr>
            <a:r>
              <a:t/>
            </a:r>
            <a:endParaRPr b="1" sz="2400">
              <a:solidFill>
                <a:schemeClr val="lt1"/>
              </a:solidFill>
              <a:latin typeface="Calibri"/>
              <a:ea typeface="Calibri"/>
              <a:cs typeface="Calibri"/>
              <a:sym typeface="Calibri"/>
            </a:endParaRPr>
          </a:p>
        </p:txBody>
      </p:sp>
      <p:sp>
        <p:nvSpPr>
          <p:cNvPr id="264" name="Google Shape;264;p14"/>
          <p:cNvSpPr txBox="1"/>
          <p:nvPr/>
        </p:nvSpPr>
        <p:spPr>
          <a:xfrm>
            <a:off x="515273" y="213094"/>
            <a:ext cx="11161453" cy="1209306"/>
          </a:xfrm>
          <a:prstGeom prst="rect">
            <a:avLst/>
          </a:prstGeom>
          <a:noFill/>
          <a:ln>
            <a:noFill/>
          </a:ln>
        </p:spPr>
        <p:txBody>
          <a:bodyPr anchorCtr="0" anchor="b" bIns="45700" lIns="91425" spcFirstLastPara="1" rIns="91425" wrap="square" tIns="45700">
            <a:noAutofit/>
          </a:bodyPr>
          <a:lstStyle/>
          <a:p>
            <a:pPr indent="0" lvl="0" marL="0" marR="0" rtl="1" algn="ctr">
              <a:lnSpc>
                <a:spcPct val="90000"/>
              </a:lnSpc>
              <a:spcBef>
                <a:spcPts val="0"/>
              </a:spcBef>
              <a:spcAft>
                <a:spcPts val="0"/>
              </a:spcAft>
              <a:buClr>
                <a:srgbClr val="192A72"/>
              </a:buClr>
              <a:buSzPts val="3200"/>
              <a:buFont typeface="Calibri"/>
              <a:buNone/>
            </a:pPr>
            <a:r>
              <a:rPr b="1" lang="ar-EG" sz="3200">
                <a:solidFill>
                  <a:srgbClr val="192A72"/>
                </a:solidFill>
                <a:latin typeface="Calibri"/>
                <a:ea typeface="Calibri"/>
                <a:cs typeface="Calibri"/>
                <a:sym typeface="Calibri"/>
              </a:rPr>
              <a:t>  الإمبراطورية البيزنطية </a:t>
            </a:r>
            <a:endParaRPr/>
          </a:p>
          <a:p>
            <a:pPr indent="0" lvl="0" marL="0" marR="0" rtl="1" algn="ctr">
              <a:lnSpc>
                <a:spcPct val="90000"/>
              </a:lnSpc>
              <a:spcBef>
                <a:spcPts val="0"/>
              </a:spcBef>
              <a:spcAft>
                <a:spcPts val="0"/>
              </a:spcAft>
              <a:buClr>
                <a:srgbClr val="192A72"/>
              </a:buClr>
              <a:buSzPts val="3200"/>
              <a:buFont typeface="Calibri"/>
              <a:buNone/>
            </a:pPr>
            <a:r>
              <a:rPr b="1" lang="ar-EG" sz="3200">
                <a:solidFill>
                  <a:srgbClr val="192A72"/>
                </a:solidFill>
                <a:latin typeface="Calibri"/>
                <a:ea typeface="Calibri"/>
                <a:cs typeface="Calibri"/>
                <a:sym typeface="Calibri"/>
              </a:rPr>
              <a:t>476م – 1476 تقريباً</a:t>
            </a:r>
            <a:endParaRPr b="1" sz="3200">
              <a:solidFill>
                <a:srgbClr val="192A72"/>
              </a:solidFill>
              <a:latin typeface="Calibri"/>
              <a:ea typeface="Calibri"/>
              <a:cs typeface="Calibri"/>
              <a:sym typeface="Calibri"/>
            </a:endParaRPr>
          </a:p>
        </p:txBody>
      </p:sp>
      <p:sp>
        <p:nvSpPr>
          <p:cNvPr id="265" name="Google Shape;265;p14"/>
          <p:cNvSpPr/>
          <p:nvPr/>
        </p:nvSpPr>
        <p:spPr>
          <a:xfrm>
            <a:off x="4953882" y="1049414"/>
            <a:ext cx="7018776" cy="523220"/>
          </a:xfrm>
          <a:prstGeom prst="rect">
            <a:avLst/>
          </a:prstGeom>
          <a:noFill/>
          <a:ln>
            <a:noFill/>
          </a:ln>
        </p:spPr>
        <p:txBody>
          <a:bodyPr anchorCtr="0" anchor="t" bIns="45700" lIns="91425" spcFirstLastPara="1" rIns="91425" wrap="square" tIns="45700">
            <a:spAutoFit/>
          </a:bodyPr>
          <a:lstStyle/>
          <a:p>
            <a:pPr indent="-107950" lvl="0" marL="285750" marR="0" rtl="1" algn="r">
              <a:lnSpc>
                <a:spcPct val="100000"/>
              </a:lnSpc>
              <a:spcBef>
                <a:spcPts val="0"/>
              </a:spcBef>
              <a:spcAft>
                <a:spcPts val="0"/>
              </a:spcAft>
              <a:buClr>
                <a:schemeClr val="dk1"/>
              </a:buClr>
              <a:buSzPts val="2800"/>
              <a:buFont typeface="Noto Sans Symbols"/>
              <a:buNone/>
            </a:pPr>
            <a:r>
              <a:t/>
            </a:r>
            <a:endParaRPr b="1" sz="2800">
              <a:solidFill>
                <a:srgbClr val="222222"/>
              </a:solidFill>
              <a:latin typeface="arial"/>
              <a:ea typeface="arial"/>
              <a:cs typeface="arial"/>
              <a:sym typeface="arial"/>
            </a:endParaRPr>
          </a:p>
        </p:txBody>
      </p:sp>
      <p:sp>
        <p:nvSpPr>
          <p:cNvPr id="266" name="Google Shape;266;p14"/>
          <p:cNvSpPr/>
          <p:nvPr/>
        </p:nvSpPr>
        <p:spPr>
          <a:xfrm>
            <a:off x="515272" y="1294228"/>
            <a:ext cx="5456557" cy="2412516"/>
          </a:xfrm>
          <a:prstGeom prst="rect">
            <a:avLst/>
          </a:prstGeom>
          <a:solidFill>
            <a:schemeClr val="accent6"/>
          </a:solidFill>
          <a:ln cap="flat" cmpd="sng" w="12700">
            <a:solidFill>
              <a:srgbClr val="517E3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lang="ar-EG" sz="1800">
                <a:solidFill>
                  <a:schemeClr val="dk1"/>
                </a:solidFill>
                <a:latin typeface="Calibri"/>
                <a:ea typeface="Calibri"/>
                <a:cs typeface="Calibri"/>
                <a:sym typeface="Calibri"/>
              </a:rPr>
              <a:t>امتد حكمها 1000 ستة تقريباً حيث كانت أقوى القوى الاقتصادية والثقافية والعسكرية في أوروبا. يأتي مصطلح البيزنطية من بيزنطيون وهو اسم القسطنطينية قبل أن تصبح عاصمة قسطنطين الأول </a:t>
            </a:r>
            <a:endParaRPr/>
          </a:p>
          <a:p>
            <a:pPr indent="0" lvl="0" marL="0" marR="0" rtl="1" algn="ctr">
              <a:spcBef>
                <a:spcPts val="0"/>
              </a:spcBef>
              <a:spcAft>
                <a:spcPts val="0"/>
              </a:spcAft>
              <a:buNone/>
            </a:pPr>
            <a:r>
              <a:rPr lang="ar-EG" sz="1800">
                <a:solidFill>
                  <a:schemeClr val="dk1"/>
                </a:solidFill>
                <a:latin typeface="Calibri"/>
                <a:ea typeface="Calibri"/>
                <a:cs typeface="Calibri"/>
                <a:sym typeface="Calibri"/>
              </a:rPr>
              <a:t>بعد تولي الامبراطور قسطنطين الأول الحكم نقل عاصمة الإمبراطورية إلى بيزنطة على البسفور وأطلق عليها القسطنطينية أي مدينته وفي عام 330م أعلن عنها عاصمة للإمبراطورية الرومانية الشرقية </a:t>
            </a:r>
            <a:endParaRPr/>
          </a:p>
          <a:p>
            <a:pPr indent="0" lvl="0" marL="0" marR="0" rtl="1"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67" name="Google Shape;267;p14"/>
          <p:cNvSpPr/>
          <p:nvPr/>
        </p:nvSpPr>
        <p:spPr>
          <a:xfrm>
            <a:off x="6109892" y="1404990"/>
            <a:ext cx="6000828" cy="1306072"/>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rPr lang="ar-EG" sz="1800">
                <a:solidFill>
                  <a:schemeClr val="dk1"/>
                </a:solidFill>
                <a:latin typeface="Calibri"/>
                <a:ea typeface="Calibri"/>
                <a:cs typeface="Calibri"/>
                <a:sym typeface="Calibri"/>
              </a:rPr>
              <a:t>تمركزت الإمبراطورية البيزنطية في العاصمة القسطنطينية وحافظت على العادات والتقاليد الإمبراطورية الرومانية التي انبثقت منها, وتميزت بالمسيحية بدلا من الوثنية الرومانية وتحدث سكانها اللغة اليونانية بدلا من اللاتينية</a:t>
            </a:r>
            <a:endParaRPr sz="1800">
              <a:solidFill>
                <a:schemeClr val="dk1"/>
              </a:solidFill>
              <a:latin typeface="Calibri"/>
              <a:ea typeface="Calibri"/>
              <a:cs typeface="Calibri"/>
              <a:sym typeface="Calibri"/>
            </a:endParaRPr>
          </a:p>
        </p:txBody>
      </p:sp>
      <p:sp>
        <p:nvSpPr>
          <p:cNvPr id="268" name="Google Shape;268;p14"/>
          <p:cNvSpPr/>
          <p:nvPr/>
        </p:nvSpPr>
        <p:spPr>
          <a:xfrm>
            <a:off x="8867990" y="2728336"/>
            <a:ext cx="484632" cy="978408"/>
          </a:xfrm>
          <a:prstGeom prst="downArrow">
            <a:avLst>
              <a:gd fmla="val 50000" name="adj1"/>
              <a:gd fmla="val 50000" name="adj2"/>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69" name="Google Shape;269;p14"/>
          <p:cNvSpPr/>
          <p:nvPr/>
        </p:nvSpPr>
        <p:spPr>
          <a:xfrm>
            <a:off x="3395220" y="3706744"/>
            <a:ext cx="484632" cy="978408"/>
          </a:xfrm>
          <a:prstGeom prst="downArrow">
            <a:avLst>
              <a:gd fmla="val 50000" name="adj1"/>
              <a:gd fmla="val 50000" name="adj2"/>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70" name="Google Shape;270;p14"/>
          <p:cNvPicPr preferRelativeResize="0"/>
          <p:nvPr/>
        </p:nvPicPr>
        <p:blipFill rotWithShape="1">
          <a:blip r:embed="rId3">
            <a:alphaModFix/>
          </a:blip>
          <a:srcRect b="0" l="0" r="0" t="0"/>
          <a:stretch/>
        </p:blipFill>
        <p:spPr>
          <a:xfrm>
            <a:off x="7316946" y="3895799"/>
            <a:ext cx="3416801" cy="2105025"/>
          </a:xfrm>
          <a:prstGeom prst="rect">
            <a:avLst/>
          </a:prstGeom>
          <a:noFill/>
          <a:ln>
            <a:noFill/>
          </a:ln>
        </p:spPr>
      </p:pic>
      <p:pic>
        <p:nvPicPr>
          <p:cNvPr id="271" name="Google Shape;271;p14"/>
          <p:cNvPicPr preferRelativeResize="0"/>
          <p:nvPr/>
        </p:nvPicPr>
        <p:blipFill rotWithShape="1">
          <a:blip r:embed="rId4">
            <a:alphaModFix/>
          </a:blip>
          <a:srcRect b="0" l="0" r="0" t="0"/>
          <a:stretch/>
        </p:blipFill>
        <p:spPr>
          <a:xfrm>
            <a:off x="2114146" y="4724400"/>
            <a:ext cx="3416801" cy="213360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15"/>
          <p:cNvSpPr txBox="1"/>
          <p:nvPr>
            <p:ph type="ctrTitle"/>
          </p:nvPr>
        </p:nvSpPr>
        <p:spPr>
          <a:xfrm>
            <a:off x="551145" y="386080"/>
            <a:ext cx="10872592" cy="1310640"/>
          </a:xfrm>
          <a:prstGeom prst="rect">
            <a:avLst/>
          </a:prstGeom>
          <a:noFill/>
          <a:ln>
            <a:noFill/>
          </a:ln>
        </p:spPr>
        <p:txBody>
          <a:bodyPr anchorCtr="0" anchor="b" bIns="45700" lIns="91425" spcFirstLastPara="1" rIns="91425" wrap="square" tIns="45700">
            <a:noAutofit/>
          </a:bodyPr>
          <a:lstStyle/>
          <a:p>
            <a:pPr indent="0" lvl="0" marL="0" rtl="1" algn="ctr">
              <a:lnSpc>
                <a:spcPct val="90000"/>
              </a:lnSpc>
              <a:spcBef>
                <a:spcPts val="0"/>
              </a:spcBef>
              <a:spcAft>
                <a:spcPts val="0"/>
              </a:spcAft>
              <a:buClr>
                <a:schemeClr val="dk1"/>
              </a:buClr>
              <a:buSzPts val="4000"/>
              <a:buFont typeface="Calibri"/>
              <a:buNone/>
            </a:pPr>
            <a:r>
              <a:rPr b="1" lang="ar-EG" sz="4000">
                <a:latin typeface="Calibri"/>
                <a:ea typeface="Calibri"/>
                <a:cs typeface="Calibri"/>
                <a:sym typeface="Calibri"/>
              </a:rPr>
              <a:t>الانقسام في الإمبراطورية البيزنطية الشرقية والغربية  </a:t>
            </a:r>
            <a:br>
              <a:rPr b="1" lang="ar-EG" sz="4000">
                <a:latin typeface="Calibri"/>
                <a:ea typeface="Calibri"/>
                <a:cs typeface="Calibri"/>
                <a:sym typeface="Calibri"/>
              </a:rPr>
            </a:br>
            <a:endParaRPr sz="4000">
              <a:latin typeface="Calibri"/>
              <a:ea typeface="Calibri"/>
              <a:cs typeface="Calibri"/>
              <a:sym typeface="Calibri"/>
            </a:endParaRPr>
          </a:p>
        </p:txBody>
      </p:sp>
      <p:sp>
        <p:nvSpPr>
          <p:cNvPr id="277" name="Google Shape;277;p15"/>
          <p:cNvSpPr/>
          <p:nvPr/>
        </p:nvSpPr>
        <p:spPr>
          <a:xfrm>
            <a:off x="-172279" y="1126435"/>
            <a:ext cx="11813133" cy="3048000"/>
          </a:xfrm>
          <a:prstGeom prst="ellipse">
            <a:avLst/>
          </a:prstGeom>
          <a:solidFill>
            <a:schemeClr val="accent6"/>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r">
              <a:spcBef>
                <a:spcPts val="0"/>
              </a:spcBef>
              <a:spcAft>
                <a:spcPts val="0"/>
              </a:spcAft>
              <a:buNone/>
            </a:pPr>
            <a:r>
              <a:rPr lang="ar-EG" sz="1800">
                <a:solidFill>
                  <a:schemeClr val="dk1"/>
                </a:solidFill>
                <a:latin typeface="Calibri"/>
                <a:ea typeface="Calibri"/>
                <a:cs typeface="Calibri"/>
                <a:sym typeface="Calibri"/>
              </a:rPr>
              <a:t>في سنة 312م اعتنق قسطنطين الأول الديانة المسيحية وهكذا أصبحت الديانة الرسمية للدولة البيزنطية. </a:t>
            </a:r>
            <a:endParaRPr/>
          </a:p>
          <a:p>
            <a:pPr indent="0" lvl="0" marL="0" marR="0" rtl="1" algn="r">
              <a:spcBef>
                <a:spcPts val="0"/>
              </a:spcBef>
              <a:spcAft>
                <a:spcPts val="0"/>
              </a:spcAft>
              <a:buNone/>
            </a:pPr>
            <a:r>
              <a:rPr lang="ar-EG" sz="1800">
                <a:solidFill>
                  <a:schemeClr val="dk1"/>
                </a:solidFill>
                <a:latin typeface="Calibri"/>
                <a:ea typeface="Calibri"/>
                <a:cs typeface="Calibri"/>
                <a:sym typeface="Calibri"/>
              </a:rPr>
              <a:t>في سنة 395م انقسمت الإمبراطورية الرومانية  إلى قسمين الإمبراطورية الشرقية والغربية  أصبحت القسطنطينية (إسطنبول اليوم) عاصمة الإمبراطورية البيزنطية الشرقية فيما بعد.</a:t>
            </a:r>
            <a:endParaRPr/>
          </a:p>
          <a:p>
            <a:pPr indent="0" lvl="0" marL="0" marR="0" rtl="1" algn="r">
              <a:spcBef>
                <a:spcPts val="0"/>
              </a:spcBef>
              <a:spcAft>
                <a:spcPts val="0"/>
              </a:spcAft>
              <a:buNone/>
            </a:pPr>
            <a:r>
              <a:rPr lang="ar-EG" sz="1800">
                <a:solidFill>
                  <a:schemeClr val="dk1"/>
                </a:solidFill>
                <a:latin typeface="Calibri"/>
                <a:ea typeface="Calibri"/>
                <a:cs typeface="Calibri"/>
                <a:sym typeface="Calibri"/>
              </a:rPr>
              <a:t>سميت الإمبراطورية البيزنطية بهذا الاسم نسبة إلى بيزنطيون وهو اسم القسطنطينية. </a:t>
            </a:r>
            <a:endParaRPr/>
          </a:p>
          <a:p>
            <a:pPr indent="0" lvl="0" marL="0" marR="0" rtl="1" algn="r">
              <a:spcBef>
                <a:spcPts val="0"/>
              </a:spcBef>
              <a:spcAft>
                <a:spcPts val="0"/>
              </a:spcAft>
              <a:buNone/>
            </a:pPr>
            <a:r>
              <a:rPr lang="ar-EG" sz="1800">
                <a:solidFill>
                  <a:schemeClr val="dk1"/>
                </a:solidFill>
                <a:latin typeface="Calibri"/>
                <a:ea typeface="Calibri"/>
                <a:cs typeface="Calibri"/>
                <a:sym typeface="Calibri"/>
              </a:rPr>
              <a:t>في سنة 476م انهيار الإمبراطورية الرومانية وسيطرة الإمبراطورية البيزنطية على كافة حدود الإمبراطورية الرومانية.</a:t>
            </a:r>
            <a:endParaRPr/>
          </a:p>
          <a:p>
            <a:pPr indent="0" lvl="0" marL="0" marR="0" rtl="1" algn="r">
              <a:spcBef>
                <a:spcPts val="0"/>
              </a:spcBef>
              <a:spcAft>
                <a:spcPts val="0"/>
              </a:spcAft>
              <a:buNone/>
            </a:pPr>
            <a:r>
              <a:rPr lang="ar-EG" sz="1800">
                <a:solidFill>
                  <a:schemeClr val="dk1"/>
                </a:solidFill>
                <a:latin typeface="Calibri"/>
                <a:ea typeface="Calibri"/>
                <a:cs typeface="Calibri"/>
                <a:sym typeface="Calibri"/>
              </a:rPr>
              <a:t>527-565م في هذه الفترة استطاع جنستيان الأول من استعادت الإمبراطورية البيزنطية والسيطرة على معظم الأراضي التي كانت تحت حكم الإمبراطورية الرومانية. </a:t>
            </a:r>
            <a:endParaRPr/>
          </a:p>
          <a:p>
            <a:pPr indent="0" lvl="0" marL="0" marR="0" rtl="1" algn="r">
              <a:spcBef>
                <a:spcPts val="0"/>
              </a:spcBef>
              <a:spcAft>
                <a:spcPts val="0"/>
              </a:spcAft>
              <a:buNone/>
            </a:pPr>
            <a:r>
              <a:rPr lang="ar-EG" sz="1800">
                <a:solidFill>
                  <a:schemeClr val="dk1"/>
                </a:solidFill>
                <a:latin typeface="Calibri"/>
                <a:ea typeface="Calibri"/>
                <a:cs typeface="Calibri"/>
                <a:sym typeface="Calibri"/>
              </a:rPr>
              <a:t> </a:t>
            </a:r>
            <a:endParaRPr sz="1800">
              <a:solidFill>
                <a:schemeClr val="dk1"/>
              </a:solidFill>
              <a:latin typeface="Calibri"/>
              <a:ea typeface="Calibri"/>
              <a:cs typeface="Calibri"/>
              <a:sym typeface="Calibri"/>
            </a:endParaRPr>
          </a:p>
        </p:txBody>
      </p:sp>
      <p:pic>
        <p:nvPicPr>
          <p:cNvPr id="278" name="Google Shape;278;p15"/>
          <p:cNvPicPr preferRelativeResize="0"/>
          <p:nvPr/>
        </p:nvPicPr>
        <p:blipFill rotWithShape="1">
          <a:blip r:embed="rId3">
            <a:alphaModFix/>
          </a:blip>
          <a:srcRect b="0" l="0" r="0" t="0"/>
          <a:stretch/>
        </p:blipFill>
        <p:spPr>
          <a:xfrm>
            <a:off x="-172279" y="5078896"/>
            <a:ext cx="4330562" cy="1762539"/>
          </a:xfrm>
          <a:prstGeom prst="rect">
            <a:avLst/>
          </a:prstGeom>
          <a:noFill/>
          <a:ln>
            <a:noFill/>
          </a:ln>
        </p:spPr>
      </p:pic>
      <p:pic>
        <p:nvPicPr>
          <p:cNvPr id="279" name="Google Shape;279;p15"/>
          <p:cNvPicPr preferRelativeResize="0"/>
          <p:nvPr/>
        </p:nvPicPr>
        <p:blipFill rotWithShape="1">
          <a:blip r:embed="rId4">
            <a:alphaModFix/>
          </a:blip>
          <a:srcRect b="0" l="0" r="0" t="0"/>
          <a:stretch/>
        </p:blipFill>
        <p:spPr>
          <a:xfrm>
            <a:off x="4284594" y="5279335"/>
            <a:ext cx="1647825" cy="1562100"/>
          </a:xfrm>
          <a:prstGeom prst="rect">
            <a:avLst/>
          </a:prstGeom>
          <a:noFill/>
          <a:ln>
            <a:noFill/>
          </a:ln>
        </p:spPr>
      </p:pic>
      <p:pic>
        <p:nvPicPr>
          <p:cNvPr id="280" name="Google Shape;280;p15"/>
          <p:cNvPicPr preferRelativeResize="0"/>
          <p:nvPr/>
        </p:nvPicPr>
        <p:blipFill rotWithShape="1">
          <a:blip r:embed="rId5">
            <a:alphaModFix/>
          </a:blip>
          <a:srcRect b="0" l="0" r="0" t="0"/>
          <a:stretch/>
        </p:blipFill>
        <p:spPr>
          <a:xfrm>
            <a:off x="6259582" y="4656405"/>
            <a:ext cx="2095500" cy="2185029"/>
          </a:xfrm>
          <a:prstGeom prst="rect">
            <a:avLst/>
          </a:prstGeom>
          <a:noFill/>
          <a:ln>
            <a:noFill/>
          </a:ln>
        </p:spPr>
      </p:pic>
      <p:graphicFrame>
        <p:nvGraphicFramePr>
          <p:cNvPr id="281" name="Google Shape;281;p15"/>
          <p:cNvGraphicFramePr/>
          <p:nvPr/>
        </p:nvGraphicFramePr>
        <p:xfrm>
          <a:off x="1670287" y="3709393"/>
          <a:ext cx="3000000" cy="3000000"/>
        </p:xfrm>
        <a:graphic>
          <a:graphicData uri="http://schemas.openxmlformats.org/drawingml/2006/table">
            <a:tbl>
              <a:tblPr bandRow="1" firstRow="1">
                <a:noFill/>
                <a:tableStyleId>{D22F9D59-D706-48F2-BB61-5A6CC7ADD4CE}</a:tableStyleId>
              </a:tblPr>
              <a:tblGrid>
                <a:gridCol w="4064000"/>
                <a:gridCol w="4064000"/>
              </a:tblGrid>
              <a:tr h="370850">
                <a:tc>
                  <a:txBody>
                    <a:bodyPr/>
                    <a:lstStyle/>
                    <a:p>
                      <a:pPr indent="0" lvl="0" marL="0" marR="0" rtl="1" algn="r">
                        <a:spcBef>
                          <a:spcPts val="0"/>
                        </a:spcBef>
                        <a:spcAft>
                          <a:spcPts val="0"/>
                        </a:spcAft>
                        <a:buNone/>
                      </a:pPr>
                      <a:r>
                        <a:rPr lang="ar-EG" sz="1800" u="none" cap="none" strike="noStrike"/>
                        <a:t>الإمبراطورية البيزنطية الشرقية </a:t>
                      </a:r>
                      <a:endParaRPr sz="1800" u="none" cap="none" strike="noStrike"/>
                    </a:p>
                  </a:txBody>
                  <a:tcPr marT="45725" marB="45725" marR="91450" marL="91450"/>
                </a:tc>
                <a:tc>
                  <a:txBody>
                    <a:bodyPr/>
                    <a:lstStyle/>
                    <a:p>
                      <a:pPr indent="0" lvl="0" marL="0" marR="0" rtl="1" algn="r">
                        <a:spcBef>
                          <a:spcPts val="0"/>
                        </a:spcBef>
                        <a:spcAft>
                          <a:spcPts val="0"/>
                        </a:spcAft>
                        <a:buNone/>
                      </a:pPr>
                      <a:r>
                        <a:rPr lang="ar-EG" sz="1800" u="none" cap="none" strike="noStrike"/>
                        <a:t>الإمبراطورية البيزنطية الغربية </a:t>
                      </a:r>
                      <a:endParaRPr sz="1800" u="none" cap="none" strike="noStrike"/>
                    </a:p>
                  </a:txBody>
                  <a:tcPr marT="45725" marB="45725" marR="91450" marL="91450"/>
                </a:tc>
              </a:tr>
              <a:tr h="370850">
                <a:tc>
                  <a:txBody>
                    <a:bodyPr/>
                    <a:lstStyle/>
                    <a:p>
                      <a:pPr indent="0" lvl="0" marL="0" marR="0" rtl="1" algn="r">
                        <a:spcBef>
                          <a:spcPts val="0"/>
                        </a:spcBef>
                        <a:spcAft>
                          <a:spcPts val="0"/>
                        </a:spcAft>
                        <a:buNone/>
                      </a:pPr>
                      <a:r>
                        <a:rPr lang="ar-EG" sz="1800" u="none" cap="none" strike="noStrike"/>
                        <a:t>عاصمتها القسطمطنية </a:t>
                      </a:r>
                      <a:endParaRPr sz="1800" u="none" cap="none" strike="noStrike"/>
                    </a:p>
                  </a:txBody>
                  <a:tcPr marT="45725" marB="45725" marR="91450" marL="91450"/>
                </a:tc>
                <a:tc>
                  <a:txBody>
                    <a:bodyPr/>
                    <a:lstStyle/>
                    <a:p>
                      <a:pPr indent="0" lvl="0" marL="0" marR="0" rtl="1" algn="r">
                        <a:spcBef>
                          <a:spcPts val="0"/>
                        </a:spcBef>
                        <a:spcAft>
                          <a:spcPts val="0"/>
                        </a:spcAft>
                        <a:buNone/>
                      </a:pPr>
                      <a:r>
                        <a:rPr lang="ar-EG" sz="1800" u="none" cap="none" strike="noStrike"/>
                        <a:t>عاصمتها روما </a:t>
                      </a:r>
                      <a:endParaRPr sz="1800" u="none" cap="none" strike="noStrike"/>
                    </a:p>
                  </a:txBody>
                  <a:tcPr marT="45725" marB="45725" marR="91450" marL="91450"/>
                </a:tc>
              </a:tr>
            </a:tbl>
          </a:graphicData>
        </a:graphic>
      </p:graphicFrame>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5" name="Shape 285"/>
        <p:cNvGrpSpPr/>
        <p:nvPr/>
      </p:nvGrpSpPr>
      <p:grpSpPr>
        <a:xfrm>
          <a:off x="0" y="0"/>
          <a:ext cx="0" cy="0"/>
          <a:chOff x="0" y="0"/>
          <a:chExt cx="0" cy="0"/>
        </a:xfrm>
      </p:grpSpPr>
      <p:sp>
        <p:nvSpPr>
          <p:cNvPr id="286" name="Google Shape;286;p16"/>
          <p:cNvSpPr txBox="1"/>
          <p:nvPr>
            <p:ph type="ctrTitle"/>
          </p:nvPr>
        </p:nvSpPr>
        <p:spPr>
          <a:xfrm>
            <a:off x="551145" y="426720"/>
            <a:ext cx="10872592" cy="1768282"/>
          </a:xfrm>
          <a:prstGeom prst="rect">
            <a:avLst/>
          </a:prstGeom>
          <a:noFill/>
          <a:ln>
            <a:noFill/>
          </a:ln>
        </p:spPr>
        <p:txBody>
          <a:bodyPr anchorCtr="0" anchor="b" bIns="45700" lIns="91425" spcFirstLastPara="1" rIns="91425" wrap="square" tIns="45700">
            <a:noAutofit/>
          </a:bodyPr>
          <a:lstStyle/>
          <a:p>
            <a:pPr indent="0" lvl="0" marL="0" rtl="1" algn="ctr">
              <a:lnSpc>
                <a:spcPct val="90000"/>
              </a:lnSpc>
              <a:spcBef>
                <a:spcPts val="0"/>
              </a:spcBef>
              <a:spcAft>
                <a:spcPts val="0"/>
              </a:spcAft>
              <a:buClr>
                <a:schemeClr val="dk1"/>
              </a:buClr>
              <a:buSzPts val="4000"/>
              <a:buFont typeface="Calibri"/>
              <a:buNone/>
            </a:pPr>
            <a:r>
              <a:rPr b="1" lang="ar-EG" sz="4000">
                <a:latin typeface="Calibri"/>
                <a:ea typeface="Calibri"/>
                <a:cs typeface="Calibri"/>
                <a:sym typeface="Calibri"/>
              </a:rPr>
              <a:t>الإمبراطورية البيزنطية – توزيع السلطة في الإمبراطورية البيزنطية </a:t>
            </a:r>
            <a:br>
              <a:rPr b="1" lang="ar-EG" sz="4000">
                <a:latin typeface="Calibri"/>
                <a:ea typeface="Calibri"/>
                <a:cs typeface="Calibri"/>
                <a:sym typeface="Calibri"/>
              </a:rPr>
            </a:br>
            <a:endParaRPr sz="4000">
              <a:latin typeface="Calibri"/>
              <a:ea typeface="Calibri"/>
              <a:cs typeface="Calibri"/>
              <a:sym typeface="Calibri"/>
            </a:endParaRPr>
          </a:p>
        </p:txBody>
      </p:sp>
      <p:sp>
        <p:nvSpPr>
          <p:cNvPr id="287" name="Google Shape;287;p16"/>
          <p:cNvSpPr/>
          <p:nvPr/>
        </p:nvSpPr>
        <p:spPr>
          <a:xfrm>
            <a:off x="11196320" y="3017520"/>
            <a:ext cx="91440" cy="71120"/>
          </a:xfrm>
          <a:prstGeom prst="frame">
            <a:avLst>
              <a:gd fmla="val 12500" name="adj1"/>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dk1"/>
              </a:solidFill>
              <a:latin typeface="Calibri"/>
              <a:ea typeface="Calibri"/>
              <a:cs typeface="Calibri"/>
              <a:sym typeface="Calibri"/>
            </a:endParaRPr>
          </a:p>
        </p:txBody>
      </p:sp>
      <p:sp>
        <p:nvSpPr>
          <p:cNvPr id="288" name="Google Shape;288;p16"/>
          <p:cNvSpPr/>
          <p:nvPr/>
        </p:nvSpPr>
        <p:spPr>
          <a:xfrm>
            <a:off x="6387548" y="1311965"/>
            <a:ext cx="5253307" cy="4438595"/>
          </a:xfrm>
          <a:prstGeom prst="cloud">
            <a:avLst/>
          </a:prstGeom>
          <a:gradFill>
            <a:gsLst>
              <a:gs pos="0">
                <a:srgbClr val="F7BCA2"/>
              </a:gs>
              <a:gs pos="50000">
                <a:srgbClr val="F4B093"/>
              </a:gs>
              <a:gs pos="100000">
                <a:srgbClr val="F7A47F"/>
              </a:gs>
            </a:gsLst>
            <a:lin ang="5400000" scaled="0"/>
          </a:gradFill>
          <a:ln cap="flat" cmpd="sng" w="9525">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r">
              <a:spcBef>
                <a:spcPts val="0"/>
              </a:spcBef>
              <a:spcAft>
                <a:spcPts val="0"/>
              </a:spcAft>
              <a:buNone/>
            </a:pPr>
            <a:r>
              <a:rPr lang="ar-EG" sz="1800">
                <a:solidFill>
                  <a:schemeClr val="dk1"/>
                </a:solidFill>
                <a:latin typeface="Calibri"/>
                <a:ea typeface="Calibri"/>
                <a:cs typeface="Calibri"/>
                <a:sym typeface="Calibri"/>
              </a:rPr>
              <a:t>كما قلنا سابق استلم قسطنطين الإول الحكم وبفترة حكمه استطاعت الديانة المسيحية من نشرها في كافة مناطق الإمبراطورية وجاء من بعده ثيرديوس الأول الذي كان أخر حكام الإمبراطورية الرومانية لأنه قسم الإمبراطورية إلى ولديه لقسمين –</a:t>
            </a:r>
            <a:endParaRPr/>
          </a:p>
          <a:p>
            <a:pPr indent="0" lvl="0" marL="0" marR="0" rtl="1" algn="r">
              <a:spcBef>
                <a:spcPts val="0"/>
              </a:spcBef>
              <a:spcAft>
                <a:spcPts val="0"/>
              </a:spcAft>
              <a:buNone/>
            </a:pPr>
            <a:r>
              <a:rPr lang="ar-EG" sz="1800">
                <a:solidFill>
                  <a:schemeClr val="dk1"/>
                </a:solidFill>
                <a:latin typeface="Calibri"/>
                <a:ea typeface="Calibri"/>
                <a:cs typeface="Calibri"/>
                <a:sym typeface="Calibri"/>
              </a:rPr>
              <a:t>شرقية وحكمها ابنه اركاديوس حكم مناطق شرق أوروبا والهلال الخصيب كانت مليئة بالثروات الطبيعية عاصمتها القسطنطينية </a:t>
            </a:r>
            <a:endParaRPr/>
          </a:p>
          <a:p>
            <a:pPr indent="0" lvl="0" marL="0" marR="0" rtl="1" algn="r">
              <a:spcBef>
                <a:spcPts val="0"/>
              </a:spcBef>
              <a:spcAft>
                <a:spcPts val="0"/>
              </a:spcAft>
              <a:buNone/>
            </a:pPr>
            <a:r>
              <a:rPr lang="ar-EG" sz="1800">
                <a:solidFill>
                  <a:schemeClr val="dk1"/>
                </a:solidFill>
                <a:latin typeface="Calibri"/>
                <a:ea typeface="Calibri"/>
                <a:cs typeface="Calibri"/>
                <a:sym typeface="Calibri"/>
              </a:rPr>
              <a:t>وغربية حكمها ابنه هونيروس شملت روما وغرب أوروبا كانت مليئة بالمشاكل والحروبات </a:t>
            </a:r>
            <a:endParaRPr sz="1800">
              <a:solidFill>
                <a:schemeClr val="dk1"/>
              </a:solidFill>
              <a:latin typeface="Calibri"/>
              <a:ea typeface="Calibri"/>
              <a:cs typeface="Calibri"/>
              <a:sym typeface="Calibri"/>
            </a:endParaRPr>
          </a:p>
        </p:txBody>
      </p:sp>
      <p:pic>
        <p:nvPicPr>
          <p:cNvPr id="289" name="Google Shape;289;p16" title="الامبراطورية الرومانية 3"/>
          <p:cNvPicPr preferRelativeResize="0"/>
          <p:nvPr/>
        </p:nvPicPr>
        <p:blipFill rotWithShape="1">
          <a:blip r:embed="rId3">
            <a:alphaModFix/>
          </a:blip>
          <a:srcRect b="0" l="0" r="0" t="0"/>
          <a:stretch/>
        </p:blipFill>
        <p:spPr>
          <a:xfrm>
            <a:off x="76421" y="1963420"/>
            <a:ext cx="6096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89"/>
                                        </p:tgtEl>
                                        <p:attrNameLst>
                                          <p:attrName>style.visibility</p:attrName>
                                        </p:attrNameLst>
                                      </p:cBhvr>
                                      <p:to>
                                        <p:strVal val="visible"/>
                                      </p:to>
                                    </p:set>
                                    <p:animEffect filter="fade" transition="in">
                                      <p:cBhvr>
                                        <p:cTn dur="1"/>
                                        <p:tgtEl>
                                          <p:spTgt spid="2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3" name="Shape 293"/>
        <p:cNvGrpSpPr/>
        <p:nvPr/>
      </p:nvGrpSpPr>
      <p:grpSpPr>
        <a:xfrm>
          <a:off x="0" y="0"/>
          <a:ext cx="0" cy="0"/>
          <a:chOff x="0" y="0"/>
          <a:chExt cx="0" cy="0"/>
        </a:xfrm>
      </p:grpSpPr>
      <p:sp>
        <p:nvSpPr>
          <p:cNvPr id="294" name="Google Shape;294;p17"/>
          <p:cNvSpPr txBox="1"/>
          <p:nvPr>
            <p:ph type="ctrTitle"/>
          </p:nvPr>
        </p:nvSpPr>
        <p:spPr>
          <a:xfrm>
            <a:off x="551145" y="334188"/>
            <a:ext cx="10872592" cy="781368"/>
          </a:xfrm>
          <a:prstGeom prst="rect">
            <a:avLst/>
          </a:prstGeom>
          <a:noFill/>
          <a:ln>
            <a:noFill/>
          </a:ln>
        </p:spPr>
        <p:txBody>
          <a:bodyPr anchorCtr="0" anchor="b" bIns="45700" lIns="91425" spcFirstLastPara="1" rIns="91425" wrap="square" tIns="45700">
            <a:noAutofit/>
          </a:bodyPr>
          <a:lstStyle/>
          <a:p>
            <a:pPr indent="0" lvl="0" marL="0" rtl="1" algn="ctr">
              <a:lnSpc>
                <a:spcPct val="90000"/>
              </a:lnSpc>
              <a:spcBef>
                <a:spcPts val="0"/>
              </a:spcBef>
              <a:spcAft>
                <a:spcPts val="0"/>
              </a:spcAft>
              <a:buClr>
                <a:schemeClr val="dk1"/>
              </a:buClr>
              <a:buSzPts val="4000"/>
              <a:buFont typeface="Calibri"/>
              <a:buNone/>
            </a:pPr>
            <a:r>
              <a:rPr lang="ar-EG" sz="4000">
                <a:latin typeface="Calibri"/>
                <a:ea typeface="Calibri"/>
                <a:cs typeface="Calibri"/>
                <a:sym typeface="Calibri"/>
              </a:rPr>
              <a:t>الديانة المتبعة في الإمبراطورية البيزنطية </a:t>
            </a:r>
            <a:endParaRPr sz="4000">
              <a:latin typeface="Calibri"/>
              <a:ea typeface="Calibri"/>
              <a:cs typeface="Calibri"/>
              <a:sym typeface="Calibri"/>
            </a:endParaRPr>
          </a:p>
        </p:txBody>
      </p:sp>
      <p:sp>
        <p:nvSpPr>
          <p:cNvPr id="295" name="Google Shape;295;p17"/>
          <p:cNvSpPr/>
          <p:nvPr/>
        </p:nvSpPr>
        <p:spPr>
          <a:xfrm>
            <a:off x="3422041" y="1286052"/>
            <a:ext cx="5130800" cy="1385666"/>
          </a:xfrm>
          <a:prstGeom prst="roundRect">
            <a:avLst>
              <a:gd fmla="val 16667" name="adj"/>
            </a:avLst>
          </a:prstGeom>
          <a:gradFill>
            <a:gsLst>
              <a:gs pos="0">
                <a:srgbClr val="FFDC9B"/>
              </a:gs>
              <a:gs pos="50000">
                <a:srgbClr val="FFD68D"/>
              </a:gs>
              <a:gs pos="100000">
                <a:srgbClr val="FFD478"/>
              </a:gs>
            </a:gsLst>
            <a:lin ang="5400000" scaled="0"/>
          </a:gradFill>
          <a:ln cap="flat" cmpd="sng" w="9525">
            <a:solidFill>
              <a:schemeClr val="accent4"/>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lang="ar-EG" sz="1800">
                <a:solidFill>
                  <a:schemeClr val="dk1"/>
                </a:solidFill>
                <a:latin typeface="Calibri"/>
                <a:ea typeface="Calibri"/>
                <a:cs typeface="Calibri"/>
                <a:sym typeface="Calibri"/>
              </a:rPr>
              <a:t>الديانة المتبعة في الإمبراطورية البيزنطية هي المسيحية وذلك بعد اعتناق الديانة المسيحية قسطنطين الأول والذي يعتبر أول حاكم للإمبراطورية البيزنطية,  أصبحت الديانة الرسمية هي المسيحية فاتبعه باقي سكان الإمبراطورية </a:t>
            </a:r>
            <a:endParaRPr sz="1800">
              <a:solidFill>
                <a:schemeClr val="dk1"/>
              </a:solidFill>
              <a:latin typeface="Calibri"/>
              <a:ea typeface="Calibri"/>
              <a:cs typeface="Calibri"/>
              <a:sym typeface="Calibri"/>
            </a:endParaRPr>
          </a:p>
        </p:txBody>
      </p:sp>
      <p:sp>
        <p:nvSpPr>
          <p:cNvPr id="296" name="Google Shape;296;p17"/>
          <p:cNvSpPr/>
          <p:nvPr/>
        </p:nvSpPr>
        <p:spPr>
          <a:xfrm>
            <a:off x="3525279" y="2946758"/>
            <a:ext cx="5141400" cy="914400"/>
          </a:xfrm>
          <a:prstGeom prst="roundRect">
            <a:avLst>
              <a:gd fmla="val 16667" name="adj"/>
            </a:avLst>
          </a:prstGeom>
          <a:gradFill>
            <a:gsLst>
              <a:gs pos="0">
                <a:srgbClr val="F7BCA2"/>
              </a:gs>
              <a:gs pos="50000">
                <a:srgbClr val="F4B093"/>
              </a:gs>
              <a:gs pos="100000">
                <a:srgbClr val="F7A47F"/>
              </a:gs>
            </a:gsLst>
            <a:lin ang="5400000" scaled="0"/>
          </a:gradFill>
          <a:ln cap="flat" cmpd="sng" w="9525">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EG" sz="1800">
                <a:solidFill>
                  <a:schemeClr val="dk1"/>
                </a:solidFill>
                <a:latin typeface="Calibri"/>
                <a:ea typeface="Calibri"/>
                <a:cs typeface="Calibri"/>
                <a:sym typeface="Calibri"/>
              </a:rPr>
              <a:t>بما أن ا</a:t>
            </a:r>
            <a:r>
              <a:rPr b="1" i="0" lang="ar-EG" sz="1800" u="none" strike="noStrike">
                <a:solidFill>
                  <a:schemeClr val="dk1"/>
                </a:solidFill>
                <a:latin typeface="Calibri"/>
                <a:ea typeface="Calibri"/>
                <a:cs typeface="Calibri"/>
                <a:sym typeface="Calibri"/>
              </a:rPr>
              <a:t>لديانة المتبعة للإمبراطورية هي المسيحية فكان لها معالم الخاصة عن الامبراطورية الرومانية القديمة مستقلة في مجالات مثل الثقافة اللغة والدين</a:t>
            </a:r>
            <a:endParaRPr b="1" sz="1800">
              <a:solidFill>
                <a:schemeClr val="dk1"/>
              </a:solidFill>
              <a:latin typeface="Calibri"/>
              <a:ea typeface="Calibri"/>
              <a:cs typeface="Calibri"/>
              <a:sym typeface="Calibri"/>
            </a:endParaRPr>
          </a:p>
        </p:txBody>
      </p:sp>
      <p:sp>
        <p:nvSpPr>
          <p:cNvPr id="297" name="Google Shape;297;p17"/>
          <p:cNvSpPr/>
          <p:nvPr/>
        </p:nvSpPr>
        <p:spPr>
          <a:xfrm>
            <a:off x="5099491" y="4654706"/>
            <a:ext cx="887950" cy="484632"/>
          </a:xfrm>
          <a:prstGeom prst="leftArrow">
            <a:avLst>
              <a:gd fmla="val 50000" name="adj1"/>
              <a:gd fmla="val 50000" name="adj2"/>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98" name="Google Shape;298;p17"/>
          <p:cNvSpPr/>
          <p:nvPr/>
        </p:nvSpPr>
        <p:spPr>
          <a:xfrm>
            <a:off x="6087891" y="4101685"/>
            <a:ext cx="4707895" cy="1590675"/>
          </a:xfrm>
          <a:prstGeom prst="roundRect">
            <a:avLst>
              <a:gd fmla="val 16667" name="adj"/>
            </a:avLst>
          </a:prstGeom>
          <a:gradFill>
            <a:gsLst>
              <a:gs pos="0">
                <a:srgbClr val="7FB75F"/>
              </a:gs>
              <a:gs pos="50000">
                <a:srgbClr val="6EB141"/>
              </a:gs>
              <a:gs pos="100000">
                <a:srgbClr val="5FA134"/>
              </a:gs>
            </a:gsLst>
            <a:lin ang="5400000" scaled="0"/>
          </a:gradFill>
          <a:ln cap="flat" cmpd="sng" w="9525">
            <a:solidFill>
              <a:schemeClr val="accent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EG" sz="3200">
                <a:solidFill>
                  <a:schemeClr val="dk1"/>
                </a:solidFill>
                <a:latin typeface="Calibri"/>
                <a:ea typeface="Calibri"/>
                <a:cs typeface="Calibri"/>
                <a:sym typeface="Calibri"/>
              </a:rPr>
              <a:t>بناء كنيسة آيا صوفيا في عام 537 م في عهد الامبراطور الروماني جستينيان الأول</a:t>
            </a:r>
            <a:endParaRPr sz="3200">
              <a:solidFill>
                <a:schemeClr val="dk1"/>
              </a:solidFill>
              <a:latin typeface="Calibri"/>
              <a:ea typeface="Calibri"/>
              <a:cs typeface="Calibri"/>
              <a:sym typeface="Calibri"/>
            </a:endParaRPr>
          </a:p>
        </p:txBody>
      </p:sp>
      <p:pic>
        <p:nvPicPr>
          <p:cNvPr id="299" name="Google Shape;299;p17"/>
          <p:cNvPicPr preferRelativeResize="0"/>
          <p:nvPr/>
        </p:nvPicPr>
        <p:blipFill rotWithShape="1">
          <a:blip r:embed="rId3">
            <a:alphaModFix/>
          </a:blip>
          <a:srcRect b="0" l="0" r="0" t="0"/>
          <a:stretch/>
        </p:blipFill>
        <p:spPr>
          <a:xfrm>
            <a:off x="2231416" y="4344000"/>
            <a:ext cx="2381250" cy="1590675"/>
          </a:xfrm>
          <a:prstGeom prst="rect">
            <a:avLst/>
          </a:prstGeom>
          <a:noFill/>
          <a:ln>
            <a:noFill/>
          </a:ln>
        </p:spPr>
      </p:pic>
      <p:pic>
        <p:nvPicPr>
          <p:cNvPr id="300" name="Google Shape;300;p17"/>
          <p:cNvPicPr preferRelativeResize="0"/>
          <p:nvPr/>
        </p:nvPicPr>
        <p:blipFill rotWithShape="1">
          <a:blip r:embed="rId4">
            <a:alphaModFix/>
          </a:blip>
          <a:srcRect b="0" l="0" r="0" t="0"/>
          <a:stretch/>
        </p:blipFill>
        <p:spPr>
          <a:xfrm>
            <a:off x="293619" y="1657350"/>
            <a:ext cx="2595356" cy="211952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4" name="Shape 304"/>
        <p:cNvGrpSpPr/>
        <p:nvPr/>
      </p:nvGrpSpPr>
      <p:grpSpPr>
        <a:xfrm>
          <a:off x="0" y="0"/>
          <a:ext cx="0" cy="0"/>
          <a:chOff x="0" y="0"/>
          <a:chExt cx="0" cy="0"/>
        </a:xfrm>
      </p:grpSpPr>
      <p:sp>
        <p:nvSpPr>
          <p:cNvPr id="305" name="Google Shape;305;p18"/>
          <p:cNvSpPr/>
          <p:nvPr/>
        </p:nvSpPr>
        <p:spPr>
          <a:xfrm>
            <a:off x="7508240" y="2124222"/>
            <a:ext cx="4226560" cy="3448538"/>
          </a:xfrm>
          <a:prstGeom prst="cloud">
            <a:avLst/>
          </a:prstGeom>
          <a:solidFill>
            <a:schemeClr val="accent5"/>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lang="ar-EG" sz="1800">
                <a:solidFill>
                  <a:schemeClr val="dk1"/>
                </a:solidFill>
                <a:latin typeface="Calibri"/>
                <a:ea typeface="Calibri"/>
                <a:cs typeface="Calibri"/>
                <a:sym typeface="Calibri"/>
              </a:rPr>
              <a:t>اعتلى أناستاسيوس الأول العرش سنة 491م حتى 518م وهو ضابط مدني مسن من أصل روماني تميز بكونه اصلاحياً نشطاً ومديراً قادراً سن نظام صك العملة وأصلح النظام الضريبي وقام بعدة اعمال إضافية </a:t>
            </a:r>
            <a:endParaRPr sz="1800">
              <a:solidFill>
                <a:schemeClr val="dk1"/>
              </a:solidFill>
              <a:latin typeface="Calibri"/>
              <a:ea typeface="Calibri"/>
              <a:cs typeface="Calibri"/>
              <a:sym typeface="Calibri"/>
            </a:endParaRPr>
          </a:p>
        </p:txBody>
      </p:sp>
      <p:sp>
        <p:nvSpPr>
          <p:cNvPr id="306" name="Google Shape;306;p18"/>
          <p:cNvSpPr/>
          <p:nvPr/>
        </p:nvSpPr>
        <p:spPr>
          <a:xfrm>
            <a:off x="2158621" y="2143760"/>
            <a:ext cx="4340654" cy="2570480"/>
          </a:xfrm>
          <a:prstGeom prst="cloud">
            <a:avLst/>
          </a:prstGeom>
          <a:solidFill>
            <a:schemeClr val="accent2"/>
          </a:solidFill>
          <a:ln cap="flat" cmpd="sng" w="12700">
            <a:solidFill>
              <a:srgbClr val="AC5B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lang="ar-EG" sz="1800">
                <a:solidFill>
                  <a:schemeClr val="dk1"/>
                </a:solidFill>
                <a:latin typeface="Calibri"/>
                <a:ea typeface="Calibri"/>
                <a:cs typeface="Calibri"/>
                <a:sym typeface="Calibri"/>
              </a:rPr>
              <a:t>تولى العرش سنة 527م جنستيان الأول واشرف على فترة من إعادة السيطرة على المقاطعات السابقة ووقع معاهدة سلام مع الإمبراطورية الفارسية </a:t>
            </a:r>
            <a:endParaRPr sz="1800">
              <a:solidFill>
                <a:schemeClr val="dk1"/>
              </a:solidFill>
              <a:latin typeface="Calibri"/>
              <a:ea typeface="Calibri"/>
              <a:cs typeface="Calibri"/>
              <a:sym typeface="Calibri"/>
            </a:endParaRPr>
          </a:p>
        </p:txBody>
      </p:sp>
      <p:sp>
        <p:nvSpPr>
          <p:cNvPr id="307" name="Google Shape;307;p18"/>
          <p:cNvSpPr txBox="1"/>
          <p:nvPr>
            <p:ph type="ctrTitle"/>
          </p:nvPr>
        </p:nvSpPr>
        <p:spPr>
          <a:xfrm>
            <a:off x="551145" y="334188"/>
            <a:ext cx="10872592" cy="2236292"/>
          </a:xfrm>
          <a:prstGeom prst="rect">
            <a:avLst/>
          </a:prstGeom>
          <a:noFill/>
          <a:ln>
            <a:noFill/>
          </a:ln>
        </p:spPr>
        <p:txBody>
          <a:bodyPr anchorCtr="0" anchor="b" bIns="45700" lIns="91425" spcFirstLastPara="1" rIns="91425" wrap="square" tIns="45700">
            <a:noAutofit/>
          </a:bodyPr>
          <a:lstStyle/>
          <a:p>
            <a:pPr indent="0" lvl="0" marL="0" rtl="1" algn="ctr">
              <a:lnSpc>
                <a:spcPct val="90000"/>
              </a:lnSpc>
              <a:spcBef>
                <a:spcPts val="0"/>
              </a:spcBef>
              <a:spcAft>
                <a:spcPts val="0"/>
              </a:spcAft>
              <a:buClr>
                <a:schemeClr val="dk1"/>
              </a:buClr>
              <a:buSzPts val="4000"/>
              <a:buFont typeface="Calibri"/>
              <a:buNone/>
            </a:pPr>
            <a:r>
              <a:rPr b="1" lang="ar-EG" sz="4000">
                <a:latin typeface="Calibri"/>
                <a:ea typeface="Calibri"/>
                <a:cs typeface="Calibri"/>
                <a:sym typeface="Calibri"/>
              </a:rPr>
              <a:t>الإمبراطورية البيزنطية الشرقية عام 500م </a:t>
            </a:r>
            <a:br>
              <a:rPr b="1" lang="ar-EG" sz="4000">
                <a:latin typeface="Calibri"/>
                <a:ea typeface="Calibri"/>
                <a:cs typeface="Calibri"/>
                <a:sym typeface="Calibri"/>
              </a:rPr>
            </a:br>
            <a:endParaRPr sz="4000">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1" name="Shape 311"/>
        <p:cNvGrpSpPr/>
        <p:nvPr/>
      </p:nvGrpSpPr>
      <p:grpSpPr>
        <a:xfrm>
          <a:off x="0" y="0"/>
          <a:ext cx="0" cy="0"/>
          <a:chOff x="0" y="0"/>
          <a:chExt cx="0" cy="0"/>
        </a:xfrm>
      </p:grpSpPr>
      <p:sp>
        <p:nvSpPr>
          <p:cNvPr id="312" name="Google Shape;312;p19"/>
          <p:cNvSpPr txBox="1"/>
          <p:nvPr>
            <p:ph type="ctrTitle"/>
          </p:nvPr>
        </p:nvSpPr>
        <p:spPr>
          <a:xfrm>
            <a:off x="551145" y="334188"/>
            <a:ext cx="10872592" cy="1073150"/>
          </a:xfrm>
          <a:prstGeom prst="rect">
            <a:avLst/>
          </a:prstGeom>
          <a:noFill/>
          <a:ln>
            <a:noFill/>
          </a:ln>
        </p:spPr>
        <p:txBody>
          <a:bodyPr anchorCtr="0" anchor="b" bIns="45700" lIns="91425" spcFirstLastPara="1" rIns="91425" wrap="square" tIns="45700">
            <a:noAutofit/>
          </a:bodyPr>
          <a:lstStyle/>
          <a:p>
            <a:pPr indent="0" lvl="0" marL="0" rtl="1" algn="ctr">
              <a:lnSpc>
                <a:spcPct val="90000"/>
              </a:lnSpc>
              <a:spcBef>
                <a:spcPts val="0"/>
              </a:spcBef>
              <a:spcAft>
                <a:spcPts val="0"/>
              </a:spcAft>
              <a:buClr>
                <a:schemeClr val="dk1"/>
              </a:buClr>
              <a:buSzPts val="4000"/>
              <a:buFont typeface="Calibri"/>
              <a:buNone/>
            </a:pPr>
            <a:br>
              <a:rPr b="1" lang="ar-EG" sz="4000">
                <a:latin typeface="Calibri"/>
                <a:ea typeface="Calibri"/>
                <a:cs typeface="Calibri"/>
                <a:sym typeface="Calibri"/>
              </a:rPr>
            </a:br>
            <a:endParaRPr sz="4000">
              <a:latin typeface="Calibri"/>
              <a:ea typeface="Calibri"/>
              <a:cs typeface="Calibri"/>
              <a:sym typeface="Calibri"/>
            </a:endParaRPr>
          </a:p>
        </p:txBody>
      </p:sp>
      <p:sp>
        <p:nvSpPr>
          <p:cNvPr id="313" name="Google Shape;313;p19"/>
          <p:cNvSpPr/>
          <p:nvPr/>
        </p:nvSpPr>
        <p:spPr>
          <a:xfrm>
            <a:off x="5964702" y="530087"/>
            <a:ext cx="4936978" cy="5068855"/>
          </a:xfrm>
          <a:prstGeom prst="frame">
            <a:avLst>
              <a:gd fmla="val 12500" name="adj1"/>
            </a:avLst>
          </a:prstGeom>
          <a:solidFill>
            <a:schemeClr val="accent2"/>
          </a:solidFill>
          <a:ln cap="flat" cmpd="sng" w="12700">
            <a:solidFill>
              <a:srgbClr val="AC5B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lang="ar-EG" sz="1800">
                <a:solidFill>
                  <a:schemeClr val="dk1"/>
                </a:solidFill>
                <a:latin typeface="Calibri"/>
                <a:ea typeface="Calibri"/>
                <a:cs typeface="Calibri"/>
                <a:sym typeface="Calibri"/>
              </a:rPr>
              <a:t>الإمبراطورية البيزنطية في الشرق وعاصمتها القسطنطينية </a:t>
            </a:r>
            <a:endParaRPr/>
          </a:p>
          <a:p>
            <a:pPr indent="0" lvl="0" marL="0" marR="0" rtl="1" algn="r">
              <a:spcBef>
                <a:spcPts val="0"/>
              </a:spcBef>
              <a:spcAft>
                <a:spcPts val="0"/>
              </a:spcAft>
              <a:buNone/>
            </a:pPr>
            <a:r>
              <a:rPr lang="ar-EG" sz="1800">
                <a:solidFill>
                  <a:schemeClr val="dk1"/>
                </a:solidFill>
                <a:latin typeface="Calibri"/>
                <a:ea typeface="Calibri"/>
                <a:cs typeface="Calibri"/>
                <a:sym typeface="Calibri"/>
              </a:rPr>
              <a:t>قام القيصر دبوكليتاري بعدة اعمال – </a:t>
            </a:r>
            <a:endParaRPr/>
          </a:p>
          <a:p>
            <a:pPr indent="0" lvl="0" marL="0" marR="0" rtl="1" algn="r">
              <a:spcBef>
                <a:spcPts val="0"/>
              </a:spcBef>
              <a:spcAft>
                <a:spcPts val="0"/>
              </a:spcAft>
              <a:buNone/>
            </a:pPr>
            <a:r>
              <a:rPr lang="ar-EG" sz="1800">
                <a:solidFill>
                  <a:schemeClr val="dk1"/>
                </a:solidFill>
                <a:latin typeface="Calibri"/>
                <a:ea typeface="Calibri"/>
                <a:cs typeface="Calibri"/>
                <a:sym typeface="Calibri"/>
              </a:rPr>
              <a:t>1-توزيع السلطة في الإمبراطورية البيزنطية فقام في تقسيمها إلى اربع مناطق وعلى كل منطقة يضع حاكم عليها </a:t>
            </a:r>
            <a:endParaRPr/>
          </a:p>
          <a:p>
            <a:pPr indent="0" lvl="0" marL="0" marR="0" rtl="1" algn="r">
              <a:spcBef>
                <a:spcPts val="0"/>
              </a:spcBef>
              <a:spcAft>
                <a:spcPts val="0"/>
              </a:spcAft>
              <a:buNone/>
            </a:pPr>
            <a:r>
              <a:rPr lang="ar-EG" sz="1800">
                <a:solidFill>
                  <a:schemeClr val="dk1"/>
                </a:solidFill>
                <a:latin typeface="Calibri"/>
                <a:ea typeface="Calibri"/>
                <a:cs typeface="Calibri"/>
                <a:sym typeface="Calibri"/>
              </a:rPr>
              <a:t>2-بالإضافة إلى ذلك أهتم بالجيش وتقويته  </a:t>
            </a:r>
            <a:endParaRPr/>
          </a:p>
          <a:p>
            <a:pPr indent="0" lvl="0" marL="0" marR="0" rtl="1" algn="r">
              <a:spcBef>
                <a:spcPts val="0"/>
              </a:spcBef>
              <a:spcAft>
                <a:spcPts val="0"/>
              </a:spcAft>
              <a:buNone/>
            </a:pPr>
            <a:r>
              <a:rPr lang="ar-EG" sz="1800">
                <a:solidFill>
                  <a:schemeClr val="dk1"/>
                </a:solidFill>
                <a:latin typeface="Calibri"/>
                <a:ea typeface="Calibri"/>
                <a:cs typeface="Calibri"/>
                <a:sym typeface="Calibri"/>
              </a:rPr>
              <a:t>3-اتساع رقعة الإمبراطورية البيزنطية في جميع الاتجهات </a:t>
            </a:r>
            <a:endParaRPr/>
          </a:p>
          <a:p>
            <a:pPr indent="0" lvl="0" marL="0" marR="0" rtl="1" algn="r">
              <a:spcBef>
                <a:spcPts val="0"/>
              </a:spcBef>
              <a:spcAft>
                <a:spcPts val="0"/>
              </a:spcAft>
              <a:buNone/>
            </a:pPr>
            <a:r>
              <a:rPr lang="ar-EG" sz="1800">
                <a:solidFill>
                  <a:schemeClr val="dk1"/>
                </a:solidFill>
                <a:latin typeface="Calibri"/>
                <a:ea typeface="Calibri"/>
                <a:cs typeface="Calibri"/>
                <a:sym typeface="Calibri"/>
              </a:rPr>
              <a:t>4- ازدياد قوة الكنيسة التي اخذت تظهر عاملاً روحياً في دولة مسيحية </a:t>
            </a:r>
            <a:endParaRPr sz="1800">
              <a:solidFill>
                <a:schemeClr val="dk1"/>
              </a:solidFill>
              <a:latin typeface="Calibri"/>
              <a:ea typeface="Calibri"/>
              <a:cs typeface="Calibri"/>
              <a:sym typeface="Calibri"/>
            </a:endParaRPr>
          </a:p>
        </p:txBody>
      </p:sp>
      <p:pic>
        <p:nvPicPr>
          <p:cNvPr descr="The empire in 555 under Justinian the Great, at its greatest extent since the fall of the Western Roman Empire (its vassals in pink)" id="314" name="Google Shape;314;p19"/>
          <p:cNvPicPr preferRelativeResize="0"/>
          <p:nvPr/>
        </p:nvPicPr>
        <p:blipFill rotWithShape="1">
          <a:blip r:embed="rId3">
            <a:alphaModFix/>
          </a:blip>
          <a:srcRect b="0" l="0" r="0" t="0"/>
          <a:stretch/>
        </p:blipFill>
        <p:spPr>
          <a:xfrm>
            <a:off x="551146" y="334188"/>
            <a:ext cx="4789480" cy="2501543"/>
          </a:xfrm>
          <a:prstGeom prst="rect">
            <a:avLst/>
          </a:prstGeom>
          <a:noFill/>
          <a:ln>
            <a:noFill/>
          </a:ln>
        </p:spPr>
      </p:pic>
      <p:pic>
        <p:nvPicPr>
          <p:cNvPr id="315" name="Google Shape;315;p19"/>
          <p:cNvPicPr preferRelativeResize="0"/>
          <p:nvPr/>
        </p:nvPicPr>
        <p:blipFill rotWithShape="1">
          <a:blip r:embed="rId4">
            <a:alphaModFix/>
          </a:blip>
          <a:srcRect b="0" l="0" r="0" t="0"/>
          <a:stretch/>
        </p:blipFill>
        <p:spPr>
          <a:xfrm>
            <a:off x="551146" y="3700049"/>
            <a:ext cx="3848576" cy="2104403"/>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1" name="Shape 151"/>
        <p:cNvGrpSpPr/>
        <p:nvPr/>
      </p:nvGrpSpPr>
      <p:grpSpPr>
        <a:xfrm>
          <a:off x="0" y="0"/>
          <a:ext cx="0" cy="0"/>
          <a:chOff x="0" y="0"/>
          <a:chExt cx="0" cy="0"/>
        </a:xfrm>
      </p:grpSpPr>
      <p:sp>
        <p:nvSpPr>
          <p:cNvPr id="152" name="Google Shape;152;p2"/>
          <p:cNvSpPr/>
          <p:nvPr/>
        </p:nvSpPr>
        <p:spPr>
          <a:xfrm>
            <a:off x="1155733" y="2269260"/>
            <a:ext cx="8153041" cy="612250"/>
          </a:xfrm>
          <a:prstGeom prst="rect">
            <a:avLst/>
          </a:prstGeom>
          <a:noFill/>
          <a:ln>
            <a:noFill/>
          </a:ln>
        </p:spPr>
        <p:txBody>
          <a:bodyPr anchorCtr="0" anchor="ctr" bIns="45700" lIns="91425" spcFirstLastPara="1" rIns="91425" wrap="square" tIns="45700">
            <a:noAutofit/>
          </a:bodyPr>
          <a:lstStyle/>
          <a:p>
            <a:pPr indent="0" lvl="0" marL="0" marR="0" rtl="1" algn="r">
              <a:spcBef>
                <a:spcPts val="0"/>
              </a:spcBef>
              <a:spcAft>
                <a:spcPts val="0"/>
              </a:spcAft>
              <a:buNone/>
            </a:pPr>
            <a:r>
              <a:t/>
            </a:r>
            <a:endParaRPr b="1" i="0" sz="2400" u="none" cap="none" strike="noStrike">
              <a:solidFill>
                <a:schemeClr val="dk1"/>
              </a:solidFill>
              <a:latin typeface="Arial"/>
              <a:ea typeface="Arial"/>
              <a:cs typeface="Arial"/>
              <a:sym typeface="Arial"/>
            </a:endParaRPr>
          </a:p>
        </p:txBody>
      </p:sp>
      <p:sp>
        <p:nvSpPr>
          <p:cNvPr id="153" name="Google Shape;153;p2"/>
          <p:cNvSpPr/>
          <p:nvPr/>
        </p:nvSpPr>
        <p:spPr>
          <a:xfrm>
            <a:off x="3219648" y="3907219"/>
            <a:ext cx="6089126" cy="612250"/>
          </a:xfrm>
          <a:prstGeom prst="rect">
            <a:avLst/>
          </a:prstGeom>
          <a:noFill/>
          <a:ln>
            <a:noFill/>
          </a:ln>
        </p:spPr>
        <p:txBody>
          <a:bodyPr anchorCtr="0" anchor="ctr" bIns="45700" lIns="91425" spcFirstLastPara="1" rIns="91425" wrap="square" tIns="45700">
            <a:noAutofit/>
          </a:bodyPr>
          <a:lstStyle/>
          <a:p>
            <a:pPr indent="0" lvl="0" marL="0" marR="0" rtl="1" algn="r">
              <a:spcBef>
                <a:spcPts val="0"/>
              </a:spcBef>
              <a:spcAft>
                <a:spcPts val="0"/>
              </a:spcAft>
              <a:buNone/>
            </a:pPr>
            <a:r>
              <a:t/>
            </a:r>
            <a:endParaRPr b="1" i="0" sz="2400" u="none" cap="none" strike="noStrike">
              <a:solidFill>
                <a:schemeClr val="dk1"/>
              </a:solidFill>
              <a:latin typeface="Arial"/>
              <a:ea typeface="Arial"/>
              <a:cs typeface="Arial"/>
              <a:sym typeface="Arial"/>
            </a:endParaRPr>
          </a:p>
        </p:txBody>
      </p:sp>
      <p:sp>
        <p:nvSpPr>
          <p:cNvPr id="154" name="Google Shape;154;p2"/>
          <p:cNvSpPr/>
          <p:nvPr/>
        </p:nvSpPr>
        <p:spPr>
          <a:xfrm>
            <a:off x="2014330" y="1537252"/>
            <a:ext cx="9190147" cy="4015409"/>
          </a:xfrm>
          <a:prstGeom prst="rect">
            <a:avLst/>
          </a:prstGeom>
          <a:no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rPr b="1" i="0" lang="ar-EG" sz="4400" u="none" cap="none" strike="noStrike">
                <a:solidFill>
                  <a:schemeClr val="dk1"/>
                </a:solidFill>
                <a:latin typeface="Calibri"/>
                <a:ea typeface="Calibri"/>
                <a:cs typeface="Calibri"/>
                <a:sym typeface="Calibri"/>
              </a:rPr>
              <a:t>عنوان اللّقاء: الإمبراطورية البيزنطية </a:t>
            </a:r>
            <a:endParaRPr b="1" i="0" sz="4400" u="none" cap="none" strike="noStrike">
              <a:solidFill>
                <a:schemeClr val="dk1"/>
              </a:solidFill>
              <a:latin typeface="Calibri"/>
              <a:ea typeface="Calibri"/>
              <a:cs typeface="Calibri"/>
              <a:sym typeface="Calibri"/>
            </a:endParaRPr>
          </a:p>
          <a:p>
            <a:pPr indent="0" lvl="0" marL="0" marR="0" rtl="1" algn="ctr">
              <a:spcBef>
                <a:spcPts val="0"/>
              </a:spcBef>
              <a:spcAft>
                <a:spcPts val="0"/>
              </a:spcAft>
              <a:buNone/>
            </a:pPr>
            <a:r>
              <a:rPr b="1" i="0" lang="ar-EG" sz="4400" u="none" cap="none" strike="noStrike">
                <a:solidFill>
                  <a:schemeClr val="dk1"/>
                </a:solidFill>
                <a:latin typeface="Calibri"/>
                <a:ea typeface="Calibri"/>
                <a:cs typeface="Calibri"/>
                <a:sym typeface="Calibri"/>
              </a:rPr>
              <a:t>القسم الأول</a:t>
            </a:r>
            <a:endParaRPr b="1" i="0" sz="4400" u="none" cap="none" strike="noStrike">
              <a:solidFill>
                <a:schemeClr val="dk1"/>
              </a:solidFill>
              <a:latin typeface="Calibri"/>
              <a:ea typeface="Calibri"/>
              <a:cs typeface="Calibri"/>
              <a:sym typeface="Calibri"/>
            </a:endParaRPr>
          </a:p>
          <a:p>
            <a:pPr indent="0" lvl="0" marL="0" marR="0" rtl="1" algn="ctr">
              <a:spcBef>
                <a:spcPts val="0"/>
              </a:spcBef>
              <a:spcAft>
                <a:spcPts val="0"/>
              </a:spcAft>
              <a:buNone/>
            </a:pPr>
            <a:r>
              <a:t/>
            </a:r>
            <a:endParaRPr b="1" i="0" sz="2400" u="none" cap="none" strike="noStrike">
              <a:solidFill>
                <a:srgbClr val="192A72"/>
              </a:solidFill>
              <a:latin typeface="Calibri"/>
              <a:ea typeface="Calibri"/>
              <a:cs typeface="Calibri"/>
              <a:sym typeface="Calibri"/>
            </a:endParaRPr>
          </a:p>
          <a:p>
            <a:pPr indent="0" lvl="0" marL="0" marR="0" rtl="1" algn="ctr">
              <a:spcBef>
                <a:spcPts val="0"/>
              </a:spcBef>
              <a:spcAft>
                <a:spcPts val="0"/>
              </a:spcAft>
              <a:buNone/>
            </a:pPr>
            <a:r>
              <a:rPr b="1" i="0" lang="ar-EG" sz="2400" u="none" cap="none" strike="noStrike">
                <a:solidFill>
                  <a:srgbClr val="192A72"/>
                </a:solidFill>
                <a:latin typeface="Calibri"/>
                <a:ea typeface="Calibri"/>
                <a:cs typeface="Calibri"/>
                <a:sym typeface="Calibri"/>
              </a:rPr>
              <a:t>مقدّمة اللّقاء</a:t>
            </a:r>
            <a:endParaRPr/>
          </a:p>
          <a:p>
            <a:pPr indent="0" lvl="0" marL="0" marR="0" rtl="1" algn="ctr">
              <a:spcBef>
                <a:spcPts val="0"/>
              </a:spcBef>
              <a:spcAft>
                <a:spcPts val="0"/>
              </a:spcAft>
              <a:buNone/>
            </a:pPr>
            <a:r>
              <a:rPr b="1" i="0" lang="ar-EG" sz="2400" u="none" cap="none" strike="noStrike">
                <a:solidFill>
                  <a:srgbClr val="192A72"/>
                </a:solidFill>
                <a:latin typeface="Calibri"/>
                <a:ea typeface="Calibri"/>
                <a:cs typeface="Calibri"/>
                <a:sym typeface="Calibri"/>
              </a:rPr>
              <a:t>علا خير </a:t>
            </a:r>
            <a:endParaRPr b="1" i="0" sz="2400" u="none" cap="none" strike="noStrike">
              <a:solidFill>
                <a:schemeClr val="dk1"/>
              </a:solidFill>
              <a:latin typeface="Calibri"/>
              <a:ea typeface="Calibri"/>
              <a:cs typeface="Calibri"/>
              <a:sym typeface="Calibri"/>
            </a:endParaRPr>
          </a:p>
          <a:p>
            <a:pPr indent="0" lvl="0" marL="0" marR="0" rtl="1" algn="ctr">
              <a:spcBef>
                <a:spcPts val="0"/>
              </a:spcBef>
              <a:spcAft>
                <a:spcPts val="0"/>
              </a:spcAft>
              <a:buNone/>
            </a:pPr>
            <a:r>
              <a:rPr b="1" i="0" lang="ar-EG" sz="2400" u="none" cap="none" strike="noStrike">
                <a:solidFill>
                  <a:srgbClr val="192A72"/>
                </a:solidFill>
                <a:latin typeface="Calibri"/>
                <a:ea typeface="Calibri"/>
                <a:cs typeface="Calibri"/>
                <a:sym typeface="Calibri"/>
              </a:rPr>
              <a:t>مرشدة التاريخ في الوسط الدرزي  </a:t>
            </a:r>
            <a:endParaRPr b="1" i="0" sz="2400" u="none" cap="none" strike="noStrike">
              <a:solidFill>
                <a:srgbClr val="192A72"/>
              </a:solidFill>
              <a:latin typeface="Calibri"/>
              <a:ea typeface="Calibri"/>
              <a:cs typeface="Calibri"/>
              <a:sym typeface="Calibri"/>
            </a:endParaRPr>
          </a:p>
          <a:p>
            <a:pPr indent="0" lvl="0" marL="0" marR="0" rtl="1" algn="ctr">
              <a:spcBef>
                <a:spcPts val="0"/>
              </a:spcBef>
              <a:spcAft>
                <a:spcPts val="0"/>
              </a:spcAft>
              <a:buNone/>
            </a:pPr>
            <a:r>
              <a:rPr b="1" i="0" lang="ar-EG" sz="2400" u="none" cap="none" strike="noStrike">
                <a:solidFill>
                  <a:srgbClr val="192A72"/>
                </a:solidFill>
                <a:latin typeface="Calibri"/>
                <a:ea typeface="Calibri"/>
                <a:cs typeface="Calibri"/>
                <a:sym typeface="Calibri"/>
              </a:rPr>
              <a:t>معلّمة موضوع التاريخ في المدرسة الاعدادية ب في أبوسنان</a:t>
            </a:r>
            <a:endParaRPr b="1" i="0" sz="2400" u="none" cap="none" strike="noStrike">
              <a:solidFill>
                <a:srgbClr val="192A72"/>
              </a:solidFill>
              <a:latin typeface="Calibri"/>
              <a:ea typeface="Calibri"/>
              <a:cs typeface="Calibri"/>
              <a:sym typeface="Calibri"/>
            </a:endParaRPr>
          </a:p>
          <a:p>
            <a:pPr indent="0" lvl="0" marL="0" marR="0" rtl="1" algn="ctr">
              <a:spcBef>
                <a:spcPts val="0"/>
              </a:spcBef>
              <a:spcAft>
                <a:spcPts val="0"/>
              </a:spcAft>
              <a:buNone/>
            </a:pPr>
            <a:r>
              <a:rPr b="1" i="0" lang="ar-EG" sz="2400" u="none" cap="none" strike="noStrike">
                <a:solidFill>
                  <a:srgbClr val="192A72"/>
                </a:solidFill>
                <a:latin typeface="Calibri"/>
                <a:ea typeface="Calibri"/>
                <a:cs typeface="Calibri"/>
                <a:sym typeface="Calibri"/>
              </a:rPr>
              <a:t>تحت أشراف مفتشة التاريخ في الوسط الدرزي د. جيهان فرهود</a:t>
            </a:r>
            <a:endParaRPr b="1" i="0" sz="2400" u="none" cap="none" strike="noStrike">
              <a:solidFill>
                <a:srgbClr val="192A72"/>
              </a:solidFill>
              <a:latin typeface="Calibri"/>
              <a:ea typeface="Calibri"/>
              <a:cs typeface="Calibri"/>
              <a:sym typeface="Calibri"/>
            </a:endParaRPr>
          </a:p>
          <a:p>
            <a:pPr indent="0" lvl="0" marL="0" marR="0" rtl="1" algn="r">
              <a:spcBef>
                <a:spcPts val="0"/>
              </a:spcBef>
              <a:spcAft>
                <a:spcPts val="0"/>
              </a:spcAft>
              <a:buNone/>
            </a:pPr>
            <a:r>
              <a:t/>
            </a:r>
            <a:endParaRPr b="1" i="0" sz="2400" u="none" cap="none" strike="noStrike">
              <a:solidFill>
                <a:schemeClr val="dk1"/>
              </a:solidFill>
              <a:latin typeface="Calibri"/>
              <a:ea typeface="Calibri"/>
              <a:cs typeface="Calibri"/>
              <a:sym typeface="Calibri"/>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9" name="Shape 319"/>
        <p:cNvGrpSpPr/>
        <p:nvPr/>
      </p:nvGrpSpPr>
      <p:grpSpPr>
        <a:xfrm>
          <a:off x="0" y="0"/>
          <a:ext cx="0" cy="0"/>
          <a:chOff x="0" y="0"/>
          <a:chExt cx="0" cy="0"/>
        </a:xfrm>
      </p:grpSpPr>
      <p:sp>
        <p:nvSpPr>
          <p:cNvPr id="320" name="Google Shape;320;p20"/>
          <p:cNvSpPr/>
          <p:nvPr/>
        </p:nvSpPr>
        <p:spPr>
          <a:xfrm>
            <a:off x="3663227" y="2290592"/>
            <a:ext cx="1828800" cy="914400"/>
          </a:xfrm>
          <a:prstGeom prst="ellipse">
            <a:avLst/>
          </a:prstGeom>
          <a:solidFill>
            <a:schemeClr val="accent2"/>
          </a:solidFill>
          <a:ln cap="flat" cmpd="sng" w="12700">
            <a:solidFill>
              <a:srgbClr val="AC5B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lang="ar-EG" sz="1800">
                <a:solidFill>
                  <a:schemeClr val="lt1"/>
                </a:solidFill>
                <a:latin typeface="Calibri"/>
                <a:ea typeface="Calibri"/>
                <a:cs typeface="Calibri"/>
                <a:sym typeface="Calibri"/>
              </a:rPr>
              <a:t>جنستان الثاني </a:t>
            </a:r>
            <a:endParaRPr sz="1800">
              <a:solidFill>
                <a:schemeClr val="lt1"/>
              </a:solidFill>
              <a:latin typeface="Calibri"/>
              <a:ea typeface="Calibri"/>
              <a:cs typeface="Calibri"/>
              <a:sym typeface="Calibri"/>
            </a:endParaRPr>
          </a:p>
        </p:txBody>
      </p:sp>
      <p:sp>
        <p:nvSpPr>
          <p:cNvPr id="321" name="Google Shape;321;p20"/>
          <p:cNvSpPr/>
          <p:nvPr/>
        </p:nvSpPr>
        <p:spPr>
          <a:xfrm>
            <a:off x="7493078" y="1092828"/>
            <a:ext cx="1828800" cy="914400"/>
          </a:xfrm>
          <a:prstGeom prst="ellipse">
            <a:avLst/>
          </a:prstGeom>
          <a:solidFill>
            <a:schemeClr val="accent6"/>
          </a:solidFill>
          <a:ln cap="flat" cmpd="sng" w="12700">
            <a:solidFill>
              <a:srgbClr val="517E3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EG" sz="1800">
                <a:solidFill>
                  <a:schemeClr val="lt1"/>
                </a:solidFill>
                <a:latin typeface="Calibri"/>
                <a:ea typeface="Calibri"/>
                <a:cs typeface="Calibri"/>
                <a:sym typeface="Calibri"/>
              </a:rPr>
              <a:t>ثيودوسيوس الأول </a:t>
            </a:r>
            <a:endParaRPr sz="1800">
              <a:solidFill>
                <a:schemeClr val="lt1"/>
              </a:solidFill>
              <a:latin typeface="Calibri"/>
              <a:ea typeface="Calibri"/>
              <a:cs typeface="Calibri"/>
              <a:sym typeface="Calibri"/>
            </a:endParaRPr>
          </a:p>
        </p:txBody>
      </p:sp>
      <p:sp>
        <p:nvSpPr>
          <p:cNvPr id="322" name="Google Shape;322;p20"/>
          <p:cNvSpPr/>
          <p:nvPr/>
        </p:nvSpPr>
        <p:spPr>
          <a:xfrm>
            <a:off x="9255760" y="565192"/>
            <a:ext cx="2225040" cy="914400"/>
          </a:xfrm>
          <a:prstGeom prst="ellipse">
            <a:avLst/>
          </a:prstGeom>
          <a:gradFill>
            <a:gsLst>
              <a:gs pos="0">
                <a:srgbClr val="F7BCA2"/>
              </a:gs>
              <a:gs pos="50000">
                <a:srgbClr val="F4B093"/>
              </a:gs>
              <a:gs pos="100000">
                <a:srgbClr val="F7A47F"/>
              </a:gs>
            </a:gsLst>
            <a:lin ang="5400000" scaled="0"/>
          </a:gradFill>
          <a:ln cap="flat" cmpd="sng" w="9525">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lang="ar-EG" sz="1800">
                <a:solidFill>
                  <a:schemeClr val="dk1"/>
                </a:solidFill>
                <a:latin typeface="Calibri"/>
                <a:ea typeface="Calibri"/>
                <a:cs typeface="Calibri"/>
                <a:sym typeface="Calibri"/>
              </a:rPr>
              <a:t>قسطنطين الأول </a:t>
            </a:r>
            <a:endParaRPr sz="1800">
              <a:solidFill>
                <a:schemeClr val="dk1"/>
              </a:solidFill>
              <a:latin typeface="Calibri"/>
              <a:ea typeface="Calibri"/>
              <a:cs typeface="Calibri"/>
              <a:sym typeface="Calibri"/>
            </a:endParaRPr>
          </a:p>
        </p:txBody>
      </p:sp>
      <p:sp>
        <p:nvSpPr>
          <p:cNvPr id="323" name="Google Shape;323;p20"/>
          <p:cNvSpPr/>
          <p:nvPr/>
        </p:nvSpPr>
        <p:spPr>
          <a:xfrm>
            <a:off x="5448146" y="1628851"/>
            <a:ext cx="2133600" cy="914400"/>
          </a:xfrm>
          <a:prstGeom prst="ellipse">
            <a:avLst/>
          </a:prstGeom>
          <a:solidFill>
            <a:schemeClr val="accent4"/>
          </a:solidFill>
          <a:ln cap="flat" cmpd="sng" w="12700">
            <a:solidFill>
              <a:srgbClr val="BA8C0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b="1" lang="ar-EG" sz="1800">
                <a:solidFill>
                  <a:schemeClr val="lt1"/>
                </a:solidFill>
                <a:latin typeface="Calibri"/>
                <a:ea typeface="Calibri"/>
                <a:cs typeface="Calibri"/>
                <a:sym typeface="Calibri"/>
              </a:rPr>
              <a:t>جنستيان الأول </a:t>
            </a:r>
            <a:endParaRPr sz="1800">
              <a:solidFill>
                <a:schemeClr val="lt1"/>
              </a:solidFill>
              <a:latin typeface="Calibri"/>
              <a:ea typeface="Calibri"/>
              <a:cs typeface="Calibri"/>
              <a:sym typeface="Calibri"/>
            </a:endParaRPr>
          </a:p>
        </p:txBody>
      </p:sp>
      <p:sp>
        <p:nvSpPr>
          <p:cNvPr id="324" name="Google Shape;324;p20"/>
          <p:cNvSpPr/>
          <p:nvPr/>
        </p:nvSpPr>
        <p:spPr>
          <a:xfrm>
            <a:off x="3663227" y="5038100"/>
            <a:ext cx="4266309" cy="914400"/>
          </a:xfrm>
          <a:prstGeom prst="ellipse">
            <a:avLst/>
          </a:prstGeom>
          <a:solidFill>
            <a:schemeClr val="accent2"/>
          </a:solidFill>
          <a:ln cap="flat" cmpd="sng" w="12700">
            <a:solidFill>
              <a:srgbClr val="AC5B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lang="ar-EG" sz="1800">
                <a:solidFill>
                  <a:schemeClr val="lt1"/>
                </a:solidFill>
                <a:latin typeface="Calibri"/>
                <a:ea typeface="Calibri"/>
                <a:cs typeface="Calibri"/>
                <a:sym typeface="Calibri"/>
              </a:rPr>
              <a:t>الذي رفض دفع الجزية الكبيرة للفرس </a:t>
            </a:r>
            <a:endParaRPr sz="1800">
              <a:solidFill>
                <a:schemeClr val="lt1"/>
              </a:solidFill>
              <a:latin typeface="Calibri"/>
              <a:ea typeface="Calibri"/>
              <a:cs typeface="Calibri"/>
              <a:sym typeface="Calibri"/>
            </a:endParaRPr>
          </a:p>
        </p:txBody>
      </p:sp>
      <p:sp>
        <p:nvSpPr>
          <p:cNvPr id="325" name="Google Shape;325;p20"/>
          <p:cNvSpPr/>
          <p:nvPr/>
        </p:nvSpPr>
        <p:spPr>
          <a:xfrm>
            <a:off x="5732228" y="3961505"/>
            <a:ext cx="3250186" cy="914400"/>
          </a:xfrm>
          <a:prstGeom prst="ellipse">
            <a:avLst/>
          </a:prstGeom>
          <a:solidFill>
            <a:schemeClr val="accent4"/>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lang="ar-EG" sz="1800">
                <a:solidFill>
                  <a:schemeClr val="lt1"/>
                </a:solidFill>
                <a:latin typeface="Calibri"/>
                <a:ea typeface="Calibri"/>
                <a:cs typeface="Calibri"/>
                <a:sym typeface="Calibri"/>
              </a:rPr>
              <a:t>قام بمعاهدة سلام مع الفرس ودفع جزية  </a:t>
            </a:r>
            <a:endParaRPr sz="1800">
              <a:solidFill>
                <a:schemeClr val="lt1"/>
              </a:solidFill>
              <a:latin typeface="Calibri"/>
              <a:ea typeface="Calibri"/>
              <a:cs typeface="Calibri"/>
              <a:sym typeface="Calibri"/>
            </a:endParaRPr>
          </a:p>
        </p:txBody>
      </p:sp>
      <p:sp>
        <p:nvSpPr>
          <p:cNvPr id="326" name="Google Shape;326;p20"/>
          <p:cNvSpPr/>
          <p:nvPr/>
        </p:nvSpPr>
        <p:spPr>
          <a:xfrm>
            <a:off x="8192851" y="3112398"/>
            <a:ext cx="2606546" cy="1109584"/>
          </a:xfrm>
          <a:prstGeom prst="ellipse">
            <a:avLst/>
          </a:prstGeom>
          <a:solidFill>
            <a:schemeClr val="accent6"/>
          </a:solidFill>
          <a:ln cap="flat" cmpd="sng" w="12700">
            <a:solidFill>
              <a:srgbClr val="517E3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lang="ar-EG" sz="1800">
                <a:solidFill>
                  <a:schemeClr val="lt1"/>
                </a:solidFill>
                <a:latin typeface="Calibri"/>
                <a:ea typeface="Calibri"/>
                <a:cs typeface="Calibri"/>
                <a:sym typeface="Calibri"/>
              </a:rPr>
              <a:t>انتقال الحكم لاولاده أركاديوس في الشرق وهنوريوس في الغرب </a:t>
            </a:r>
            <a:endParaRPr sz="1800">
              <a:solidFill>
                <a:schemeClr val="lt1"/>
              </a:solidFill>
              <a:latin typeface="Calibri"/>
              <a:ea typeface="Calibri"/>
              <a:cs typeface="Calibri"/>
              <a:sym typeface="Calibri"/>
            </a:endParaRPr>
          </a:p>
        </p:txBody>
      </p:sp>
      <p:sp>
        <p:nvSpPr>
          <p:cNvPr id="327" name="Google Shape;327;p20"/>
          <p:cNvSpPr/>
          <p:nvPr/>
        </p:nvSpPr>
        <p:spPr>
          <a:xfrm>
            <a:off x="1026943" y="5305846"/>
            <a:ext cx="2604784" cy="1016623"/>
          </a:xfrm>
          <a:prstGeom prst="ellipse">
            <a:avLst/>
          </a:prstGeom>
          <a:gradFill>
            <a:gsLst>
              <a:gs pos="0">
                <a:srgbClr val="F7BCA2"/>
              </a:gs>
              <a:gs pos="50000">
                <a:srgbClr val="F4B093"/>
              </a:gs>
              <a:gs pos="100000">
                <a:srgbClr val="F7A47F"/>
              </a:gs>
            </a:gsLst>
            <a:lin ang="5400000" scaled="0"/>
          </a:gradFill>
          <a:ln cap="flat" cmpd="sng" w="9525">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lang="ar-EG" sz="1800">
                <a:solidFill>
                  <a:schemeClr val="dk1"/>
                </a:solidFill>
                <a:latin typeface="Calibri"/>
                <a:ea typeface="Calibri"/>
                <a:cs typeface="Calibri"/>
                <a:sym typeface="Calibri"/>
              </a:rPr>
              <a:t>توسع الإمبراطورية شرقا ولم يدفع الجزية لمصاهرته الفرس </a:t>
            </a:r>
            <a:endParaRPr sz="1800">
              <a:solidFill>
                <a:schemeClr val="dk1"/>
              </a:solidFill>
              <a:latin typeface="Calibri"/>
              <a:ea typeface="Calibri"/>
              <a:cs typeface="Calibri"/>
              <a:sym typeface="Calibri"/>
            </a:endParaRPr>
          </a:p>
        </p:txBody>
      </p:sp>
      <p:sp>
        <p:nvSpPr>
          <p:cNvPr id="328" name="Google Shape;328;p20"/>
          <p:cNvSpPr/>
          <p:nvPr/>
        </p:nvSpPr>
        <p:spPr>
          <a:xfrm>
            <a:off x="11154594" y="1484792"/>
            <a:ext cx="484632" cy="978408"/>
          </a:xfrm>
          <a:prstGeom prst="downArrow">
            <a:avLst>
              <a:gd fmla="val 50000" name="adj1"/>
              <a:gd fmla="val 50000" name="adj2"/>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29" name="Google Shape;329;p20"/>
          <p:cNvSpPr/>
          <p:nvPr/>
        </p:nvSpPr>
        <p:spPr>
          <a:xfrm>
            <a:off x="8954798" y="2327217"/>
            <a:ext cx="484632" cy="978408"/>
          </a:xfrm>
          <a:prstGeom prst="downArrow">
            <a:avLst>
              <a:gd fmla="val 50000" name="adj1"/>
              <a:gd fmla="val 50000" name="adj2"/>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0" name="Google Shape;330;p20"/>
          <p:cNvSpPr/>
          <p:nvPr/>
        </p:nvSpPr>
        <p:spPr>
          <a:xfrm>
            <a:off x="7084930" y="3079274"/>
            <a:ext cx="484632" cy="978408"/>
          </a:xfrm>
          <a:prstGeom prst="downArrow">
            <a:avLst>
              <a:gd fmla="val 50000" name="adj1"/>
              <a:gd fmla="val 50000" name="adj2"/>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1" name="Google Shape;331;p20"/>
          <p:cNvSpPr/>
          <p:nvPr/>
        </p:nvSpPr>
        <p:spPr>
          <a:xfrm>
            <a:off x="4759688" y="3929501"/>
            <a:ext cx="484632" cy="978408"/>
          </a:xfrm>
          <a:prstGeom prst="downArrow">
            <a:avLst>
              <a:gd fmla="val 50000" name="adj1"/>
              <a:gd fmla="val 50000" name="adj2"/>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32" name="Google Shape;332;p20"/>
          <p:cNvSpPr/>
          <p:nvPr/>
        </p:nvSpPr>
        <p:spPr>
          <a:xfrm>
            <a:off x="1185673" y="2028166"/>
            <a:ext cx="12944843" cy="1109585"/>
          </a:xfrm>
          <a:prstGeom prst="leftRightArrow">
            <a:avLst>
              <a:gd fmla="val 50000" name="adj1"/>
              <a:gd fmla="val 71511" name="adj2"/>
            </a:avLst>
          </a:prstGeom>
          <a:solidFill>
            <a:srgbClr val="581F67"/>
          </a:solidFill>
          <a:ln cap="flat" cmpd="sng" w="34925">
            <a:solidFill>
              <a:srgbClr val="595959"/>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2000">
              <a:solidFill>
                <a:srgbClr val="FFFFFF"/>
              </a:solidFill>
              <a:latin typeface="Calibri"/>
              <a:ea typeface="Calibri"/>
              <a:cs typeface="Calibri"/>
              <a:sym typeface="Calibri"/>
            </a:endParaRPr>
          </a:p>
        </p:txBody>
      </p:sp>
      <p:sp>
        <p:nvSpPr>
          <p:cNvPr id="333" name="Google Shape;333;p20"/>
          <p:cNvSpPr txBox="1"/>
          <p:nvPr/>
        </p:nvSpPr>
        <p:spPr>
          <a:xfrm>
            <a:off x="10069758" y="1667165"/>
            <a:ext cx="892284" cy="461665"/>
          </a:xfrm>
          <a:prstGeom prst="rect">
            <a:avLst/>
          </a:prstGeom>
          <a:solidFill>
            <a:srgbClr val="FFC000"/>
          </a:solidFill>
          <a:ln>
            <a:noFill/>
          </a:ln>
          <a:effectLst>
            <a:outerShdw blurRad="127000" algn="ctr" dir="2700000" dist="38100">
              <a:srgbClr val="000000">
                <a:alpha val="44705"/>
              </a:srgbClr>
            </a:outerShdw>
          </a:effectLst>
        </p:spPr>
        <p:txBody>
          <a:bodyPr anchorCtr="0" anchor="t" bIns="45700" lIns="91425" spcFirstLastPara="1" rIns="91425" wrap="square" tIns="45700">
            <a:spAutoFit/>
          </a:bodyPr>
          <a:lstStyle/>
          <a:p>
            <a:pPr indent="0" lvl="0" marL="0" marR="0" rtl="1" algn="r">
              <a:spcBef>
                <a:spcPts val="0"/>
              </a:spcBef>
              <a:spcAft>
                <a:spcPts val="0"/>
              </a:spcAft>
              <a:buNone/>
            </a:pPr>
            <a:r>
              <a:rPr b="1" lang="ar-EG" sz="2400">
                <a:solidFill>
                  <a:srgbClr val="171616"/>
                </a:solidFill>
                <a:latin typeface="Calibri"/>
                <a:ea typeface="Calibri"/>
                <a:cs typeface="Calibri"/>
                <a:sym typeface="Calibri"/>
              </a:rPr>
              <a:t>306م</a:t>
            </a:r>
            <a:endParaRPr b="1" sz="2400">
              <a:solidFill>
                <a:srgbClr val="171616"/>
              </a:solidFill>
              <a:latin typeface="Calibri"/>
              <a:ea typeface="Calibri"/>
              <a:cs typeface="Calibri"/>
              <a:sym typeface="Calibri"/>
            </a:endParaRPr>
          </a:p>
        </p:txBody>
      </p:sp>
      <p:sp>
        <p:nvSpPr>
          <p:cNvPr id="334" name="Google Shape;334;p20"/>
          <p:cNvSpPr txBox="1"/>
          <p:nvPr/>
        </p:nvSpPr>
        <p:spPr>
          <a:xfrm>
            <a:off x="8635056" y="1823625"/>
            <a:ext cx="892284" cy="461665"/>
          </a:xfrm>
          <a:prstGeom prst="rect">
            <a:avLst/>
          </a:prstGeom>
          <a:solidFill>
            <a:srgbClr val="FFC000"/>
          </a:solidFill>
          <a:ln>
            <a:noFill/>
          </a:ln>
          <a:effectLst>
            <a:outerShdw blurRad="127000" algn="ctr" dir="2700000" dist="38100">
              <a:srgbClr val="000000">
                <a:alpha val="44705"/>
              </a:srgbClr>
            </a:outerShdw>
          </a:effectLst>
        </p:spPr>
        <p:txBody>
          <a:bodyPr anchorCtr="0" anchor="t" bIns="45700" lIns="91425" spcFirstLastPara="1" rIns="91425" wrap="square" tIns="45700">
            <a:spAutoFit/>
          </a:bodyPr>
          <a:lstStyle/>
          <a:p>
            <a:pPr indent="0" lvl="0" marL="0" marR="0" rtl="1" algn="r">
              <a:spcBef>
                <a:spcPts val="0"/>
              </a:spcBef>
              <a:spcAft>
                <a:spcPts val="0"/>
              </a:spcAft>
              <a:buNone/>
            </a:pPr>
            <a:r>
              <a:rPr b="1" lang="ar-EG" sz="2400">
                <a:solidFill>
                  <a:srgbClr val="171616"/>
                </a:solidFill>
                <a:latin typeface="Calibri"/>
                <a:ea typeface="Calibri"/>
                <a:cs typeface="Calibri"/>
                <a:sym typeface="Calibri"/>
              </a:rPr>
              <a:t>395م</a:t>
            </a:r>
            <a:endParaRPr b="1" sz="2400">
              <a:solidFill>
                <a:srgbClr val="171616"/>
              </a:solidFill>
              <a:latin typeface="Calibri"/>
              <a:ea typeface="Calibri"/>
              <a:cs typeface="Calibri"/>
              <a:sym typeface="Calibri"/>
            </a:endParaRPr>
          </a:p>
        </p:txBody>
      </p:sp>
      <p:sp>
        <p:nvSpPr>
          <p:cNvPr id="335" name="Google Shape;335;p20"/>
          <p:cNvSpPr txBox="1"/>
          <p:nvPr/>
        </p:nvSpPr>
        <p:spPr>
          <a:xfrm>
            <a:off x="6744352" y="2481557"/>
            <a:ext cx="892284" cy="461665"/>
          </a:xfrm>
          <a:prstGeom prst="rect">
            <a:avLst/>
          </a:prstGeom>
          <a:solidFill>
            <a:srgbClr val="FFC000"/>
          </a:solidFill>
          <a:ln>
            <a:noFill/>
          </a:ln>
          <a:effectLst>
            <a:outerShdw blurRad="127000" algn="ctr" dir="2700000" dist="38100">
              <a:srgbClr val="000000">
                <a:alpha val="44705"/>
              </a:srgbClr>
            </a:outerShdw>
          </a:effectLst>
        </p:spPr>
        <p:txBody>
          <a:bodyPr anchorCtr="0" anchor="t" bIns="45700" lIns="91425" spcFirstLastPara="1" rIns="91425" wrap="square" tIns="45700">
            <a:spAutoFit/>
          </a:bodyPr>
          <a:lstStyle/>
          <a:p>
            <a:pPr indent="0" lvl="0" marL="0" marR="0" rtl="1" algn="r">
              <a:spcBef>
                <a:spcPts val="0"/>
              </a:spcBef>
              <a:spcAft>
                <a:spcPts val="0"/>
              </a:spcAft>
              <a:buNone/>
            </a:pPr>
            <a:r>
              <a:rPr b="1" lang="ar-EG" sz="2400">
                <a:solidFill>
                  <a:srgbClr val="171616"/>
                </a:solidFill>
                <a:latin typeface="Calibri"/>
                <a:ea typeface="Calibri"/>
                <a:cs typeface="Calibri"/>
                <a:sym typeface="Calibri"/>
              </a:rPr>
              <a:t>527م </a:t>
            </a:r>
            <a:endParaRPr b="1" sz="2400">
              <a:solidFill>
                <a:srgbClr val="171616"/>
              </a:solidFill>
              <a:latin typeface="Calibri"/>
              <a:ea typeface="Calibri"/>
              <a:cs typeface="Calibri"/>
              <a:sym typeface="Calibri"/>
            </a:endParaRPr>
          </a:p>
        </p:txBody>
      </p:sp>
      <p:sp>
        <p:nvSpPr>
          <p:cNvPr id="336" name="Google Shape;336;p20"/>
          <p:cNvSpPr txBox="1"/>
          <p:nvPr/>
        </p:nvSpPr>
        <p:spPr>
          <a:xfrm>
            <a:off x="4555862" y="3337645"/>
            <a:ext cx="892284" cy="461665"/>
          </a:xfrm>
          <a:prstGeom prst="rect">
            <a:avLst/>
          </a:prstGeom>
          <a:solidFill>
            <a:srgbClr val="FFC000"/>
          </a:solidFill>
          <a:ln>
            <a:noFill/>
          </a:ln>
          <a:effectLst>
            <a:outerShdw blurRad="127000" algn="ctr" dir="2700000" dist="38100">
              <a:srgbClr val="000000">
                <a:alpha val="44705"/>
              </a:srgbClr>
            </a:outerShdw>
          </a:effectLst>
        </p:spPr>
        <p:txBody>
          <a:bodyPr anchorCtr="0" anchor="t" bIns="45700" lIns="91425" spcFirstLastPara="1" rIns="91425" wrap="square" tIns="45700">
            <a:spAutoFit/>
          </a:bodyPr>
          <a:lstStyle/>
          <a:p>
            <a:pPr indent="0" lvl="0" marL="0" marR="0" rtl="1" algn="r">
              <a:spcBef>
                <a:spcPts val="0"/>
              </a:spcBef>
              <a:spcAft>
                <a:spcPts val="0"/>
              </a:spcAft>
              <a:buNone/>
            </a:pPr>
            <a:r>
              <a:rPr b="1" lang="ar-EG" sz="2400">
                <a:solidFill>
                  <a:srgbClr val="171616"/>
                </a:solidFill>
                <a:latin typeface="Calibri"/>
                <a:ea typeface="Calibri"/>
                <a:cs typeface="Calibri"/>
                <a:sym typeface="Calibri"/>
              </a:rPr>
              <a:t>565م </a:t>
            </a:r>
            <a:endParaRPr b="1" sz="2400">
              <a:solidFill>
                <a:srgbClr val="171616"/>
              </a:solidFill>
              <a:latin typeface="Calibri"/>
              <a:ea typeface="Calibri"/>
              <a:cs typeface="Calibri"/>
              <a:sym typeface="Calibri"/>
            </a:endParaRPr>
          </a:p>
        </p:txBody>
      </p:sp>
      <p:sp>
        <p:nvSpPr>
          <p:cNvPr id="337" name="Google Shape;337;p20"/>
          <p:cNvSpPr/>
          <p:nvPr/>
        </p:nvSpPr>
        <p:spPr>
          <a:xfrm>
            <a:off x="1194233" y="3111350"/>
            <a:ext cx="2225040" cy="914400"/>
          </a:xfrm>
          <a:prstGeom prst="ellipse">
            <a:avLst/>
          </a:prstGeom>
          <a:gradFill>
            <a:gsLst>
              <a:gs pos="0">
                <a:srgbClr val="F7BCA2"/>
              </a:gs>
              <a:gs pos="50000">
                <a:srgbClr val="F4B093"/>
              </a:gs>
              <a:gs pos="100000">
                <a:srgbClr val="F7A47F"/>
              </a:gs>
            </a:gsLst>
            <a:lin ang="5400000" scaled="0"/>
          </a:gradFill>
          <a:ln cap="flat" cmpd="sng" w="9525">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lang="ar-EG" sz="1800">
                <a:solidFill>
                  <a:schemeClr val="dk1"/>
                </a:solidFill>
                <a:latin typeface="Calibri"/>
                <a:ea typeface="Calibri"/>
                <a:cs typeface="Calibri"/>
                <a:sym typeface="Calibri"/>
              </a:rPr>
              <a:t>تيبريوس موريس </a:t>
            </a:r>
            <a:endParaRPr sz="1800">
              <a:solidFill>
                <a:schemeClr val="dk1"/>
              </a:solidFill>
              <a:latin typeface="Calibri"/>
              <a:ea typeface="Calibri"/>
              <a:cs typeface="Calibri"/>
              <a:sym typeface="Calibri"/>
            </a:endParaRPr>
          </a:p>
        </p:txBody>
      </p:sp>
      <p:sp>
        <p:nvSpPr>
          <p:cNvPr id="338" name="Google Shape;338;p20"/>
          <p:cNvSpPr txBox="1"/>
          <p:nvPr/>
        </p:nvSpPr>
        <p:spPr>
          <a:xfrm>
            <a:off x="2306753" y="4187872"/>
            <a:ext cx="892284" cy="461665"/>
          </a:xfrm>
          <a:prstGeom prst="rect">
            <a:avLst/>
          </a:prstGeom>
          <a:solidFill>
            <a:srgbClr val="FFC000"/>
          </a:solidFill>
          <a:ln>
            <a:noFill/>
          </a:ln>
          <a:effectLst>
            <a:outerShdw blurRad="127000" algn="ctr" dir="2700000" dist="38100">
              <a:srgbClr val="000000">
                <a:alpha val="44705"/>
              </a:srgbClr>
            </a:outerShdw>
          </a:effectLst>
        </p:spPr>
        <p:txBody>
          <a:bodyPr anchorCtr="0" anchor="t" bIns="45700" lIns="91425" spcFirstLastPara="1" rIns="91425" wrap="square" tIns="45700">
            <a:spAutoFit/>
          </a:bodyPr>
          <a:lstStyle/>
          <a:p>
            <a:pPr indent="0" lvl="0" marL="0" marR="0" rtl="1" algn="r">
              <a:spcBef>
                <a:spcPts val="0"/>
              </a:spcBef>
              <a:spcAft>
                <a:spcPts val="0"/>
              </a:spcAft>
              <a:buNone/>
            </a:pPr>
            <a:r>
              <a:rPr b="1" lang="ar-EG" sz="2400">
                <a:solidFill>
                  <a:srgbClr val="171616"/>
                </a:solidFill>
                <a:latin typeface="Calibri"/>
                <a:ea typeface="Calibri"/>
                <a:cs typeface="Calibri"/>
                <a:sym typeface="Calibri"/>
              </a:rPr>
              <a:t>582م </a:t>
            </a:r>
            <a:endParaRPr b="1" sz="2400">
              <a:solidFill>
                <a:srgbClr val="171616"/>
              </a:solidFill>
              <a:latin typeface="Calibri"/>
              <a:ea typeface="Calibri"/>
              <a:cs typeface="Calibri"/>
              <a:sym typeface="Calibri"/>
            </a:endParaRPr>
          </a:p>
        </p:txBody>
      </p:sp>
      <p:sp>
        <p:nvSpPr>
          <p:cNvPr id="339" name="Google Shape;339;p20"/>
          <p:cNvSpPr/>
          <p:nvPr/>
        </p:nvSpPr>
        <p:spPr>
          <a:xfrm>
            <a:off x="10521071" y="2672843"/>
            <a:ext cx="1987801" cy="1016623"/>
          </a:xfrm>
          <a:prstGeom prst="ellipse">
            <a:avLst/>
          </a:prstGeom>
          <a:gradFill>
            <a:gsLst>
              <a:gs pos="0">
                <a:srgbClr val="F7BCA2"/>
              </a:gs>
              <a:gs pos="50000">
                <a:srgbClr val="F4B093"/>
              </a:gs>
              <a:gs pos="100000">
                <a:srgbClr val="F7A47F"/>
              </a:gs>
            </a:gsLst>
            <a:lin ang="5400000" scaled="0"/>
          </a:gradFill>
          <a:ln cap="flat" cmpd="sng" w="9525">
            <a:solidFill>
              <a:schemeClr val="accent2"/>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lang="ar-EG" sz="1800">
                <a:solidFill>
                  <a:schemeClr val="dk1"/>
                </a:solidFill>
                <a:latin typeface="Calibri"/>
                <a:ea typeface="Calibri"/>
                <a:cs typeface="Calibri"/>
                <a:sym typeface="Calibri"/>
              </a:rPr>
              <a:t>نقل عاصمته إلى القسطنطنية </a:t>
            </a:r>
            <a:endParaRPr sz="1800">
              <a:solidFill>
                <a:schemeClr val="dk1"/>
              </a:solidFill>
              <a:latin typeface="Calibri"/>
              <a:ea typeface="Calibri"/>
              <a:cs typeface="Calibri"/>
              <a:sym typeface="Calibri"/>
            </a:endParaRPr>
          </a:p>
        </p:txBody>
      </p:sp>
      <p:sp>
        <p:nvSpPr>
          <p:cNvPr id="340" name="Google Shape;340;p20"/>
          <p:cNvSpPr/>
          <p:nvPr/>
        </p:nvSpPr>
        <p:spPr>
          <a:xfrm>
            <a:off x="2434446" y="4759540"/>
            <a:ext cx="484632" cy="461006"/>
          </a:xfrm>
          <a:prstGeom prst="downArrow">
            <a:avLst>
              <a:gd fmla="val 50000" name="adj1"/>
              <a:gd fmla="val 50000" name="adj2"/>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341" name="Google Shape;341;p20"/>
          <p:cNvSpPr txBox="1"/>
          <p:nvPr/>
        </p:nvSpPr>
        <p:spPr>
          <a:xfrm>
            <a:off x="1026943" y="565192"/>
            <a:ext cx="3967088" cy="1442036"/>
          </a:xfrm>
          <a:prstGeom prst="rect">
            <a:avLst/>
          </a:prstGeom>
          <a:noFill/>
          <a:ln>
            <a:noFill/>
          </a:ln>
        </p:spPr>
        <p:txBody>
          <a:bodyPr anchorCtr="0" anchor="b" bIns="45700" lIns="91425" spcFirstLastPara="1" rIns="91425" wrap="square" tIns="45700">
            <a:noAutofit/>
          </a:bodyPr>
          <a:lstStyle/>
          <a:p>
            <a:pPr indent="0" lvl="0" marL="0" marR="0" rtl="1" algn="r">
              <a:spcBef>
                <a:spcPts val="0"/>
              </a:spcBef>
              <a:spcAft>
                <a:spcPts val="0"/>
              </a:spcAft>
              <a:buNone/>
            </a:pPr>
            <a:r>
              <a:t/>
            </a:r>
            <a:endParaRPr sz="4800">
              <a:solidFill>
                <a:schemeClr val="dk1"/>
              </a:solidFill>
              <a:latin typeface="Calibri"/>
              <a:ea typeface="Calibri"/>
              <a:cs typeface="Calibri"/>
              <a:sym typeface="Calibri"/>
            </a:endParaRPr>
          </a:p>
        </p:txBody>
      </p:sp>
      <p:sp>
        <p:nvSpPr>
          <p:cNvPr id="342" name="Google Shape;342;p20"/>
          <p:cNvSpPr txBox="1"/>
          <p:nvPr/>
        </p:nvSpPr>
        <p:spPr>
          <a:xfrm>
            <a:off x="1026943" y="773723"/>
            <a:ext cx="3528919" cy="430689"/>
          </a:xfrm>
          <a:prstGeom prst="rect">
            <a:avLst/>
          </a:prstGeom>
          <a:noFill/>
          <a:ln>
            <a:noFill/>
          </a:ln>
        </p:spPr>
        <p:txBody>
          <a:bodyPr anchorCtr="0" anchor="b" bIns="45700" lIns="91425" spcFirstLastPara="1" rIns="91425" wrap="square" tIns="45700">
            <a:noAutofit/>
          </a:bodyPr>
          <a:lstStyle/>
          <a:p>
            <a:pPr indent="0" lvl="0" marL="0" marR="0" rtl="1" algn="r">
              <a:spcBef>
                <a:spcPts val="0"/>
              </a:spcBef>
              <a:spcAft>
                <a:spcPts val="0"/>
              </a:spcAft>
              <a:buNone/>
            </a:pPr>
            <a:r>
              <a:rPr b="1" lang="ar-EG" sz="1800">
                <a:solidFill>
                  <a:schemeClr val="dk1"/>
                </a:solidFill>
                <a:latin typeface="Calibri"/>
                <a:ea typeface="Calibri"/>
                <a:cs typeface="Calibri"/>
                <a:sym typeface="Calibri"/>
              </a:rPr>
              <a:t>أسماء حكام في فترة الإمبراطورية البيزنطية </a:t>
            </a:r>
            <a:endParaRPr b="1" sz="1800">
              <a:solidFill>
                <a:schemeClr val="dk1"/>
              </a:solidFill>
              <a:latin typeface="Calibri"/>
              <a:ea typeface="Calibri"/>
              <a:cs typeface="Calibri"/>
              <a:sym typeface="Calibri"/>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6" name="Shape 346"/>
        <p:cNvGrpSpPr/>
        <p:nvPr/>
      </p:nvGrpSpPr>
      <p:grpSpPr>
        <a:xfrm>
          <a:off x="0" y="0"/>
          <a:ext cx="0" cy="0"/>
          <a:chOff x="0" y="0"/>
          <a:chExt cx="0" cy="0"/>
        </a:xfrm>
      </p:grpSpPr>
      <p:sp>
        <p:nvSpPr>
          <p:cNvPr id="347" name="Google Shape;347;p21"/>
          <p:cNvSpPr/>
          <p:nvPr/>
        </p:nvSpPr>
        <p:spPr>
          <a:xfrm>
            <a:off x="6199945" y="1572457"/>
            <a:ext cx="5440910" cy="3448538"/>
          </a:xfrm>
          <a:prstGeom prst="cloud">
            <a:avLst/>
          </a:prstGeom>
          <a:solidFill>
            <a:schemeClr val="accent5"/>
          </a:solidFill>
          <a:ln cap="flat" cmpd="sng" w="19050">
            <a:solidFill>
              <a:schemeClr val="lt1"/>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lang="ar-EG" sz="1800">
                <a:solidFill>
                  <a:schemeClr val="dk1"/>
                </a:solidFill>
                <a:latin typeface="Calibri"/>
                <a:ea typeface="Calibri"/>
                <a:cs typeface="Calibri"/>
                <a:sym typeface="Calibri"/>
              </a:rPr>
              <a:t>شهد عهد هرقل العديد من الحملات العسكرية في بدايته كان جيش الإمبراطورية الفرس قد بلغ قلب الأمبراطورية البيزنطية في الأناضول ولذلك كان هرقل المسؤول الأول عن إصلاح سياسة الدولة, فدارت الحرب على مرحلتين المرحلة الأولى هزيمة الإمبراطورية البيزنطية المرحلة الثانية عقد هرقل سلاماً مع الفرس مقابل دفع ضريبة سنوية </a:t>
            </a:r>
            <a:endParaRPr sz="1800">
              <a:solidFill>
                <a:schemeClr val="dk1"/>
              </a:solidFill>
              <a:latin typeface="Calibri"/>
              <a:ea typeface="Calibri"/>
              <a:cs typeface="Calibri"/>
              <a:sym typeface="Calibri"/>
            </a:endParaRPr>
          </a:p>
        </p:txBody>
      </p:sp>
      <p:sp>
        <p:nvSpPr>
          <p:cNvPr id="348" name="Google Shape;348;p21"/>
          <p:cNvSpPr/>
          <p:nvPr/>
        </p:nvSpPr>
        <p:spPr>
          <a:xfrm>
            <a:off x="98474" y="2003083"/>
            <a:ext cx="5219115" cy="2570480"/>
          </a:xfrm>
          <a:prstGeom prst="cloud">
            <a:avLst/>
          </a:prstGeom>
          <a:solidFill>
            <a:schemeClr val="accent2"/>
          </a:solidFill>
          <a:ln cap="flat" cmpd="sng" w="12700">
            <a:solidFill>
              <a:srgbClr val="AC5B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lang="ar-EG" sz="1800">
                <a:solidFill>
                  <a:schemeClr val="dk1"/>
                </a:solidFill>
                <a:latin typeface="Calibri"/>
                <a:ea typeface="Calibri"/>
                <a:cs typeface="Calibri"/>
                <a:sym typeface="Calibri"/>
              </a:rPr>
              <a:t>عرفت فترة حكم هرقل بدخول القبائل العربية مناطق الشام والهلال الخصيب وتوسع فتوحات الإسلام حتى على مناطق الإمبراطورية وهناك بعض المصادر التي تشير إلى وجود رسالة من النبي محمد صلى الله عليه وسلم إلى هرقل يدعوه فيها للاسلام </a:t>
            </a:r>
            <a:endParaRPr sz="1800">
              <a:solidFill>
                <a:schemeClr val="dk1"/>
              </a:solidFill>
              <a:latin typeface="Calibri"/>
              <a:ea typeface="Calibri"/>
              <a:cs typeface="Calibri"/>
              <a:sym typeface="Calibri"/>
            </a:endParaRPr>
          </a:p>
        </p:txBody>
      </p:sp>
      <p:sp>
        <p:nvSpPr>
          <p:cNvPr id="349" name="Google Shape;349;p21"/>
          <p:cNvSpPr txBox="1"/>
          <p:nvPr>
            <p:ph type="ctrTitle"/>
          </p:nvPr>
        </p:nvSpPr>
        <p:spPr>
          <a:xfrm>
            <a:off x="551145" y="334188"/>
            <a:ext cx="10872592" cy="1508680"/>
          </a:xfrm>
          <a:prstGeom prst="rect">
            <a:avLst/>
          </a:prstGeom>
          <a:noFill/>
          <a:ln>
            <a:noFill/>
          </a:ln>
        </p:spPr>
        <p:txBody>
          <a:bodyPr anchorCtr="0" anchor="b" bIns="45700" lIns="91425" spcFirstLastPara="1" rIns="91425" wrap="square" tIns="45700">
            <a:noAutofit/>
          </a:bodyPr>
          <a:lstStyle/>
          <a:p>
            <a:pPr indent="0" lvl="0" marL="0" rtl="1" algn="ctr">
              <a:lnSpc>
                <a:spcPct val="90000"/>
              </a:lnSpc>
              <a:spcBef>
                <a:spcPts val="0"/>
              </a:spcBef>
              <a:spcAft>
                <a:spcPts val="0"/>
              </a:spcAft>
              <a:buClr>
                <a:schemeClr val="dk1"/>
              </a:buClr>
              <a:buSzPts val="4000"/>
              <a:buFont typeface="Calibri"/>
              <a:buNone/>
            </a:pPr>
            <a:r>
              <a:rPr b="1" lang="ar-EG" sz="4000">
                <a:latin typeface="Calibri"/>
                <a:ea typeface="Calibri"/>
                <a:cs typeface="Calibri"/>
                <a:sym typeface="Calibri"/>
              </a:rPr>
              <a:t>فترة حكم هرقل 610-641م  </a:t>
            </a:r>
            <a:br>
              <a:rPr b="1" lang="ar-EG" sz="4000">
                <a:latin typeface="Calibri"/>
                <a:ea typeface="Calibri"/>
                <a:cs typeface="Calibri"/>
                <a:sym typeface="Calibri"/>
              </a:rPr>
            </a:br>
            <a:endParaRPr sz="4000">
              <a:latin typeface="Calibri"/>
              <a:ea typeface="Calibri"/>
              <a:cs typeface="Calibri"/>
              <a:sym typeface="Calibri"/>
            </a:endParaRPr>
          </a:p>
        </p:txBody>
      </p:sp>
      <p:sp>
        <p:nvSpPr>
          <p:cNvPr id="350" name="Google Shape;350;p21"/>
          <p:cNvSpPr/>
          <p:nvPr/>
        </p:nvSpPr>
        <p:spPr>
          <a:xfrm>
            <a:off x="1434905" y="4380052"/>
            <a:ext cx="5419183" cy="2570480"/>
          </a:xfrm>
          <a:prstGeom prst="cloud">
            <a:avLst/>
          </a:prstGeom>
          <a:solidFill>
            <a:schemeClr val="accent2"/>
          </a:solidFill>
          <a:ln cap="flat" cmpd="sng" w="12700">
            <a:solidFill>
              <a:srgbClr val="AC5B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lang="ar-EG" sz="1800">
                <a:solidFill>
                  <a:schemeClr val="dk1"/>
                </a:solidFill>
                <a:latin typeface="Calibri"/>
                <a:ea typeface="Calibri"/>
                <a:cs typeface="Calibri"/>
                <a:sym typeface="Calibri"/>
              </a:rPr>
              <a:t>في فترة حكمه وقع الانشقاق بين الكنيسة الشرقية والغربية بهذه الفترة بدأت الفوضى تدب في جميع المرافق والانحطاط الأخلاقي حتى عام 1028-1055 بدأت هجمات الأتراك السلاجقة فحلت الفوضى </a:t>
            </a:r>
            <a:endParaRPr sz="1800">
              <a:solidFill>
                <a:schemeClr val="dk1"/>
              </a:solidFill>
              <a:latin typeface="Calibri"/>
              <a:ea typeface="Calibri"/>
              <a:cs typeface="Calibri"/>
              <a:sym typeface="Calibri"/>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4" name="Shape 354"/>
        <p:cNvGrpSpPr/>
        <p:nvPr/>
      </p:nvGrpSpPr>
      <p:grpSpPr>
        <a:xfrm>
          <a:off x="0" y="0"/>
          <a:ext cx="0" cy="0"/>
          <a:chOff x="0" y="0"/>
          <a:chExt cx="0" cy="0"/>
        </a:xfrm>
      </p:grpSpPr>
      <p:sp>
        <p:nvSpPr>
          <p:cNvPr id="355" name="Google Shape;355;p22"/>
          <p:cNvSpPr/>
          <p:nvPr/>
        </p:nvSpPr>
        <p:spPr>
          <a:xfrm>
            <a:off x="6443003" y="1244600"/>
            <a:ext cx="5627076" cy="4368800"/>
          </a:xfrm>
          <a:prstGeom prst="cloud">
            <a:avLst/>
          </a:prstGeom>
          <a:solidFill>
            <a:schemeClr val="accent6"/>
          </a:solidFill>
          <a:ln cap="flat" cmpd="sng" w="12700">
            <a:solidFill>
              <a:srgbClr val="517E3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lang="ar-EG" sz="1800">
                <a:solidFill>
                  <a:schemeClr val="lt1"/>
                </a:solidFill>
                <a:latin typeface="Calibri"/>
                <a:ea typeface="Calibri"/>
                <a:cs typeface="Calibri"/>
                <a:sym typeface="Calibri"/>
              </a:rPr>
              <a:t>إنجازات هرقل – </a:t>
            </a:r>
            <a:endParaRPr/>
          </a:p>
          <a:p>
            <a:pPr indent="0" lvl="0" marL="0" marR="0" rtl="1" algn="ctr">
              <a:spcBef>
                <a:spcPts val="0"/>
              </a:spcBef>
              <a:spcAft>
                <a:spcPts val="0"/>
              </a:spcAft>
              <a:buNone/>
            </a:pPr>
            <a:r>
              <a:rPr lang="ar-EG" sz="1800">
                <a:solidFill>
                  <a:schemeClr val="lt1"/>
                </a:solidFill>
                <a:latin typeface="Calibri"/>
                <a:ea typeface="Calibri"/>
                <a:cs typeface="Calibri"/>
                <a:sym typeface="Calibri"/>
              </a:rPr>
              <a:t>1- الاعتراف باللغة اليونانية كلغة رسمية </a:t>
            </a:r>
            <a:endParaRPr/>
          </a:p>
          <a:p>
            <a:pPr indent="0" lvl="0" marL="0" marR="0" rtl="1" algn="ctr">
              <a:spcBef>
                <a:spcPts val="0"/>
              </a:spcBef>
              <a:spcAft>
                <a:spcPts val="0"/>
              </a:spcAft>
              <a:buNone/>
            </a:pPr>
            <a:r>
              <a:rPr lang="ar-EG" sz="1800">
                <a:solidFill>
                  <a:schemeClr val="lt1"/>
                </a:solidFill>
                <a:latin typeface="Calibri"/>
                <a:ea typeface="Calibri"/>
                <a:cs typeface="Calibri"/>
                <a:sym typeface="Calibri"/>
              </a:rPr>
              <a:t>2- انتشار الديانة المسيحية في مقدونيا </a:t>
            </a:r>
            <a:endParaRPr/>
          </a:p>
          <a:p>
            <a:pPr indent="0" lvl="0" marL="0" marR="0" rtl="1" algn="ctr">
              <a:spcBef>
                <a:spcPts val="0"/>
              </a:spcBef>
              <a:spcAft>
                <a:spcPts val="0"/>
              </a:spcAft>
              <a:buNone/>
            </a:pPr>
            <a:r>
              <a:rPr lang="ar-EG" sz="1800">
                <a:solidFill>
                  <a:schemeClr val="lt1"/>
                </a:solidFill>
                <a:latin typeface="Calibri"/>
                <a:ea typeface="Calibri"/>
                <a:cs typeface="Calibri"/>
                <a:sym typeface="Calibri"/>
              </a:rPr>
              <a:t>3- الإصلاحات الزراعية</a:t>
            </a:r>
            <a:endParaRPr/>
          </a:p>
          <a:p>
            <a:pPr indent="0" lvl="0" marL="0" marR="0" rtl="1" algn="ctr">
              <a:spcBef>
                <a:spcPts val="0"/>
              </a:spcBef>
              <a:spcAft>
                <a:spcPts val="0"/>
              </a:spcAft>
              <a:buNone/>
            </a:pPr>
            <a:r>
              <a:rPr lang="ar-EG" sz="1800">
                <a:solidFill>
                  <a:schemeClr val="lt1"/>
                </a:solidFill>
                <a:latin typeface="Calibri"/>
                <a:ea typeface="Calibri"/>
                <a:cs typeface="Calibri"/>
                <a:sym typeface="Calibri"/>
              </a:rPr>
              <a:t>4- جهاز حكومي لصك وضبط العملة </a:t>
            </a:r>
            <a:endParaRPr/>
          </a:p>
          <a:p>
            <a:pPr indent="0" lvl="0" marL="0" marR="0" rtl="1" algn="ctr">
              <a:spcBef>
                <a:spcPts val="0"/>
              </a:spcBef>
              <a:spcAft>
                <a:spcPts val="0"/>
              </a:spcAft>
              <a:buNone/>
            </a:pPr>
            <a:r>
              <a:rPr lang="ar-EG" sz="1800">
                <a:solidFill>
                  <a:schemeClr val="lt1"/>
                </a:solidFill>
                <a:latin typeface="Calibri"/>
                <a:ea typeface="Calibri"/>
                <a:cs typeface="Calibri"/>
                <a:sym typeface="Calibri"/>
              </a:rPr>
              <a:t>5- التقسيمات الاداريةالجديدة المعروفة باسم الثيمات </a:t>
            </a:r>
            <a:endParaRPr/>
          </a:p>
          <a:p>
            <a:pPr indent="0" lvl="0" marL="0" marR="0" rtl="1" algn="ctr">
              <a:spcBef>
                <a:spcPts val="0"/>
              </a:spcBef>
              <a:spcAft>
                <a:spcPts val="0"/>
              </a:spcAft>
              <a:buNone/>
            </a:pPr>
            <a:r>
              <a:rPr lang="ar-EG" sz="1800">
                <a:solidFill>
                  <a:schemeClr val="lt1"/>
                </a:solidFill>
                <a:latin typeface="Calibri"/>
                <a:ea typeface="Calibri"/>
                <a:cs typeface="Calibri"/>
                <a:sym typeface="Calibri"/>
              </a:rPr>
              <a:t>6- إعادة الصليب الحقيقي  </a:t>
            </a:r>
            <a:endParaRPr/>
          </a:p>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356" name="Google Shape;356;p22" title="الامبراطورية الرومانية 4"/>
          <p:cNvPicPr preferRelativeResize="0"/>
          <p:nvPr/>
        </p:nvPicPr>
        <p:blipFill rotWithShape="1">
          <a:blip r:embed="rId3">
            <a:alphaModFix/>
          </a:blip>
          <a:srcRect b="0" l="0" r="0" t="0"/>
          <a:stretch/>
        </p:blipFill>
        <p:spPr>
          <a:xfrm>
            <a:off x="-347002" y="2644726"/>
            <a:ext cx="6096000" cy="3429000"/>
          </a:xfrm>
          <a:prstGeom prst="rect">
            <a:avLst/>
          </a:prstGeom>
          <a:noFill/>
          <a:ln>
            <a:noFill/>
          </a:ln>
        </p:spPr>
      </p:pic>
      <p:sp>
        <p:nvSpPr>
          <p:cNvPr id="357" name="Google Shape;357;p22"/>
          <p:cNvSpPr/>
          <p:nvPr/>
        </p:nvSpPr>
        <p:spPr>
          <a:xfrm>
            <a:off x="379826" y="541215"/>
            <a:ext cx="4093699" cy="914400"/>
          </a:xfrm>
          <a:prstGeom prst="frame">
            <a:avLst>
              <a:gd fmla="val 12500" name="adj1"/>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lang="ar-EG" sz="1800">
                <a:solidFill>
                  <a:schemeClr val="dk1"/>
                </a:solidFill>
                <a:latin typeface="Calibri"/>
                <a:ea typeface="Calibri"/>
                <a:cs typeface="Calibri"/>
                <a:sym typeface="Calibri"/>
              </a:rPr>
              <a:t>فيلم وثائقي عن فترة حكم هرقل</a:t>
            </a:r>
            <a:endParaRPr sz="1800">
              <a:solidFill>
                <a:schemeClr val="dk1"/>
              </a:solidFill>
              <a:latin typeface="Calibri"/>
              <a:ea typeface="Calibri"/>
              <a:cs typeface="Calibri"/>
              <a:sym typeface="Calibri"/>
            </a:endParaRPr>
          </a:p>
        </p:txBody>
      </p:sp>
      <p:sp>
        <p:nvSpPr>
          <p:cNvPr id="358" name="Google Shape;358;p22"/>
          <p:cNvSpPr/>
          <p:nvPr/>
        </p:nvSpPr>
        <p:spPr>
          <a:xfrm>
            <a:off x="2019413" y="1560966"/>
            <a:ext cx="484632" cy="978408"/>
          </a:xfrm>
          <a:prstGeom prst="downArrow">
            <a:avLst>
              <a:gd fmla="val 50000" name="adj1"/>
              <a:gd fmla="val 50000" name="adj2"/>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56"/>
                                        </p:tgtEl>
                                        <p:attrNameLst>
                                          <p:attrName>style.visibility</p:attrName>
                                        </p:attrNameLst>
                                      </p:cBhvr>
                                      <p:to>
                                        <p:strVal val="visible"/>
                                      </p:to>
                                    </p:set>
                                    <p:animEffect filter="fade" transition="in">
                                      <p:cBhvr>
                                        <p:cTn dur="1"/>
                                        <p:tgtEl>
                                          <p:spTgt spid="35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2" name="Shape 362"/>
        <p:cNvGrpSpPr/>
        <p:nvPr/>
      </p:nvGrpSpPr>
      <p:grpSpPr>
        <a:xfrm>
          <a:off x="0" y="0"/>
          <a:ext cx="0" cy="0"/>
          <a:chOff x="0" y="0"/>
          <a:chExt cx="0" cy="0"/>
        </a:xfrm>
      </p:grpSpPr>
      <p:sp>
        <p:nvSpPr>
          <p:cNvPr id="363" name="Google Shape;363;p23"/>
          <p:cNvSpPr txBox="1"/>
          <p:nvPr>
            <p:ph type="title"/>
          </p:nvPr>
        </p:nvSpPr>
        <p:spPr>
          <a:xfrm>
            <a:off x="515273" y="213094"/>
            <a:ext cx="11161453" cy="720000"/>
          </a:xfrm>
          <a:prstGeom prst="rect">
            <a:avLst/>
          </a:prstGeom>
          <a:no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2060"/>
              </a:buClr>
              <a:buSzPts val="4800"/>
              <a:buFont typeface="Calibri"/>
              <a:buNone/>
            </a:pPr>
            <a:r>
              <a:rPr lang="ar-EG">
                <a:latin typeface="Calibri"/>
                <a:ea typeface="Calibri"/>
                <a:cs typeface="Calibri"/>
                <a:sym typeface="Calibri"/>
              </a:rPr>
              <a:t>مردود</a:t>
            </a:r>
            <a:endParaRPr/>
          </a:p>
        </p:txBody>
      </p:sp>
      <p:sp>
        <p:nvSpPr>
          <p:cNvPr id="364" name="Google Shape;364;p23"/>
          <p:cNvSpPr txBox="1"/>
          <p:nvPr>
            <p:ph idx="2" type="body"/>
          </p:nvPr>
        </p:nvSpPr>
        <p:spPr>
          <a:xfrm>
            <a:off x="515273" y="1725682"/>
            <a:ext cx="11161453" cy="4152517"/>
          </a:xfrm>
          <a:prstGeom prst="rect">
            <a:avLst/>
          </a:prstGeom>
          <a:noFill/>
          <a:ln>
            <a:noFill/>
          </a:ln>
        </p:spPr>
        <p:txBody>
          <a:bodyPr anchorCtr="0" anchor="t" bIns="45700" lIns="91425" spcFirstLastPara="1" rIns="91425" wrap="square" tIns="45700">
            <a:normAutofit/>
          </a:bodyPr>
          <a:lstStyle/>
          <a:p>
            <a:pPr indent="0" lvl="0" marL="0" rtl="1" algn="r">
              <a:lnSpc>
                <a:spcPct val="107000"/>
              </a:lnSpc>
              <a:spcBef>
                <a:spcPts val="0"/>
              </a:spcBef>
              <a:spcAft>
                <a:spcPts val="0"/>
              </a:spcAft>
              <a:buClr>
                <a:srgbClr val="C00000"/>
              </a:buClr>
              <a:buSzPts val="2800"/>
              <a:buNone/>
            </a:pPr>
            <a:r>
              <a:rPr b="1" lang="ar-EG" sz="2800">
                <a:solidFill>
                  <a:srgbClr val="C00000"/>
                </a:solidFill>
                <a:latin typeface="Calibri"/>
                <a:ea typeface="Calibri"/>
                <a:cs typeface="Calibri"/>
                <a:sym typeface="Calibri"/>
              </a:rPr>
              <a:t>ماذا اكتسبنا من هذا الدّرس؟</a:t>
            </a:r>
            <a:endParaRPr/>
          </a:p>
          <a:p>
            <a:pPr indent="-228600" lvl="0" marL="228600" rtl="1" algn="r">
              <a:lnSpc>
                <a:spcPct val="100000"/>
              </a:lnSpc>
              <a:spcBef>
                <a:spcPts val="800"/>
              </a:spcBef>
              <a:spcAft>
                <a:spcPts val="0"/>
              </a:spcAft>
              <a:buClr>
                <a:srgbClr val="002060"/>
              </a:buClr>
              <a:buSzPts val="2800"/>
              <a:buFont typeface="Noto Sans Symbols"/>
              <a:buChar char="❑"/>
            </a:pPr>
            <a:r>
              <a:rPr b="1" lang="ar-EG" sz="2800">
                <a:latin typeface="Calibri"/>
                <a:ea typeface="Calibri"/>
                <a:cs typeface="Calibri"/>
                <a:sym typeface="Calibri"/>
              </a:rPr>
              <a:t> الإمبراطورية الرومانية وأسباب ضعفها </a:t>
            </a:r>
            <a:endParaRPr/>
          </a:p>
          <a:p>
            <a:pPr indent="-50800" lvl="0" marL="228600" rtl="1" algn="r">
              <a:lnSpc>
                <a:spcPct val="100000"/>
              </a:lnSpc>
              <a:spcBef>
                <a:spcPts val="600"/>
              </a:spcBef>
              <a:spcAft>
                <a:spcPts val="0"/>
              </a:spcAft>
              <a:buClr>
                <a:srgbClr val="002060"/>
              </a:buClr>
              <a:buSzPts val="2800"/>
              <a:buFont typeface="Noto Sans Symbols"/>
              <a:buNone/>
            </a:pPr>
            <a:r>
              <a:t/>
            </a:r>
            <a:endParaRPr b="1" sz="2800">
              <a:latin typeface="Calibri"/>
              <a:ea typeface="Calibri"/>
              <a:cs typeface="Calibri"/>
              <a:sym typeface="Calibri"/>
            </a:endParaRPr>
          </a:p>
          <a:p>
            <a:pPr indent="-228600" lvl="0" marL="228600" rtl="1" algn="r">
              <a:lnSpc>
                <a:spcPct val="100000"/>
              </a:lnSpc>
              <a:spcBef>
                <a:spcPts val="600"/>
              </a:spcBef>
              <a:spcAft>
                <a:spcPts val="0"/>
              </a:spcAft>
              <a:buClr>
                <a:srgbClr val="002060"/>
              </a:buClr>
              <a:buSzPts val="2800"/>
              <a:buFont typeface="Noto Sans Symbols"/>
              <a:buChar char="❑"/>
            </a:pPr>
            <a:r>
              <a:rPr b="1" lang="ar-EG" sz="2800">
                <a:latin typeface="Calibri"/>
                <a:ea typeface="Calibri"/>
                <a:cs typeface="Calibri"/>
                <a:sym typeface="Calibri"/>
              </a:rPr>
              <a:t>الإمبراطورية البيزنطية الشرقية ونشر الديانة المسيحية </a:t>
            </a:r>
            <a:endParaRPr b="1" sz="2800">
              <a:latin typeface="Calibri"/>
              <a:ea typeface="Calibri"/>
              <a:cs typeface="Calibri"/>
              <a:sym typeface="Calibri"/>
            </a:endParaRPr>
          </a:p>
          <a:p>
            <a:pPr indent="-228600" lvl="0" marL="228600" rtl="1" algn="r">
              <a:lnSpc>
                <a:spcPct val="100000"/>
              </a:lnSpc>
              <a:spcBef>
                <a:spcPts val="600"/>
              </a:spcBef>
              <a:spcAft>
                <a:spcPts val="0"/>
              </a:spcAft>
              <a:buClr>
                <a:srgbClr val="002060"/>
              </a:buClr>
              <a:buSzPts val="2800"/>
              <a:buFont typeface="Noto Sans Symbols"/>
              <a:buChar char="❑"/>
            </a:pPr>
            <a:r>
              <a:rPr b="1" lang="ar-EG" sz="2800">
                <a:latin typeface="Calibri"/>
                <a:ea typeface="Calibri"/>
                <a:cs typeface="Calibri"/>
                <a:sym typeface="Calibri"/>
              </a:rPr>
              <a:t>نقل عاصمة الإمبراطورية البيزنطية الى القسطنطينية وتقسيمها شرقية وغربية </a:t>
            </a:r>
            <a:endParaRPr/>
          </a:p>
          <a:p>
            <a:pPr indent="0" lvl="0" marL="0" rtl="1" algn="r">
              <a:lnSpc>
                <a:spcPct val="100000"/>
              </a:lnSpc>
              <a:spcBef>
                <a:spcPts val="600"/>
              </a:spcBef>
              <a:spcAft>
                <a:spcPts val="0"/>
              </a:spcAft>
              <a:buClr>
                <a:srgbClr val="002060"/>
              </a:buClr>
              <a:buSzPts val="2800"/>
              <a:buNone/>
            </a:pPr>
            <a:r>
              <a:t/>
            </a:r>
            <a:endParaRPr b="1" sz="2800">
              <a:latin typeface="Calibri"/>
              <a:ea typeface="Calibri"/>
              <a:cs typeface="Calibri"/>
              <a:sym typeface="Calibri"/>
            </a:endParaRPr>
          </a:p>
          <a:p>
            <a:pPr indent="-228600" lvl="0" marL="228600" rtl="1" algn="r">
              <a:lnSpc>
                <a:spcPct val="100000"/>
              </a:lnSpc>
              <a:spcBef>
                <a:spcPts val="600"/>
              </a:spcBef>
              <a:spcAft>
                <a:spcPts val="0"/>
              </a:spcAft>
              <a:buClr>
                <a:srgbClr val="002060"/>
              </a:buClr>
              <a:buSzPts val="2800"/>
              <a:buFont typeface="Noto Sans Symbols"/>
              <a:buChar char="❑"/>
            </a:pPr>
            <a:r>
              <a:rPr b="1" lang="ar-EG" sz="2800">
                <a:latin typeface="Calibri"/>
                <a:ea typeface="Calibri"/>
                <a:cs typeface="Calibri"/>
                <a:sym typeface="Calibri"/>
              </a:rPr>
              <a:t>أهم الحكام للإمبراطورية البيزنطية </a:t>
            </a:r>
            <a:endParaRPr b="1" sz="2800">
              <a:latin typeface="Calibri"/>
              <a:ea typeface="Calibri"/>
              <a:cs typeface="Calibri"/>
              <a:sym typeface="Calibri"/>
            </a:endParaRPr>
          </a:p>
          <a:p>
            <a:pPr indent="-76200" lvl="0" marL="228600" rtl="1" algn="r">
              <a:lnSpc>
                <a:spcPct val="107000"/>
              </a:lnSpc>
              <a:spcBef>
                <a:spcPts val="600"/>
              </a:spcBef>
              <a:spcAft>
                <a:spcPts val="0"/>
              </a:spcAft>
              <a:buClr>
                <a:srgbClr val="002060"/>
              </a:buClr>
              <a:buSzPts val="2400"/>
              <a:buNone/>
            </a:pPr>
            <a:r>
              <a:t/>
            </a:r>
            <a:endParaRPr>
              <a:latin typeface="Calibri"/>
              <a:ea typeface="Calibri"/>
              <a:cs typeface="Calibri"/>
              <a:sym typeface="Calibri"/>
            </a:endParaRPr>
          </a:p>
          <a:p>
            <a:pPr indent="-76200" lvl="0" marL="228600" rtl="1" algn="r">
              <a:lnSpc>
                <a:spcPct val="107000"/>
              </a:lnSpc>
              <a:spcBef>
                <a:spcPts val="800"/>
              </a:spcBef>
              <a:spcAft>
                <a:spcPts val="0"/>
              </a:spcAft>
              <a:buClr>
                <a:srgbClr val="002060"/>
              </a:buClr>
              <a:buSzPts val="2400"/>
              <a:buNone/>
            </a:pPr>
            <a:r>
              <a:t/>
            </a:r>
            <a:endParaRPr>
              <a:latin typeface="Calibri"/>
              <a:ea typeface="Calibri"/>
              <a:cs typeface="Calibri"/>
              <a:sym typeface="Calibri"/>
            </a:endParaRPr>
          </a:p>
          <a:p>
            <a:pPr indent="-76200" lvl="0" marL="228600" rtl="1" algn="r">
              <a:lnSpc>
                <a:spcPct val="107000"/>
              </a:lnSpc>
              <a:spcBef>
                <a:spcPts val="800"/>
              </a:spcBef>
              <a:spcAft>
                <a:spcPts val="0"/>
              </a:spcAft>
              <a:buClr>
                <a:srgbClr val="002060"/>
              </a:buClr>
              <a:buSzPts val="2400"/>
              <a:buNone/>
            </a:pPr>
            <a:r>
              <a:t/>
            </a:r>
            <a:endParaRPr b="1">
              <a:latin typeface="Calibri"/>
              <a:ea typeface="Calibri"/>
              <a:cs typeface="Calibri"/>
              <a:sym typeface="Calibri"/>
            </a:endParaRPr>
          </a:p>
        </p:txBody>
      </p:sp>
      <p:pic>
        <p:nvPicPr>
          <p:cNvPr id="365" name="Google Shape;365;p23"/>
          <p:cNvPicPr preferRelativeResize="0"/>
          <p:nvPr/>
        </p:nvPicPr>
        <p:blipFill rotWithShape="1">
          <a:blip r:embed="rId3">
            <a:alphaModFix/>
          </a:blip>
          <a:srcRect b="0" l="0" r="0" t="0"/>
          <a:stretch/>
        </p:blipFill>
        <p:spPr>
          <a:xfrm>
            <a:off x="0" y="0"/>
            <a:ext cx="3826412" cy="3477416"/>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4">
                                            <p:txEl>
                                              <p:pRg end="0" st="0"/>
                                            </p:txEl>
                                          </p:spTgt>
                                        </p:tgtEl>
                                        <p:attrNameLst>
                                          <p:attrName>style.visibility</p:attrName>
                                        </p:attrNameLst>
                                      </p:cBhvr>
                                      <p:to>
                                        <p:strVal val="visible"/>
                                      </p:to>
                                    </p:set>
                                    <p:animEffect filter="fade" transition="in">
                                      <p:cBhvr>
                                        <p:cTn dur="1000"/>
                                        <p:tgtEl>
                                          <p:spTgt spid="364">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4">
                                            <p:txEl>
                                              <p:pRg end="1" st="1"/>
                                            </p:txEl>
                                          </p:spTgt>
                                        </p:tgtEl>
                                        <p:attrNameLst>
                                          <p:attrName>style.visibility</p:attrName>
                                        </p:attrNameLst>
                                      </p:cBhvr>
                                      <p:to>
                                        <p:strVal val="visible"/>
                                      </p:to>
                                    </p:set>
                                    <p:animEffect filter="fade" transition="in">
                                      <p:cBhvr>
                                        <p:cTn dur="1000"/>
                                        <p:tgtEl>
                                          <p:spTgt spid="364">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4">
                                            <p:txEl>
                                              <p:pRg end="2" st="2"/>
                                            </p:txEl>
                                          </p:spTgt>
                                        </p:tgtEl>
                                        <p:attrNameLst>
                                          <p:attrName>style.visibility</p:attrName>
                                        </p:attrNameLst>
                                      </p:cBhvr>
                                      <p:to>
                                        <p:strVal val="visible"/>
                                      </p:to>
                                    </p:set>
                                    <p:animEffect filter="fade" transition="in">
                                      <p:cBhvr>
                                        <p:cTn dur="1000"/>
                                        <p:tgtEl>
                                          <p:spTgt spid="364">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4">
                                            <p:txEl>
                                              <p:pRg end="3" st="3"/>
                                            </p:txEl>
                                          </p:spTgt>
                                        </p:tgtEl>
                                        <p:attrNameLst>
                                          <p:attrName>style.visibility</p:attrName>
                                        </p:attrNameLst>
                                      </p:cBhvr>
                                      <p:to>
                                        <p:strVal val="visible"/>
                                      </p:to>
                                    </p:set>
                                    <p:animEffect filter="fade" transition="in">
                                      <p:cBhvr>
                                        <p:cTn dur="1000"/>
                                        <p:tgtEl>
                                          <p:spTgt spid="364">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4">
                                            <p:txEl>
                                              <p:pRg end="4" st="4"/>
                                            </p:txEl>
                                          </p:spTgt>
                                        </p:tgtEl>
                                        <p:attrNameLst>
                                          <p:attrName>style.visibility</p:attrName>
                                        </p:attrNameLst>
                                      </p:cBhvr>
                                      <p:to>
                                        <p:strVal val="visible"/>
                                      </p:to>
                                    </p:set>
                                    <p:animEffect filter="fade" transition="in">
                                      <p:cBhvr>
                                        <p:cTn dur="1000"/>
                                        <p:tgtEl>
                                          <p:spTgt spid="364">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4">
                                            <p:txEl>
                                              <p:pRg end="5" st="5"/>
                                            </p:txEl>
                                          </p:spTgt>
                                        </p:tgtEl>
                                        <p:attrNameLst>
                                          <p:attrName>style.visibility</p:attrName>
                                        </p:attrNameLst>
                                      </p:cBhvr>
                                      <p:to>
                                        <p:strVal val="visible"/>
                                      </p:to>
                                    </p:set>
                                    <p:animEffect filter="fade" transition="in">
                                      <p:cBhvr>
                                        <p:cTn dur="1000"/>
                                        <p:tgtEl>
                                          <p:spTgt spid="364">
                                            <p:txEl>
                                              <p:pRg end="5" st="5"/>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4">
                                            <p:txEl>
                                              <p:pRg end="6" st="6"/>
                                            </p:txEl>
                                          </p:spTgt>
                                        </p:tgtEl>
                                        <p:attrNameLst>
                                          <p:attrName>style.visibility</p:attrName>
                                        </p:attrNameLst>
                                      </p:cBhvr>
                                      <p:to>
                                        <p:strVal val="visible"/>
                                      </p:to>
                                    </p:set>
                                    <p:animEffect filter="fade" transition="in">
                                      <p:cBhvr>
                                        <p:cTn dur="1000"/>
                                        <p:tgtEl>
                                          <p:spTgt spid="364">
                                            <p:txEl>
                                              <p:pRg end="6" st="6"/>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4">
                                            <p:txEl>
                                              <p:pRg end="7" st="7"/>
                                            </p:txEl>
                                          </p:spTgt>
                                        </p:tgtEl>
                                        <p:attrNameLst>
                                          <p:attrName>style.visibility</p:attrName>
                                        </p:attrNameLst>
                                      </p:cBhvr>
                                      <p:to>
                                        <p:strVal val="visible"/>
                                      </p:to>
                                    </p:set>
                                    <p:animEffect filter="fade" transition="in">
                                      <p:cBhvr>
                                        <p:cTn dur="1000"/>
                                        <p:tgtEl>
                                          <p:spTgt spid="364">
                                            <p:txEl>
                                              <p:pRg end="7" st="7"/>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4">
                                            <p:txEl>
                                              <p:pRg end="8" st="8"/>
                                            </p:txEl>
                                          </p:spTgt>
                                        </p:tgtEl>
                                        <p:attrNameLst>
                                          <p:attrName>style.visibility</p:attrName>
                                        </p:attrNameLst>
                                      </p:cBhvr>
                                      <p:to>
                                        <p:strVal val="visible"/>
                                      </p:to>
                                    </p:set>
                                    <p:animEffect filter="fade" transition="in">
                                      <p:cBhvr>
                                        <p:cTn dur="1000"/>
                                        <p:tgtEl>
                                          <p:spTgt spid="364">
                                            <p:txEl>
                                              <p:pRg end="8" st="8"/>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364">
                                            <p:txEl>
                                              <p:pRg end="9" st="9"/>
                                            </p:txEl>
                                          </p:spTgt>
                                        </p:tgtEl>
                                        <p:attrNameLst>
                                          <p:attrName>style.visibility</p:attrName>
                                        </p:attrNameLst>
                                      </p:cBhvr>
                                      <p:to>
                                        <p:strVal val="visible"/>
                                      </p:to>
                                    </p:set>
                                    <p:animEffect filter="fade" transition="in">
                                      <p:cBhvr>
                                        <p:cTn dur="1000"/>
                                        <p:tgtEl>
                                          <p:spTgt spid="364">
                                            <p:txEl>
                                              <p:pRg end="9" st="9"/>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3"/>
          <p:cNvSpPr txBox="1"/>
          <p:nvPr>
            <p:ph type="title"/>
          </p:nvPr>
        </p:nvSpPr>
        <p:spPr>
          <a:xfrm>
            <a:off x="515273" y="213094"/>
            <a:ext cx="11161453" cy="720000"/>
          </a:xfrm>
          <a:prstGeom prst="rect">
            <a:avLst/>
          </a:prstGeom>
          <a:noFill/>
          <a:ln>
            <a:noFill/>
          </a:ln>
        </p:spPr>
        <p:txBody>
          <a:bodyPr anchorCtr="0" anchor="ctr" bIns="45700" lIns="91425" spcFirstLastPara="1" rIns="91425" wrap="square" tIns="45700">
            <a:noAutofit/>
          </a:bodyPr>
          <a:lstStyle/>
          <a:p>
            <a:pPr indent="0" lvl="0" marL="0" marR="0" rtl="1" algn="ctr">
              <a:lnSpc>
                <a:spcPct val="100000"/>
              </a:lnSpc>
              <a:spcBef>
                <a:spcPts val="0"/>
              </a:spcBef>
              <a:spcAft>
                <a:spcPts val="0"/>
              </a:spcAft>
              <a:buClr>
                <a:srgbClr val="002060"/>
              </a:buClr>
              <a:buSzPts val="4800"/>
              <a:buFont typeface="Calibri"/>
              <a:buNone/>
            </a:pPr>
            <a:r>
              <a:rPr lang="ar-EG">
                <a:latin typeface="Calibri"/>
                <a:ea typeface="Calibri"/>
                <a:cs typeface="Calibri"/>
                <a:sym typeface="Calibri"/>
              </a:rPr>
              <a:t>سنتعلّم اليوم</a:t>
            </a:r>
            <a:endParaRPr/>
          </a:p>
        </p:txBody>
      </p:sp>
      <p:sp>
        <p:nvSpPr>
          <p:cNvPr id="160" name="Google Shape;160;p3"/>
          <p:cNvSpPr txBox="1"/>
          <p:nvPr>
            <p:ph idx="2" type="body"/>
          </p:nvPr>
        </p:nvSpPr>
        <p:spPr>
          <a:xfrm>
            <a:off x="515273" y="933094"/>
            <a:ext cx="11161453" cy="5259070"/>
          </a:xfrm>
          <a:prstGeom prst="rect">
            <a:avLst/>
          </a:prstGeom>
          <a:noFill/>
          <a:ln>
            <a:noFill/>
          </a:ln>
        </p:spPr>
        <p:txBody>
          <a:bodyPr anchorCtr="0" anchor="t" bIns="45700" lIns="91425" spcFirstLastPara="1" rIns="91425" wrap="square" tIns="45700">
            <a:noAutofit/>
          </a:bodyPr>
          <a:lstStyle/>
          <a:p>
            <a:pPr indent="-457200" lvl="0" marL="457200" rtl="1" algn="r">
              <a:lnSpc>
                <a:spcPct val="100000"/>
              </a:lnSpc>
              <a:spcBef>
                <a:spcPts val="0"/>
              </a:spcBef>
              <a:spcAft>
                <a:spcPts val="0"/>
              </a:spcAft>
              <a:buClr>
                <a:srgbClr val="002060"/>
              </a:buClr>
              <a:buSzPts val="1600"/>
              <a:buFont typeface="Calibri"/>
              <a:buAutoNum type="arabicPeriod"/>
            </a:pPr>
            <a:r>
              <a:rPr b="1" lang="ar-EG" sz="1600">
                <a:latin typeface="Calibri"/>
                <a:ea typeface="Calibri"/>
                <a:cs typeface="Calibri"/>
                <a:sym typeface="Calibri"/>
              </a:rPr>
              <a:t>افتتاحيّة- الإمبراطورية البيزنطية </a:t>
            </a:r>
            <a:endParaRPr b="1" sz="1600">
              <a:latin typeface="Calibri"/>
              <a:ea typeface="Calibri"/>
              <a:cs typeface="Calibri"/>
              <a:sym typeface="Calibri"/>
            </a:endParaRPr>
          </a:p>
          <a:p>
            <a:pPr indent="-457200" lvl="0" marL="457200" rtl="1" algn="r">
              <a:lnSpc>
                <a:spcPct val="100000"/>
              </a:lnSpc>
              <a:spcBef>
                <a:spcPts val="600"/>
              </a:spcBef>
              <a:spcAft>
                <a:spcPts val="0"/>
              </a:spcAft>
              <a:buClr>
                <a:srgbClr val="002060"/>
              </a:buClr>
              <a:buSzPts val="1600"/>
              <a:buFont typeface="Calibri"/>
              <a:buAutoNum type="arabicPeriod"/>
            </a:pPr>
            <a:r>
              <a:rPr b="1" lang="ar-EG" sz="1600">
                <a:latin typeface="Calibri"/>
                <a:ea typeface="Calibri"/>
                <a:cs typeface="Calibri"/>
                <a:sym typeface="Calibri"/>
              </a:rPr>
              <a:t>المسار الزمني </a:t>
            </a:r>
            <a:endParaRPr b="1" sz="1600">
              <a:latin typeface="Calibri"/>
              <a:ea typeface="Calibri"/>
              <a:cs typeface="Calibri"/>
              <a:sym typeface="Calibri"/>
            </a:endParaRPr>
          </a:p>
          <a:p>
            <a:pPr indent="-457200" lvl="0" marL="457200" rtl="1" algn="r">
              <a:lnSpc>
                <a:spcPct val="100000"/>
              </a:lnSpc>
              <a:spcBef>
                <a:spcPts val="600"/>
              </a:spcBef>
              <a:spcAft>
                <a:spcPts val="0"/>
              </a:spcAft>
              <a:buClr>
                <a:srgbClr val="002060"/>
              </a:buClr>
              <a:buSzPts val="1600"/>
              <a:buFont typeface="Calibri"/>
              <a:buAutoNum type="arabicPeriod"/>
            </a:pPr>
            <a:r>
              <a:rPr b="1" lang="ar-EG" sz="1600">
                <a:latin typeface="Calibri"/>
                <a:ea typeface="Calibri"/>
                <a:cs typeface="Calibri"/>
                <a:sym typeface="Calibri"/>
              </a:rPr>
              <a:t>مصطلحات مهمة في التاريخ </a:t>
            </a:r>
            <a:endParaRPr/>
          </a:p>
          <a:p>
            <a:pPr indent="-457200" lvl="0" marL="457200" rtl="1" algn="r">
              <a:lnSpc>
                <a:spcPct val="100000"/>
              </a:lnSpc>
              <a:spcBef>
                <a:spcPts val="600"/>
              </a:spcBef>
              <a:spcAft>
                <a:spcPts val="0"/>
              </a:spcAft>
              <a:buClr>
                <a:srgbClr val="002060"/>
              </a:buClr>
              <a:buSzPts val="1600"/>
              <a:buFont typeface="Calibri"/>
              <a:buAutoNum type="arabicPeriod"/>
            </a:pPr>
            <a:r>
              <a:rPr b="1" lang="ar-EG" sz="1600">
                <a:latin typeface="Calibri"/>
                <a:ea typeface="Calibri"/>
                <a:cs typeface="Calibri"/>
                <a:sym typeface="Calibri"/>
              </a:rPr>
              <a:t>الفترة التي سبقت الإمبراطورية البيزنطية  الإمبراطورية الرومانية </a:t>
            </a:r>
            <a:endParaRPr/>
          </a:p>
          <a:p>
            <a:pPr indent="-457200" lvl="0" marL="457200" rtl="1" algn="r">
              <a:lnSpc>
                <a:spcPct val="100000"/>
              </a:lnSpc>
              <a:spcBef>
                <a:spcPts val="600"/>
              </a:spcBef>
              <a:spcAft>
                <a:spcPts val="0"/>
              </a:spcAft>
              <a:buClr>
                <a:srgbClr val="002060"/>
              </a:buClr>
              <a:buSzPts val="1600"/>
              <a:buFont typeface="Calibri"/>
              <a:buAutoNum type="arabicPeriod"/>
            </a:pPr>
            <a:r>
              <a:rPr b="1" lang="ar-EG" sz="1600">
                <a:latin typeface="Calibri"/>
                <a:ea typeface="Calibri"/>
                <a:cs typeface="Calibri"/>
                <a:sym typeface="Calibri"/>
              </a:rPr>
              <a:t>ظهور الديانة المسيحية في القرن الأول ميلادي في فترة حكم الإمبراطورية الرومانية </a:t>
            </a:r>
            <a:endParaRPr/>
          </a:p>
          <a:p>
            <a:pPr indent="-457200" lvl="0" marL="457200" rtl="1" algn="r">
              <a:lnSpc>
                <a:spcPct val="100000"/>
              </a:lnSpc>
              <a:spcBef>
                <a:spcPts val="600"/>
              </a:spcBef>
              <a:spcAft>
                <a:spcPts val="0"/>
              </a:spcAft>
              <a:buClr>
                <a:srgbClr val="002060"/>
              </a:buClr>
              <a:buSzPts val="1600"/>
              <a:buFont typeface="Calibri"/>
              <a:buAutoNum type="arabicPeriod"/>
            </a:pPr>
            <a:r>
              <a:rPr b="1" lang="ar-EG" sz="1600">
                <a:latin typeface="Calibri"/>
                <a:ea typeface="Calibri"/>
                <a:cs typeface="Calibri"/>
                <a:sym typeface="Calibri"/>
              </a:rPr>
              <a:t>أسباب ضعف الإمبراطورية الرومانية </a:t>
            </a:r>
            <a:endParaRPr/>
          </a:p>
          <a:p>
            <a:pPr indent="-457200" lvl="0" marL="457200" rtl="1" algn="r">
              <a:lnSpc>
                <a:spcPct val="100000"/>
              </a:lnSpc>
              <a:spcBef>
                <a:spcPts val="600"/>
              </a:spcBef>
              <a:spcAft>
                <a:spcPts val="0"/>
              </a:spcAft>
              <a:buClr>
                <a:srgbClr val="002060"/>
              </a:buClr>
              <a:buSzPts val="1600"/>
              <a:buFont typeface="Calibri"/>
              <a:buAutoNum type="arabicPeriod"/>
            </a:pPr>
            <a:r>
              <a:rPr b="1" lang="ar-EG" sz="1600">
                <a:latin typeface="Calibri"/>
                <a:ea typeface="Calibri"/>
                <a:cs typeface="Calibri"/>
                <a:sym typeface="Calibri"/>
              </a:rPr>
              <a:t>فترة حكم قسطنطين الأول وتأسيس الإمبراطورية البيزنطية </a:t>
            </a:r>
            <a:endParaRPr/>
          </a:p>
          <a:p>
            <a:pPr indent="-457200" lvl="0" marL="457200" rtl="1" algn="r">
              <a:lnSpc>
                <a:spcPct val="100000"/>
              </a:lnSpc>
              <a:spcBef>
                <a:spcPts val="600"/>
              </a:spcBef>
              <a:spcAft>
                <a:spcPts val="0"/>
              </a:spcAft>
              <a:buClr>
                <a:srgbClr val="002060"/>
              </a:buClr>
              <a:buSzPts val="1600"/>
              <a:buFont typeface="Calibri"/>
              <a:buAutoNum type="arabicPeriod"/>
            </a:pPr>
            <a:r>
              <a:rPr b="1" lang="ar-EG" sz="1600">
                <a:latin typeface="Calibri"/>
                <a:ea typeface="Calibri"/>
                <a:cs typeface="Calibri"/>
                <a:sym typeface="Calibri"/>
              </a:rPr>
              <a:t>تعريف الإمبراطورية البيزنطية وسبب التسمية </a:t>
            </a:r>
            <a:endParaRPr/>
          </a:p>
          <a:p>
            <a:pPr indent="-457200" lvl="0" marL="457200" rtl="1" algn="r">
              <a:lnSpc>
                <a:spcPct val="100000"/>
              </a:lnSpc>
              <a:spcBef>
                <a:spcPts val="600"/>
              </a:spcBef>
              <a:spcAft>
                <a:spcPts val="0"/>
              </a:spcAft>
              <a:buClr>
                <a:srgbClr val="002060"/>
              </a:buClr>
              <a:buSzPts val="1600"/>
              <a:buFont typeface="Calibri"/>
              <a:buAutoNum type="arabicPeriod"/>
            </a:pPr>
            <a:r>
              <a:rPr b="1" lang="ar-EG" sz="1600">
                <a:latin typeface="Calibri"/>
                <a:ea typeface="Calibri"/>
                <a:cs typeface="Calibri"/>
                <a:sym typeface="Calibri"/>
              </a:rPr>
              <a:t>الانقسام في الإمبراطورية البيزنطية شرقية وغربية </a:t>
            </a:r>
            <a:endParaRPr/>
          </a:p>
          <a:p>
            <a:pPr indent="-457200" lvl="0" marL="457200" rtl="1" algn="r">
              <a:lnSpc>
                <a:spcPct val="100000"/>
              </a:lnSpc>
              <a:spcBef>
                <a:spcPts val="600"/>
              </a:spcBef>
              <a:spcAft>
                <a:spcPts val="0"/>
              </a:spcAft>
              <a:buClr>
                <a:srgbClr val="002060"/>
              </a:buClr>
              <a:buSzPts val="1600"/>
              <a:buFont typeface="Calibri"/>
              <a:buAutoNum type="arabicPeriod"/>
            </a:pPr>
            <a:r>
              <a:rPr b="1" lang="ar-EG" sz="1600">
                <a:latin typeface="Calibri"/>
                <a:ea typeface="Calibri"/>
                <a:cs typeface="Calibri"/>
                <a:sym typeface="Calibri"/>
              </a:rPr>
              <a:t>توزيع السلطة في الإمبراطورية البيزنطية </a:t>
            </a:r>
            <a:endParaRPr/>
          </a:p>
          <a:p>
            <a:pPr indent="-457200" lvl="0" marL="457200" rtl="1" algn="r">
              <a:lnSpc>
                <a:spcPct val="100000"/>
              </a:lnSpc>
              <a:spcBef>
                <a:spcPts val="600"/>
              </a:spcBef>
              <a:spcAft>
                <a:spcPts val="0"/>
              </a:spcAft>
              <a:buClr>
                <a:srgbClr val="002060"/>
              </a:buClr>
              <a:buSzPts val="1600"/>
              <a:buFont typeface="Calibri"/>
              <a:buAutoNum type="arabicPeriod"/>
            </a:pPr>
            <a:r>
              <a:rPr b="1" lang="ar-EG" sz="1600">
                <a:latin typeface="Calibri"/>
                <a:ea typeface="Calibri"/>
                <a:cs typeface="Calibri"/>
                <a:sym typeface="Calibri"/>
              </a:rPr>
              <a:t>الديانة المتبعة في الإمبراطورية البيزنطية </a:t>
            </a:r>
            <a:endParaRPr/>
          </a:p>
          <a:p>
            <a:pPr indent="-457200" lvl="0" marL="457200" rtl="1" algn="r">
              <a:lnSpc>
                <a:spcPct val="100000"/>
              </a:lnSpc>
              <a:spcBef>
                <a:spcPts val="600"/>
              </a:spcBef>
              <a:spcAft>
                <a:spcPts val="0"/>
              </a:spcAft>
              <a:buClr>
                <a:srgbClr val="002060"/>
              </a:buClr>
              <a:buSzPts val="1600"/>
              <a:buFont typeface="Calibri"/>
              <a:buAutoNum type="arabicPeriod"/>
            </a:pPr>
            <a:r>
              <a:rPr b="1" lang="ar-EG" sz="1600">
                <a:latin typeface="Calibri"/>
                <a:ea typeface="Calibri"/>
                <a:cs typeface="Calibri"/>
                <a:sym typeface="Calibri"/>
              </a:rPr>
              <a:t>الإمبراطورية البيزنطية في الشرق وعاصمتها القسطنطينية  500م  </a:t>
            </a:r>
            <a:endParaRPr/>
          </a:p>
          <a:p>
            <a:pPr indent="-457200" lvl="0" marL="457200" rtl="1" algn="r">
              <a:lnSpc>
                <a:spcPct val="100000"/>
              </a:lnSpc>
              <a:spcBef>
                <a:spcPts val="600"/>
              </a:spcBef>
              <a:spcAft>
                <a:spcPts val="0"/>
              </a:spcAft>
              <a:buClr>
                <a:srgbClr val="002060"/>
              </a:buClr>
              <a:buSzPts val="1600"/>
              <a:buFont typeface="Calibri"/>
              <a:buAutoNum type="arabicPeriod"/>
            </a:pPr>
            <a:r>
              <a:rPr b="1" lang="ar-EG" sz="1600">
                <a:latin typeface="Calibri"/>
                <a:ea typeface="Calibri"/>
                <a:cs typeface="Calibri"/>
                <a:sym typeface="Calibri"/>
              </a:rPr>
              <a:t>أسماء قسم من حكام الإمبراطورية البيزنطية </a:t>
            </a:r>
            <a:endParaRPr b="1" sz="1600">
              <a:latin typeface="Calibri"/>
              <a:ea typeface="Calibri"/>
              <a:cs typeface="Calibri"/>
              <a:sym typeface="Calibri"/>
            </a:endParaRPr>
          </a:p>
          <a:p>
            <a:pPr indent="-457200" lvl="0" marL="457200" rtl="1" algn="r">
              <a:lnSpc>
                <a:spcPct val="100000"/>
              </a:lnSpc>
              <a:spcBef>
                <a:spcPts val="600"/>
              </a:spcBef>
              <a:spcAft>
                <a:spcPts val="0"/>
              </a:spcAft>
              <a:buClr>
                <a:srgbClr val="002060"/>
              </a:buClr>
              <a:buSzPts val="1600"/>
              <a:buFont typeface="Calibri"/>
              <a:buAutoNum type="arabicPeriod"/>
            </a:pPr>
            <a:r>
              <a:rPr b="1" lang="ar-EG" sz="1600">
                <a:latin typeface="Calibri"/>
                <a:ea typeface="Calibri"/>
                <a:cs typeface="Calibri"/>
                <a:sym typeface="Calibri"/>
              </a:rPr>
              <a:t>حكم هرقل  </a:t>
            </a:r>
            <a:endParaRPr b="1" sz="1600">
              <a:latin typeface="Calibri"/>
              <a:ea typeface="Calibri"/>
              <a:cs typeface="Calibri"/>
              <a:sym typeface="Calibri"/>
            </a:endParaRPr>
          </a:p>
          <a:p>
            <a:pPr indent="-457200" lvl="0" marL="457200" rtl="1" algn="r">
              <a:lnSpc>
                <a:spcPct val="100000"/>
              </a:lnSpc>
              <a:spcBef>
                <a:spcPts val="600"/>
              </a:spcBef>
              <a:spcAft>
                <a:spcPts val="0"/>
              </a:spcAft>
              <a:buClr>
                <a:srgbClr val="002060"/>
              </a:buClr>
              <a:buSzPts val="1600"/>
              <a:buFont typeface="Calibri"/>
              <a:buAutoNum type="arabicPeriod"/>
            </a:pPr>
            <a:r>
              <a:rPr b="1" lang="ar-EG" sz="1600">
                <a:latin typeface="Calibri"/>
                <a:ea typeface="Calibri"/>
                <a:cs typeface="Calibri"/>
                <a:sym typeface="Calibri"/>
              </a:rPr>
              <a:t>إجمال ومردود. </a:t>
            </a:r>
            <a:endParaRPr b="1" sz="1600">
              <a:latin typeface="Calibri"/>
              <a:ea typeface="Calibri"/>
              <a:cs typeface="Calibri"/>
              <a:sym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4" name="Shape 164"/>
        <p:cNvGrpSpPr/>
        <p:nvPr/>
      </p:nvGrpSpPr>
      <p:grpSpPr>
        <a:xfrm>
          <a:off x="0" y="0"/>
          <a:ext cx="0" cy="0"/>
          <a:chOff x="0" y="0"/>
          <a:chExt cx="0" cy="0"/>
        </a:xfrm>
      </p:grpSpPr>
      <p:sp>
        <p:nvSpPr>
          <p:cNvPr id="165" name="Google Shape;165;p4"/>
          <p:cNvSpPr txBox="1"/>
          <p:nvPr/>
        </p:nvSpPr>
        <p:spPr>
          <a:xfrm>
            <a:off x="10485690" y="136733"/>
            <a:ext cx="1486968" cy="427289"/>
          </a:xfrm>
          <a:prstGeom prst="rect">
            <a:avLst/>
          </a:prstGeom>
          <a:noFill/>
          <a:ln>
            <a:noFill/>
          </a:ln>
        </p:spPr>
        <p:txBody>
          <a:bodyPr anchorCtr="0" anchor="b" bIns="45700" lIns="91425" spcFirstLastPara="1" rIns="91425" wrap="square" tIns="45700">
            <a:noAutofit/>
          </a:bodyPr>
          <a:lstStyle/>
          <a:p>
            <a:pPr indent="0" lvl="0" marL="0" marR="0" rtl="1" algn="r">
              <a:spcBef>
                <a:spcPts val="0"/>
              </a:spcBef>
              <a:spcAft>
                <a:spcPts val="0"/>
              </a:spcAft>
              <a:buNone/>
            </a:pPr>
            <a:r>
              <a:t/>
            </a:r>
            <a:endParaRPr b="1" sz="2400">
              <a:solidFill>
                <a:schemeClr val="lt1"/>
              </a:solidFill>
              <a:latin typeface="Calibri"/>
              <a:ea typeface="Calibri"/>
              <a:cs typeface="Calibri"/>
              <a:sym typeface="Calibri"/>
            </a:endParaRPr>
          </a:p>
        </p:txBody>
      </p:sp>
      <p:sp>
        <p:nvSpPr>
          <p:cNvPr id="166" name="Google Shape;166;p4"/>
          <p:cNvSpPr txBox="1"/>
          <p:nvPr/>
        </p:nvSpPr>
        <p:spPr>
          <a:xfrm>
            <a:off x="515273" y="213094"/>
            <a:ext cx="11161453" cy="1615706"/>
          </a:xfrm>
          <a:prstGeom prst="rect">
            <a:avLst/>
          </a:prstGeom>
          <a:noFill/>
          <a:ln>
            <a:noFill/>
          </a:ln>
        </p:spPr>
        <p:txBody>
          <a:bodyPr anchorCtr="0" anchor="b" bIns="45700" lIns="91425" spcFirstLastPara="1" rIns="91425" wrap="square" tIns="45700">
            <a:noAutofit/>
          </a:bodyPr>
          <a:lstStyle/>
          <a:p>
            <a:pPr indent="0" lvl="0" marL="0" marR="0" rtl="1" algn="ctr">
              <a:lnSpc>
                <a:spcPct val="90000"/>
              </a:lnSpc>
              <a:spcBef>
                <a:spcPts val="0"/>
              </a:spcBef>
              <a:spcAft>
                <a:spcPts val="0"/>
              </a:spcAft>
              <a:buClr>
                <a:srgbClr val="192A72"/>
              </a:buClr>
              <a:buSzPts val="3200"/>
              <a:buFont typeface="Calibri"/>
              <a:buNone/>
            </a:pPr>
            <a:r>
              <a:rPr b="1" lang="ar-EG" sz="3200" u="none">
                <a:solidFill>
                  <a:srgbClr val="192A72"/>
                </a:solidFill>
                <a:latin typeface="Calibri"/>
                <a:ea typeface="Calibri"/>
                <a:cs typeface="Calibri"/>
                <a:sym typeface="Calibri"/>
              </a:rPr>
              <a:t>افتتاحية – الإمبراطورية البيزنطية </a:t>
            </a:r>
            <a:endParaRPr/>
          </a:p>
          <a:p>
            <a:pPr indent="0" lvl="0" marL="0" marR="0" rtl="1" algn="ctr">
              <a:lnSpc>
                <a:spcPct val="90000"/>
              </a:lnSpc>
              <a:spcBef>
                <a:spcPts val="0"/>
              </a:spcBef>
              <a:spcAft>
                <a:spcPts val="0"/>
              </a:spcAft>
              <a:buClr>
                <a:srgbClr val="192A72"/>
              </a:buClr>
              <a:buSzPts val="3200"/>
              <a:buFont typeface="Calibri"/>
              <a:buNone/>
            </a:pPr>
            <a:r>
              <a:rPr b="1" lang="ar-EG" sz="3200" u="none">
                <a:solidFill>
                  <a:srgbClr val="192A72"/>
                </a:solidFill>
                <a:latin typeface="Calibri"/>
                <a:ea typeface="Calibri"/>
                <a:cs typeface="Calibri"/>
                <a:sym typeface="Calibri"/>
              </a:rPr>
              <a:t>476م – 1476 تقريباً</a:t>
            </a:r>
            <a:endParaRPr/>
          </a:p>
          <a:p>
            <a:pPr indent="0" lvl="0" marL="0" marR="0" rtl="1" algn="ctr">
              <a:lnSpc>
                <a:spcPct val="90000"/>
              </a:lnSpc>
              <a:spcBef>
                <a:spcPts val="0"/>
              </a:spcBef>
              <a:spcAft>
                <a:spcPts val="0"/>
              </a:spcAft>
              <a:buClr>
                <a:srgbClr val="192A72"/>
              </a:buClr>
              <a:buSzPts val="3200"/>
              <a:buFont typeface="Calibri"/>
              <a:buNone/>
            </a:pPr>
            <a:r>
              <a:rPr b="1" lang="ar-EG" sz="3200" u="none">
                <a:solidFill>
                  <a:srgbClr val="192A72"/>
                </a:solidFill>
                <a:latin typeface="Calibri"/>
                <a:ea typeface="Calibri"/>
                <a:cs typeface="Calibri"/>
                <a:sym typeface="Calibri"/>
              </a:rPr>
              <a:t>تعتبر من أعظم الإمبراطوريات على مر التاريخ</a:t>
            </a:r>
            <a:endParaRPr b="1" sz="3200" u="none">
              <a:solidFill>
                <a:srgbClr val="192A72"/>
              </a:solidFill>
              <a:latin typeface="Calibri"/>
              <a:ea typeface="Calibri"/>
              <a:cs typeface="Calibri"/>
              <a:sym typeface="Calibri"/>
            </a:endParaRPr>
          </a:p>
        </p:txBody>
      </p:sp>
      <p:sp>
        <p:nvSpPr>
          <p:cNvPr id="167" name="Google Shape;167;p4"/>
          <p:cNvSpPr/>
          <p:nvPr/>
        </p:nvSpPr>
        <p:spPr>
          <a:xfrm>
            <a:off x="4953882" y="1049414"/>
            <a:ext cx="7018776" cy="523220"/>
          </a:xfrm>
          <a:prstGeom prst="rect">
            <a:avLst/>
          </a:prstGeom>
          <a:noFill/>
          <a:ln>
            <a:noFill/>
          </a:ln>
        </p:spPr>
        <p:txBody>
          <a:bodyPr anchorCtr="0" anchor="t" bIns="45700" lIns="91425" spcFirstLastPara="1" rIns="91425" wrap="square" tIns="45700">
            <a:spAutoFit/>
          </a:bodyPr>
          <a:lstStyle/>
          <a:p>
            <a:pPr indent="-107950" lvl="0" marL="285750" marR="0" rtl="1" algn="r">
              <a:lnSpc>
                <a:spcPct val="100000"/>
              </a:lnSpc>
              <a:spcBef>
                <a:spcPts val="0"/>
              </a:spcBef>
              <a:spcAft>
                <a:spcPts val="0"/>
              </a:spcAft>
              <a:buClr>
                <a:schemeClr val="dk1"/>
              </a:buClr>
              <a:buSzPts val="2800"/>
              <a:buFont typeface="Noto Sans Symbols"/>
              <a:buNone/>
            </a:pPr>
            <a:r>
              <a:t/>
            </a:r>
            <a:endParaRPr b="1" sz="2800">
              <a:solidFill>
                <a:srgbClr val="222222"/>
              </a:solidFill>
              <a:latin typeface="arial"/>
              <a:ea typeface="arial"/>
              <a:cs typeface="arial"/>
              <a:sym typeface="arial"/>
            </a:endParaRPr>
          </a:p>
        </p:txBody>
      </p:sp>
      <p:pic>
        <p:nvPicPr>
          <p:cNvPr id="168" name="Google Shape;168;p4"/>
          <p:cNvPicPr preferRelativeResize="0"/>
          <p:nvPr/>
        </p:nvPicPr>
        <p:blipFill rotWithShape="1">
          <a:blip r:embed="rId3">
            <a:alphaModFix/>
          </a:blip>
          <a:srcRect b="0" l="0" r="0" t="0"/>
          <a:stretch/>
        </p:blipFill>
        <p:spPr>
          <a:xfrm>
            <a:off x="515273" y="2258720"/>
            <a:ext cx="4602787" cy="3549866"/>
          </a:xfrm>
          <a:prstGeom prst="rect">
            <a:avLst/>
          </a:prstGeom>
          <a:noFill/>
          <a:ln>
            <a:noFill/>
          </a:ln>
        </p:spPr>
      </p:pic>
      <p:pic>
        <p:nvPicPr>
          <p:cNvPr descr="الإمبراطورية البيزنطية" id="169" name="Google Shape;169;p4"/>
          <p:cNvPicPr preferRelativeResize="0"/>
          <p:nvPr/>
        </p:nvPicPr>
        <p:blipFill rotWithShape="1">
          <a:blip r:embed="rId4">
            <a:alphaModFix/>
          </a:blip>
          <a:srcRect b="0" l="0" r="0" t="0"/>
          <a:stretch/>
        </p:blipFill>
        <p:spPr>
          <a:xfrm>
            <a:off x="5591175" y="2809875"/>
            <a:ext cx="1009650" cy="1238250"/>
          </a:xfrm>
          <a:prstGeom prst="rect">
            <a:avLst/>
          </a:prstGeom>
          <a:noFill/>
          <a:ln>
            <a:noFill/>
          </a:ln>
        </p:spPr>
      </p:pic>
      <p:pic>
        <p:nvPicPr>
          <p:cNvPr id="170" name="Google Shape;170;p4"/>
          <p:cNvPicPr preferRelativeResize="0"/>
          <p:nvPr/>
        </p:nvPicPr>
        <p:blipFill rotWithShape="1">
          <a:blip r:embed="rId5">
            <a:alphaModFix/>
          </a:blip>
          <a:srcRect b="0" l="0" r="0" t="0"/>
          <a:stretch/>
        </p:blipFill>
        <p:spPr>
          <a:xfrm>
            <a:off x="7230794" y="2408954"/>
            <a:ext cx="4602786" cy="307744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5"/>
          <p:cNvSpPr txBox="1"/>
          <p:nvPr>
            <p:ph type="ctrTitle"/>
          </p:nvPr>
        </p:nvSpPr>
        <p:spPr>
          <a:xfrm>
            <a:off x="551145" y="416560"/>
            <a:ext cx="10492775" cy="558800"/>
          </a:xfrm>
          <a:prstGeom prst="rect">
            <a:avLst/>
          </a:prstGeom>
          <a:noFill/>
          <a:ln>
            <a:noFill/>
          </a:ln>
        </p:spPr>
        <p:txBody>
          <a:bodyPr anchorCtr="0" anchor="b" bIns="45700" lIns="91425" spcFirstLastPara="1" rIns="91425" wrap="square" tIns="45700">
            <a:noAutofit/>
          </a:bodyPr>
          <a:lstStyle/>
          <a:p>
            <a:pPr indent="0" lvl="0" marL="0" rtl="1" algn="ctr">
              <a:lnSpc>
                <a:spcPct val="90000"/>
              </a:lnSpc>
              <a:spcBef>
                <a:spcPts val="0"/>
              </a:spcBef>
              <a:spcAft>
                <a:spcPts val="0"/>
              </a:spcAft>
              <a:buClr>
                <a:schemeClr val="dk1"/>
              </a:buClr>
              <a:buSzPts val="2800"/>
              <a:buFont typeface="Calibri"/>
              <a:buNone/>
            </a:pPr>
            <a:r>
              <a:rPr b="1" lang="ar-EG" sz="2800">
                <a:latin typeface="Calibri"/>
                <a:ea typeface="Calibri"/>
                <a:cs typeface="Calibri"/>
                <a:sym typeface="Calibri"/>
              </a:rPr>
              <a:t>المحور أو المسار الزمني</a:t>
            </a:r>
            <a:endParaRPr/>
          </a:p>
        </p:txBody>
      </p:sp>
      <p:cxnSp>
        <p:nvCxnSpPr>
          <p:cNvPr id="176" name="Google Shape;176;p5"/>
          <p:cNvCxnSpPr/>
          <p:nvPr/>
        </p:nvCxnSpPr>
        <p:spPr>
          <a:xfrm>
            <a:off x="479559" y="2026257"/>
            <a:ext cx="11536017" cy="39757"/>
          </a:xfrm>
          <a:prstGeom prst="straightConnector1">
            <a:avLst/>
          </a:prstGeom>
          <a:noFill/>
          <a:ln cap="flat" cmpd="sng" w="38100">
            <a:solidFill>
              <a:schemeClr val="accent1"/>
            </a:solidFill>
            <a:prstDash val="solid"/>
            <a:miter lim="800000"/>
            <a:headEnd len="sm" w="sm" type="none"/>
            <a:tailEnd len="sm" w="sm" type="none"/>
          </a:ln>
        </p:spPr>
      </p:cxnSp>
      <p:sp>
        <p:nvSpPr>
          <p:cNvPr id="177" name="Google Shape;177;p5"/>
          <p:cNvSpPr/>
          <p:nvPr/>
        </p:nvSpPr>
        <p:spPr>
          <a:xfrm>
            <a:off x="10988304" y="1875163"/>
            <a:ext cx="413276" cy="43204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78" name="Google Shape;178;p5"/>
          <p:cNvSpPr/>
          <p:nvPr/>
        </p:nvSpPr>
        <p:spPr>
          <a:xfrm>
            <a:off x="8136835" y="1804215"/>
            <a:ext cx="1771382" cy="43204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rPr lang="ar-EG" sz="1800">
                <a:solidFill>
                  <a:schemeClr val="lt1"/>
                </a:solidFill>
                <a:latin typeface="Calibri"/>
                <a:ea typeface="Calibri"/>
                <a:cs typeface="Calibri"/>
                <a:sym typeface="Calibri"/>
              </a:rPr>
              <a:t>العصر القديم </a:t>
            </a:r>
            <a:endParaRPr sz="1800">
              <a:solidFill>
                <a:schemeClr val="lt1"/>
              </a:solidFill>
              <a:latin typeface="Calibri"/>
              <a:ea typeface="Calibri"/>
              <a:cs typeface="Calibri"/>
              <a:sym typeface="Calibri"/>
            </a:endParaRPr>
          </a:p>
        </p:txBody>
      </p:sp>
      <p:sp>
        <p:nvSpPr>
          <p:cNvPr id="179" name="Google Shape;179;p5"/>
          <p:cNvSpPr/>
          <p:nvPr/>
        </p:nvSpPr>
        <p:spPr>
          <a:xfrm>
            <a:off x="11369501" y="2389673"/>
            <a:ext cx="822499" cy="369332"/>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t/>
            </a:r>
            <a:endParaRPr sz="1800">
              <a:solidFill>
                <a:schemeClr val="dk1"/>
              </a:solidFill>
              <a:latin typeface="Calibri"/>
              <a:ea typeface="Calibri"/>
              <a:cs typeface="Calibri"/>
              <a:sym typeface="Calibri"/>
            </a:endParaRPr>
          </a:p>
        </p:txBody>
      </p:sp>
      <p:sp>
        <p:nvSpPr>
          <p:cNvPr id="180" name="Google Shape;180;p5"/>
          <p:cNvSpPr/>
          <p:nvPr/>
        </p:nvSpPr>
        <p:spPr>
          <a:xfrm>
            <a:off x="10349948" y="2328555"/>
            <a:ext cx="1185023" cy="646331"/>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rPr b="1" lang="ar-EG" sz="1800">
                <a:solidFill>
                  <a:schemeClr val="dk1"/>
                </a:solidFill>
                <a:latin typeface="Calibri"/>
                <a:ea typeface="Calibri"/>
                <a:cs typeface="Calibri"/>
                <a:sym typeface="Calibri"/>
              </a:rPr>
              <a:t>الإمبراطورية الرومانية </a:t>
            </a:r>
            <a:endParaRPr b="1" sz="1800">
              <a:solidFill>
                <a:schemeClr val="dk1"/>
              </a:solidFill>
              <a:latin typeface="Calibri"/>
              <a:ea typeface="Calibri"/>
              <a:cs typeface="Calibri"/>
              <a:sym typeface="Calibri"/>
            </a:endParaRPr>
          </a:p>
        </p:txBody>
      </p:sp>
      <p:sp>
        <p:nvSpPr>
          <p:cNvPr id="181" name="Google Shape;181;p5"/>
          <p:cNvSpPr txBox="1"/>
          <p:nvPr/>
        </p:nvSpPr>
        <p:spPr>
          <a:xfrm>
            <a:off x="10099040" y="2989837"/>
            <a:ext cx="914400" cy="914400"/>
          </a:xfrm>
          <a:prstGeom prst="rect">
            <a:avLst/>
          </a:prstGeom>
          <a:noFill/>
          <a:ln>
            <a:noFill/>
          </a:ln>
        </p:spPr>
        <p:txBody>
          <a:bodyPr anchorCtr="0" anchor="b" bIns="45700" lIns="91425" spcFirstLastPara="1" rIns="91425" wrap="square" tIns="45700">
            <a:noAutofit/>
          </a:bodyPr>
          <a:lstStyle/>
          <a:p>
            <a:pPr indent="0" lvl="0" marL="0" marR="0" rtl="1" algn="r">
              <a:spcBef>
                <a:spcPts val="0"/>
              </a:spcBef>
              <a:spcAft>
                <a:spcPts val="0"/>
              </a:spcAft>
              <a:buNone/>
            </a:pPr>
            <a:r>
              <a:t/>
            </a:r>
            <a:endParaRPr sz="4800">
              <a:solidFill>
                <a:schemeClr val="dk1"/>
              </a:solidFill>
              <a:latin typeface="Calibri"/>
              <a:ea typeface="Calibri"/>
              <a:cs typeface="Calibri"/>
              <a:sym typeface="Calibri"/>
            </a:endParaRPr>
          </a:p>
        </p:txBody>
      </p:sp>
      <p:sp>
        <p:nvSpPr>
          <p:cNvPr id="182" name="Google Shape;182;p5"/>
          <p:cNvSpPr/>
          <p:nvPr/>
        </p:nvSpPr>
        <p:spPr>
          <a:xfrm>
            <a:off x="9908217" y="2315772"/>
            <a:ext cx="811414" cy="369332"/>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t/>
            </a:r>
            <a:endParaRPr b="1" sz="1800">
              <a:solidFill>
                <a:schemeClr val="dk1"/>
              </a:solidFill>
              <a:latin typeface="Calibri"/>
              <a:ea typeface="Calibri"/>
              <a:cs typeface="Calibri"/>
              <a:sym typeface="Calibri"/>
            </a:endParaRPr>
          </a:p>
        </p:txBody>
      </p:sp>
      <p:sp>
        <p:nvSpPr>
          <p:cNvPr id="183" name="Google Shape;183;p5"/>
          <p:cNvSpPr/>
          <p:nvPr/>
        </p:nvSpPr>
        <p:spPr>
          <a:xfrm>
            <a:off x="9065935" y="2262763"/>
            <a:ext cx="881068" cy="369332"/>
          </a:xfrm>
          <a:prstGeom prst="rect">
            <a:avLst/>
          </a:prstGeom>
          <a:noFill/>
          <a:ln>
            <a:noFill/>
          </a:ln>
        </p:spPr>
        <p:txBody>
          <a:bodyPr anchorCtr="0" anchor="t" bIns="45700" lIns="91425" spcFirstLastPara="1" rIns="91425" wrap="square" tIns="45700">
            <a:spAutoFit/>
          </a:bodyPr>
          <a:lstStyle/>
          <a:p>
            <a:pPr indent="0" lvl="0" marL="0" marR="0" rtl="1" algn="r">
              <a:spcBef>
                <a:spcPts val="0"/>
              </a:spcBef>
              <a:spcAft>
                <a:spcPts val="0"/>
              </a:spcAft>
              <a:buNone/>
            </a:pPr>
            <a:r>
              <a:t/>
            </a:r>
            <a:endParaRPr b="1" sz="1800">
              <a:solidFill>
                <a:schemeClr val="dk1"/>
              </a:solidFill>
              <a:latin typeface="Calibri"/>
              <a:ea typeface="Calibri"/>
              <a:cs typeface="Calibri"/>
              <a:sym typeface="Calibri"/>
            </a:endParaRPr>
          </a:p>
        </p:txBody>
      </p:sp>
      <p:sp>
        <p:nvSpPr>
          <p:cNvPr id="184" name="Google Shape;184;p5"/>
          <p:cNvSpPr/>
          <p:nvPr/>
        </p:nvSpPr>
        <p:spPr>
          <a:xfrm>
            <a:off x="6850110" y="1872502"/>
            <a:ext cx="413276" cy="43204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5" name="Google Shape;185;p5"/>
          <p:cNvSpPr/>
          <p:nvPr/>
        </p:nvSpPr>
        <p:spPr>
          <a:xfrm>
            <a:off x="3990281" y="1863195"/>
            <a:ext cx="2048172" cy="43204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rPr lang="ar-EG" sz="1800">
                <a:solidFill>
                  <a:schemeClr val="lt1"/>
                </a:solidFill>
                <a:latin typeface="Calibri"/>
                <a:ea typeface="Calibri"/>
                <a:cs typeface="Calibri"/>
                <a:sym typeface="Calibri"/>
              </a:rPr>
              <a:t>العصور الوسطى </a:t>
            </a:r>
            <a:endParaRPr sz="1800">
              <a:solidFill>
                <a:schemeClr val="lt1"/>
              </a:solidFill>
              <a:latin typeface="Calibri"/>
              <a:ea typeface="Calibri"/>
              <a:cs typeface="Calibri"/>
              <a:sym typeface="Calibri"/>
            </a:endParaRPr>
          </a:p>
        </p:txBody>
      </p:sp>
      <p:sp>
        <p:nvSpPr>
          <p:cNvPr id="186" name="Google Shape;186;p5"/>
          <p:cNvSpPr/>
          <p:nvPr/>
        </p:nvSpPr>
        <p:spPr>
          <a:xfrm>
            <a:off x="3376285" y="1830113"/>
            <a:ext cx="413276" cy="43204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7" name="Google Shape;187;p5"/>
          <p:cNvSpPr txBox="1"/>
          <p:nvPr/>
        </p:nvSpPr>
        <p:spPr>
          <a:xfrm>
            <a:off x="6257598" y="2435838"/>
            <a:ext cx="1185023" cy="1712091"/>
          </a:xfrm>
          <a:prstGeom prst="rect">
            <a:avLst/>
          </a:prstGeom>
          <a:noFill/>
          <a:ln>
            <a:noFill/>
          </a:ln>
        </p:spPr>
        <p:txBody>
          <a:bodyPr anchorCtr="0" anchor="b" bIns="45700" lIns="91425" spcFirstLastPara="1" rIns="91425" wrap="square" tIns="45700">
            <a:noAutofit/>
          </a:bodyPr>
          <a:lstStyle/>
          <a:p>
            <a:pPr indent="0" lvl="0" marL="0" marR="0" rtl="1" algn="r">
              <a:spcBef>
                <a:spcPts val="0"/>
              </a:spcBef>
              <a:spcAft>
                <a:spcPts val="0"/>
              </a:spcAft>
              <a:buNone/>
            </a:pPr>
            <a:r>
              <a:rPr b="1" lang="ar-EG" sz="1800">
                <a:solidFill>
                  <a:schemeClr val="dk1"/>
                </a:solidFill>
                <a:latin typeface="Calibri"/>
                <a:ea typeface="Calibri"/>
                <a:cs typeface="Calibri"/>
                <a:sym typeface="Calibri"/>
              </a:rPr>
              <a:t>476 أنهيار الإمبراطورية الرومانية وظهور الإمبراطورية البيزنطية </a:t>
            </a:r>
            <a:endParaRPr b="1" sz="1800">
              <a:solidFill>
                <a:schemeClr val="dk1"/>
              </a:solidFill>
              <a:latin typeface="Calibri"/>
              <a:ea typeface="Calibri"/>
              <a:cs typeface="Calibri"/>
              <a:sym typeface="Calibri"/>
            </a:endParaRPr>
          </a:p>
        </p:txBody>
      </p:sp>
      <p:sp>
        <p:nvSpPr>
          <p:cNvPr id="188" name="Google Shape;188;p5"/>
          <p:cNvSpPr/>
          <p:nvPr/>
        </p:nvSpPr>
        <p:spPr>
          <a:xfrm>
            <a:off x="238816" y="1849992"/>
            <a:ext cx="413276" cy="43204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89" name="Google Shape;189;p5"/>
          <p:cNvSpPr/>
          <p:nvPr/>
        </p:nvSpPr>
        <p:spPr>
          <a:xfrm>
            <a:off x="1137812" y="1804215"/>
            <a:ext cx="1835528" cy="511557"/>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rPr lang="ar-EG" sz="1800">
                <a:solidFill>
                  <a:schemeClr val="lt1"/>
                </a:solidFill>
                <a:latin typeface="Calibri"/>
                <a:ea typeface="Calibri"/>
                <a:cs typeface="Calibri"/>
                <a:sym typeface="Calibri"/>
              </a:rPr>
              <a:t>العصر الحديث</a:t>
            </a:r>
            <a:endParaRPr sz="1800">
              <a:solidFill>
                <a:schemeClr val="lt1"/>
              </a:solidFill>
              <a:latin typeface="Calibri"/>
              <a:ea typeface="Calibri"/>
              <a:cs typeface="Calibri"/>
              <a:sym typeface="Calibri"/>
            </a:endParaRPr>
          </a:p>
        </p:txBody>
      </p:sp>
      <p:sp>
        <p:nvSpPr>
          <p:cNvPr id="190" name="Google Shape;190;p5"/>
          <p:cNvSpPr txBox="1"/>
          <p:nvPr/>
        </p:nvSpPr>
        <p:spPr>
          <a:xfrm>
            <a:off x="2798756" y="2328556"/>
            <a:ext cx="1587714" cy="830744"/>
          </a:xfrm>
          <a:prstGeom prst="rect">
            <a:avLst/>
          </a:prstGeom>
          <a:noFill/>
          <a:ln>
            <a:noFill/>
          </a:ln>
        </p:spPr>
        <p:txBody>
          <a:bodyPr anchorCtr="0" anchor="b" bIns="45700" lIns="91425" spcFirstLastPara="1" rIns="91425" wrap="square" tIns="45700">
            <a:noAutofit/>
          </a:bodyPr>
          <a:lstStyle/>
          <a:p>
            <a:pPr indent="0" lvl="0" marL="0" marR="0" rtl="1" algn="r">
              <a:spcBef>
                <a:spcPts val="0"/>
              </a:spcBef>
              <a:spcAft>
                <a:spcPts val="0"/>
              </a:spcAft>
              <a:buNone/>
            </a:pPr>
            <a:r>
              <a:rPr b="1" lang="ar-EG" sz="1600">
                <a:solidFill>
                  <a:schemeClr val="dk1"/>
                </a:solidFill>
                <a:latin typeface="Calibri"/>
                <a:ea typeface="Calibri"/>
                <a:cs typeface="Calibri"/>
                <a:sym typeface="Calibri"/>
              </a:rPr>
              <a:t>1492 عصر الاكتشافات</a:t>
            </a:r>
            <a:endParaRPr/>
          </a:p>
          <a:p>
            <a:pPr indent="0" lvl="0" marL="0" marR="0" rtl="1" algn="r">
              <a:spcBef>
                <a:spcPts val="0"/>
              </a:spcBef>
              <a:spcAft>
                <a:spcPts val="0"/>
              </a:spcAft>
              <a:buNone/>
            </a:pPr>
            <a:r>
              <a:rPr b="1" lang="ar-EG" sz="1600">
                <a:solidFill>
                  <a:schemeClr val="dk1"/>
                </a:solidFill>
                <a:latin typeface="Calibri"/>
                <a:ea typeface="Calibri"/>
                <a:cs typeface="Calibri"/>
                <a:sym typeface="Calibri"/>
              </a:rPr>
              <a:t> اكتشاف أميركيا على</a:t>
            </a:r>
            <a:endParaRPr/>
          </a:p>
          <a:p>
            <a:pPr indent="0" lvl="0" marL="0" marR="0" rtl="1" algn="r">
              <a:spcBef>
                <a:spcPts val="0"/>
              </a:spcBef>
              <a:spcAft>
                <a:spcPts val="0"/>
              </a:spcAft>
              <a:buNone/>
            </a:pPr>
            <a:r>
              <a:rPr b="1" lang="ar-EG" sz="1600">
                <a:solidFill>
                  <a:schemeClr val="dk1"/>
                </a:solidFill>
                <a:latin typeface="Calibri"/>
                <a:ea typeface="Calibri"/>
                <a:cs typeface="Calibri"/>
                <a:sym typeface="Calibri"/>
              </a:rPr>
              <a:t> يد كرستوفر كولومبس </a:t>
            </a:r>
            <a:endParaRPr b="1" sz="1600">
              <a:solidFill>
                <a:schemeClr val="dk1"/>
              </a:solidFill>
              <a:latin typeface="Calibri"/>
              <a:ea typeface="Calibri"/>
              <a:cs typeface="Calibri"/>
              <a:sym typeface="Calibri"/>
            </a:endParaRPr>
          </a:p>
        </p:txBody>
      </p:sp>
      <p:sp>
        <p:nvSpPr>
          <p:cNvPr id="191" name="Google Shape;191;p5"/>
          <p:cNvSpPr txBox="1"/>
          <p:nvPr/>
        </p:nvSpPr>
        <p:spPr>
          <a:xfrm>
            <a:off x="142337" y="2433130"/>
            <a:ext cx="785291" cy="631010"/>
          </a:xfrm>
          <a:prstGeom prst="rect">
            <a:avLst/>
          </a:prstGeom>
          <a:noFill/>
          <a:ln>
            <a:noFill/>
          </a:ln>
        </p:spPr>
        <p:txBody>
          <a:bodyPr anchorCtr="0" anchor="b" bIns="45700" lIns="91425" spcFirstLastPara="1" rIns="91425" wrap="square" tIns="45700">
            <a:noAutofit/>
          </a:bodyPr>
          <a:lstStyle/>
          <a:p>
            <a:pPr indent="0" lvl="0" marL="0" marR="0" rtl="1" algn="r">
              <a:spcBef>
                <a:spcPts val="0"/>
              </a:spcBef>
              <a:spcAft>
                <a:spcPts val="0"/>
              </a:spcAft>
              <a:buNone/>
            </a:pPr>
            <a:r>
              <a:rPr b="1" lang="ar-EG" sz="1800">
                <a:solidFill>
                  <a:schemeClr val="dk1"/>
                </a:solidFill>
                <a:latin typeface="Calibri"/>
                <a:ea typeface="Calibri"/>
                <a:cs typeface="Calibri"/>
                <a:sym typeface="Calibri"/>
              </a:rPr>
              <a:t>عصرنا </a:t>
            </a:r>
            <a:endParaRPr/>
          </a:p>
          <a:p>
            <a:pPr indent="0" lvl="0" marL="0" marR="0" rtl="1" algn="r">
              <a:spcBef>
                <a:spcPts val="0"/>
              </a:spcBef>
              <a:spcAft>
                <a:spcPts val="0"/>
              </a:spcAft>
              <a:buNone/>
            </a:pPr>
            <a:r>
              <a:rPr b="1" lang="ar-EG" sz="1800">
                <a:solidFill>
                  <a:schemeClr val="dk1"/>
                </a:solidFill>
                <a:latin typeface="Calibri"/>
                <a:ea typeface="Calibri"/>
                <a:cs typeface="Calibri"/>
                <a:sym typeface="Calibri"/>
              </a:rPr>
              <a:t>اليوم </a:t>
            </a:r>
            <a:endParaRPr b="1" sz="1800">
              <a:solidFill>
                <a:schemeClr val="dk1"/>
              </a:solidFill>
              <a:latin typeface="Calibri"/>
              <a:ea typeface="Calibri"/>
              <a:cs typeface="Calibri"/>
              <a:sym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6"/>
          <p:cNvSpPr txBox="1"/>
          <p:nvPr>
            <p:ph type="ctrTitle"/>
          </p:nvPr>
        </p:nvSpPr>
        <p:spPr>
          <a:xfrm>
            <a:off x="551145" y="334188"/>
            <a:ext cx="10872592" cy="745863"/>
          </a:xfrm>
          <a:prstGeom prst="rect">
            <a:avLst/>
          </a:prstGeom>
          <a:noFill/>
          <a:ln>
            <a:noFill/>
          </a:ln>
        </p:spPr>
        <p:txBody>
          <a:bodyPr anchorCtr="0" anchor="b" bIns="45700" lIns="91425" spcFirstLastPara="1" rIns="91425" wrap="square" tIns="45700">
            <a:noAutofit/>
          </a:bodyPr>
          <a:lstStyle/>
          <a:p>
            <a:pPr indent="0" lvl="0" marL="0" rtl="1" algn="ctr">
              <a:lnSpc>
                <a:spcPct val="90000"/>
              </a:lnSpc>
              <a:spcBef>
                <a:spcPts val="0"/>
              </a:spcBef>
              <a:spcAft>
                <a:spcPts val="0"/>
              </a:spcAft>
              <a:buClr>
                <a:schemeClr val="dk1"/>
              </a:buClr>
              <a:buSzPts val="4000"/>
              <a:buFont typeface="Calibri"/>
              <a:buNone/>
            </a:pPr>
            <a:r>
              <a:rPr b="1" lang="ar-EG" sz="4000">
                <a:latin typeface="Calibri"/>
                <a:ea typeface="Calibri"/>
                <a:cs typeface="Calibri"/>
                <a:sym typeface="Calibri"/>
              </a:rPr>
              <a:t>مصطلحات أساسية في التاريخ</a:t>
            </a:r>
            <a:endParaRPr b="1" sz="4000">
              <a:latin typeface="Calibri"/>
              <a:ea typeface="Calibri"/>
              <a:cs typeface="Calibri"/>
              <a:sym typeface="Calibri"/>
            </a:endParaRPr>
          </a:p>
        </p:txBody>
      </p:sp>
      <p:sp>
        <p:nvSpPr>
          <p:cNvPr id="197" name="Google Shape;197;p6"/>
          <p:cNvSpPr txBox="1"/>
          <p:nvPr>
            <p:ph idx="1" type="body"/>
          </p:nvPr>
        </p:nvSpPr>
        <p:spPr>
          <a:xfrm>
            <a:off x="485775" y="1080051"/>
            <a:ext cx="10780713" cy="4697898"/>
          </a:xfrm>
          <a:prstGeom prst="rect">
            <a:avLst/>
          </a:prstGeom>
          <a:noFill/>
          <a:ln>
            <a:noFill/>
          </a:ln>
        </p:spPr>
        <p:txBody>
          <a:bodyPr anchorCtr="0" anchor="t" bIns="45700" lIns="91425" spcFirstLastPara="1" rIns="91425" wrap="square" tIns="45700">
            <a:noAutofit/>
          </a:bodyPr>
          <a:lstStyle/>
          <a:p>
            <a:pPr indent="0" lvl="0" marL="0" rtl="1" algn="r">
              <a:lnSpc>
                <a:spcPct val="90000"/>
              </a:lnSpc>
              <a:spcBef>
                <a:spcPts val="0"/>
              </a:spcBef>
              <a:spcAft>
                <a:spcPts val="0"/>
              </a:spcAft>
              <a:buClr>
                <a:schemeClr val="dk1"/>
              </a:buClr>
              <a:buSzPts val="2400"/>
              <a:buNone/>
            </a:pPr>
            <a:r>
              <a:rPr b="0" i="0" lang="ar-EG" sz="2400" u="none" strike="noStrike">
                <a:latin typeface="Calibri"/>
                <a:ea typeface="Calibri"/>
                <a:cs typeface="Calibri"/>
                <a:sym typeface="Calibri"/>
              </a:rPr>
              <a:t>التاريخ الميلادي- هو التاريخ الذي ولد به السيد المسيح عليه السلام وهي سنة شمسية عبارة عن دوران الكرة الارضية حول الشمس لمدة 365 يوم وربع.</a:t>
            </a:r>
            <a:endParaRPr b="0" sz="2400">
              <a:latin typeface="Calibri"/>
              <a:ea typeface="Calibri"/>
              <a:cs typeface="Calibri"/>
              <a:sym typeface="Calibri"/>
            </a:endParaRPr>
          </a:p>
          <a:p>
            <a:pPr indent="0" lvl="0" marL="0" rtl="1" algn="r">
              <a:lnSpc>
                <a:spcPct val="90000"/>
              </a:lnSpc>
              <a:spcBef>
                <a:spcPts val="1600"/>
              </a:spcBef>
              <a:spcAft>
                <a:spcPts val="0"/>
              </a:spcAft>
              <a:buClr>
                <a:schemeClr val="dk1"/>
              </a:buClr>
              <a:buSzPts val="2400"/>
              <a:buNone/>
            </a:pPr>
            <a:r>
              <a:rPr b="0" i="0" lang="ar-EG" sz="2400" u="none" strike="noStrike">
                <a:latin typeface="Calibri"/>
                <a:ea typeface="Calibri"/>
                <a:cs typeface="Calibri"/>
                <a:sym typeface="Calibri"/>
              </a:rPr>
              <a:t>السيد المسيح ولد في القرن الاول من الميلاد </a:t>
            </a:r>
            <a:endParaRPr b="0" sz="2400">
              <a:latin typeface="Calibri"/>
              <a:ea typeface="Calibri"/>
              <a:cs typeface="Calibri"/>
              <a:sym typeface="Calibri"/>
            </a:endParaRPr>
          </a:p>
          <a:p>
            <a:pPr indent="0" lvl="0" marL="0" rtl="1" algn="r">
              <a:lnSpc>
                <a:spcPct val="90000"/>
              </a:lnSpc>
              <a:spcBef>
                <a:spcPts val="1600"/>
              </a:spcBef>
              <a:spcAft>
                <a:spcPts val="0"/>
              </a:spcAft>
              <a:buClr>
                <a:schemeClr val="dk1"/>
              </a:buClr>
              <a:buSzPts val="2400"/>
              <a:buNone/>
            </a:pPr>
            <a:r>
              <a:rPr b="0" i="0" lang="ar-EG" sz="2400" u="sng">
                <a:latin typeface="Calibri"/>
                <a:ea typeface="Calibri"/>
                <a:cs typeface="Calibri"/>
                <a:sym typeface="Calibri"/>
              </a:rPr>
              <a:t>                                                                                                                    .</a:t>
            </a:r>
            <a:endParaRPr b="0" sz="2400">
              <a:latin typeface="Calibri"/>
              <a:ea typeface="Calibri"/>
              <a:cs typeface="Calibri"/>
              <a:sym typeface="Calibri"/>
            </a:endParaRPr>
          </a:p>
          <a:p>
            <a:pPr indent="0" lvl="0" marL="0" rtl="1" algn="r">
              <a:lnSpc>
                <a:spcPct val="90000"/>
              </a:lnSpc>
              <a:spcBef>
                <a:spcPts val="1600"/>
              </a:spcBef>
              <a:spcAft>
                <a:spcPts val="0"/>
              </a:spcAft>
              <a:buClr>
                <a:schemeClr val="dk1"/>
              </a:buClr>
              <a:buSzPts val="2400"/>
              <a:buNone/>
            </a:pPr>
            <a:r>
              <a:rPr b="0" i="0" lang="ar-EG" sz="2400" u="none" strike="noStrike">
                <a:latin typeface="Calibri"/>
                <a:ea typeface="Calibri"/>
                <a:cs typeface="Calibri"/>
                <a:sym typeface="Calibri"/>
              </a:rPr>
              <a:t>      قبل الميلاد(-)                             ولادة السيد المسيح القرن الاول            (+)بعد الميلاد2020</a:t>
            </a:r>
            <a:endParaRPr b="0" sz="2400">
              <a:latin typeface="Calibri"/>
              <a:ea typeface="Calibri"/>
              <a:cs typeface="Calibri"/>
              <a:sym typeface="Calibri"/>
            </a:endParaRPr>
          </a:p>
          <a:p>
            <a:pPr indent="0" lvl="0" marL="0" rtl="1" algn="r">
              <a:lnSpc>
                <a:spcPct val="90000"/>
              </a:lnSpc>
              <a:spcBef>
                <a:spcPts val="1600"/>
              </a:spcBef>
              <a:spcAft>
                <a:spcPts val="0"/>
              </a:spcAft>
              <a:buClr>
                <a:schemeClr val="dk1"/>
              </a:buClr>
              <a:buSzPts val="2400"/>
              <a:buNone/>
            </a:pPr>
            <a:r>
              <a:rPr b="0" i="0" lang="ar-EG" sz="2400" u="none" strike="noStrike">
                <a:latin typeface="Calibri"/>
                <a:ea typeface="Calibri"/>
                <a:cs typeface="Calibri"/>
                <a:sym typeface="Calibri"/>
              </a:rPr>
              <a:t>بعد ولادة السيد المسيح هناك واحد وعشرين قرن</a:t>
            </a:r>
            <a:endParaRPr b="0" sz="2400">
              <a:latin typeface="Calibri"/>
              <a:ea typeface="Calibri"/>
              <a:cs typeface="Calibri"/>
              <a:sym typeface="Calibri"/>
            </a:endParaRPr>
          </a:p>
          <a:p>
            <a:pPr indent="0" lvl="0" marL="0" rtl="1" algn="r">
              <a:lnSpc>
                <a:spcPct val="90000"/>
              </a:lnSpc>
              <a:spcBef>
                <a:spcPts val="1600"/>
              </a:spcBef>
              <a:spcAft>
                <a:spcPts val="0"/>
              </a:spcAft>
              <a:buClr>
                <a:schemeClr val="dk1"/>
              </a:buClr>
              <a:buSzPts val="2400"/>
              <a:buNone/>
            </a:pPr>
            <a:r>
              <a:rPr b="0" i="0" lang="ar-EG" sz="2400" u="none" strike="noStrike">
                <a:latin typeface="Calibri"/>
                <a:ea typeface="Calibri"/>
                <a:cs typeface="Calibri"/>
                <a:sym typeface="Calibri"/>
              </a:rPr>
              <a:t>القرن هو 1-100 القرن الثاني -100-200 القرن الثالث- 200-300 القرن الرابع 300-400 ….</a:t>
            </a:r>
            <a:endParaRPr b="0" sz="2400">
              <a:latin typeface="Calibri"/>
              <a:ea typeface="Calibri"/>
              <a:cs typeface="Calibri"/>
              <a:sym typeface="Calibri"/>
            </a:endParaRPr>
          </a:p>
          <a:p>
            <a:pPr indent="0" lvl="0" marL="0" rtl="1" algn="r">
              <a:lnSpc>
                <a:spcPct val="90000"/>
              </a:lnSpc>
              <a:spcBef>
                <a:spcPts val="1600"/>
              </a:spcBef>
              <a:spcAft>
                <a:spcPts val="0"/>
              </a:spcAft>
              <a:buClr>
                <a:schemeClr val="dk1"/>
              </a:buClr>
              <a:buSzPts val="2400"/>
              <a:buNone/>
            </a:pPr>
            <a:r>
              <a:rPr b="0" i="0" lang="ar-EG" sz="2400" u="none" strike="noStrike">
                <a:latin typeface="Calibri"/>
                <a:ea typeface="Calibri"/>
                <a:cs typeface="Calibri"/>
                <a:sym typeface="Calibri"/>
              </a:rPr>
              <a:t>القرن الذي نعيش فيه اليوم القرن الواحد والعشرين هو 2000-2100 </a:t>
            </a:r>
            <a:endParaRPr b="0" sz="2400">
              <a:latin typeface="Calibri"/>
              <a:ea typeface="Calibri"/>
              <a:cs typeface="Calibri"/>
              <a:sym typeface="Calibri"/>
            </a:endParaRPr>
          </a:p>
          <a:p>
            <a:pPr indent="0" lvl="0" marL="0" rtl="1" algn="r">
              <a:lnSpc>
                <a:spcPct val="90000"/>
              </a:lnSpc>
              <a:spcBef>
                <a:spcPts val="1600"/>
              </a:spcBef>
              <a:spcAft>
                <a:spcPts val="0"/>
              </a:spcAft>
              <a:buClr>
                <a:schemeClr val="dk1"/>
              </a:buClr>
              <a:buSzPts val="2400"/>
              <a:buNone/>
            </a:pPr>
            <a:r>
              <a:rPr b="0" i="0" lang="ar-EG" sz="2400" u="none" strike="noStrike">
                <a:latin typeface="Calibri"/>
                <a:ea typeface="Calibri"/>
                <a:cs typeface="Calibri"/>
                <a:sym typeface="Calibri"/>
              </a:rPr>
              <a:t>القرن هو عبارة عن 100 سنة </a:t>
            </a:r>
            <a:endParaRPr b="0" sz="2400">
              <a:latin typeface="Calibri"/>
              <a:ea typeface="Calibri"/>
              <a:cs typeface="Calibri"/>
              <a:sym typeface="Calibri"/>
            </a:endParaRPr>
          </a:p>
          <a:p>
            <a:pPr indent="0" lvl="0" marL="0" rtl="1" algn="ctr">
              <a:lnSpc>
                <a:spcPct val="90000"/>
              </a:lnSpc>
              <a:spcBef>
                <a:spcPts val="2600"/>
              </a:spcBef>
              <a:spcAft>
                <a:spcPts val="0"/>
              </a:spcAft>
              <a:buClr>
                <a:schemeClr val="dk1"/>
              </a:buClr>
              <a:buSzPts val="2400"/>
              <a:buNone/>
            </a:pPr>
            <a:br>
              <a:rPr lang="ar-EG" sz="2400">
                <a:latin typeface="Calibri"/>
                <a:ea typeface="Calibri"/>
                <a:cs typeface="Calibri"/>
                <a:sym typeface="Calibri"/>
              </a:rPr>
            </a:br>
            <a:endParaRPr sz="2400">
              <a:latin typeface="Calibri"/>
              <a:ea typeface="Calibri"/>
              <a:cs typeface="Calibri"/>
              <a:sym typeface="Calibri"/>
            </a:endParaRPr>
          </a:p>
        </p:txBody>
      </p:sp>
      <p:sp>
        <p:nvSpPr>
          <p:cNvPr id="198" name="Google Shape;198;p6"/>
          <p:cNvSpPr/>
          <p:nvPr/>
        </p:nvSpPr>
        <p:spPr>
          <a:xfrm>
            <a:off x="1380639" y="2588030"/>
            <a:ext cx="413276" cy="43204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199" name="Google Shape;199;p6"/>
          <p:cNvSpPr/>
          <p:nvPr/>
        </p:nvSpPr>
        <p:spPr>
          <a:xfrm>
            <a:off x="5848766" y="2588030"/>
            <a:ext cx="413276" cy="43204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00" name="Google Shape;200;p6"/>
          <p:cNvSpPr/>
          <p:nvPr/>
        </p:nvSpPr>
        <p:spPr>
          <a:xfrm>
            <a:off x="9984809" y="2573858"/>
            <a:ext cx="413276" cy="432043"/>
          </a:xfrm>
          <a:prstGeom prst="ellipse">
            <a:avLst/>
          </a:prstGeom>
          <a:solidFill>
            <a:schemeClr val="accent1"/>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7"/>
          <p:cNvSpPr txBox="1"/>
          <p:nvPr/>
        </p:nvSpPr>
        <p:spPr>
          <a:xfrm>
            <a:off x="10485690" y="136733"/>
            <a:ext cx="1486968" cy="427289"/>
          </a:xfrm>
          <a:prstGeom prst="rect">
            <a:avLst/>
          </a:prstGeom>
          <a:noFill/>
          <a:ln>
            <a:noFill/>
          </a:ln>
        </p:spPr>
        <p:txBody>
          <a:bodyPr anchorCtr="0" anchor="b" bIns="45700" lIns="91425" spcFirstLastPara="1" rIns="91425" wrap="square" tIns="45700">
            <a:noAutofit/>
          </a:bodyPr>
          <a:lstStyle/>
          <a:p>
            <a:pPr indent="0" lvl="0" marL="0" marR="0" rtl="1" algn="r">
              <a:spcBef>
                <a:spcPts val="0"/>
              </a:spcBef>
              <a:spcAft>
                <a:spcPts val="0"/>
              </a:spcAft>
              <a:buNone/>
            </a:pPr>
            <a:r>
              <a:t/>
            </a:r>
            <a:endParaRPr b="1" sz="2400">
              <a:solidFill>
                <a:schemeClr val="lt1"/>
              </a:solidFill>
              <a:latin typeface="Calibri"/>
              <a:ea typeface="Calibri"/>
              <a:cs typeface="Calibri"/>
              <a:sym typeface="Calibri"/>
            </a:endParaRPr>
          </a:p>
        </p:txBody>
      </p:sp>
      <p:sp>
        <p:nvSpPr>
          <p:cNvPr id="206" name="Google Shape;206;p7"/>
          <p:cNvSpPr txBox="1"/>
          <p:nvPr/>
        </p:nvSpPr>
        <p:spPr>
          <a:xfrm>
            <a:off x="515273" y="213094"/>
            <a:ext cx="11161453" cy="1209306"/>
          </a:xfrm>
          <a:prstGeom prst="rect">
            <a:avLst/>
          </a:prstGeom>
          <a:noFill/>
          <a:ln>
            <a:noFill/>
          </a:ln>
        </p:spPr>
        <p:txBody>
          <a:bodyPr anchorCtr="0" anchor="b" bIns="45700" lIns="91425" spcFirstLastPara="1" rIns="91425" wrap="square" tIns="45700">
            <a:noAutofit/>
          </a:bodyPr>
          <a:lstStyle/>
          <a:p>
            <a:pPr indent="0" lvl="0" marL="0" marR="0" rtl="1" algn="ctr">
              <a:lnSpc>
                <a:spcPct val="90000"/>
              </a:lnSpc>
              <a:spcBef>
                <a:spcPts val="0"/>
              </a:spcBef>
              <a:spcAft>
                <a:spcPts val="0"/>
              </a:spcAft>
              <a:buClr>
                <a:srgbClr val="192A72"/>
              </a:buClr>
              <a:buSzPts val="3200"/>
              <a:buFont typeface="Calibri"/>
              <a:buNone/>
            </a:pPr>
            <a:r>
              <a:rPr b="1" lang="ar-EG" sz="3200">
                <a:solidFill>
                  <a:srgbClr val="192A72"/>
                </a:solidFill>
                <a:latin typeface="Calibri"/>
                <a:ea typeface="Calibri"/>
                <a:cs typeface="Calibri"/>
                <a:sym typeface="Calibri"/>
              </a:rPr>
              <a:t> الإمبراطورية البيزنطية </a:t>
            </a:r>
            <a:endParaRPr/>
          </a:p>
          <a:p>
            <a:pPr indent="0" lvl="0" marL="0" marR="0" rtl="1" algn="ctr">
              <a:lnSpc>
                <a:spcPct val="90000"/>
              </a:lnSpc>
              <a:spcBef>
                <a:spcPts val="0"/>
              </a:spcBef>
              <a:spcAft>
                <a:spcPts val="0"/>
              </a:spcAft>
              <a:buClr>
                <a:srgbClr val="192A72"/>
              </a:buClr>
              <a:buSzPts val="3200"/>
              <a:buFont typeface="Calibri"/>
              <a:buNone/>
            </a:pPr>
            <a:r>
              <a:rPr b="1" lang="ar-EG" sz="3200">
                <a:solidFill>
                  <a:srgbClr val="192A72"/>
                </a:solidFill>
                <a:latin typeface="Calibri"/>
                <a:ea typeface="Calibri"/>
                <a:cs typeface="Calibri"/>
                <a:sym typeface="Calibri"/>
              </a:rPr>
              <a:t>476م – 1476 تقريباً</a:t>
            </a:r>
            <a:endParaRPr b="1" sz="3200">
              <a:solidFill>
                <a:srgbClr val="192A72"/>
              </a:solidFill>
              <a:latin typeface="Calibri"/>
              <a:ea typeface="Calibri"/>
              <a:cs typeface="Calibri"/>
              <a:sym typeface="Calibri"/>
            </a:endParaRPr>
          </a:p>
        </p:txBody>
      </p:sp>
      <p:sp>
        <p:nvSpPr>
          <p:cNvPr id="207" name="Google Shape;207;p7"/>
          <p:cNvSpPr/>
          <p:nvPr/>
        </p:nvSpPr>
        <p:spPr>
          <a:xfrm>
            <a:off x="4953882" y="1049414"/>
            <a:ext cx="7018776" cy="523220"/>
          </a:xfrm>
          <a:prstGeom prst="rect">
            <a:avLst/>
          </a:prstGeom>
          <a:noFill/>
          <a:ln>
            <a:noFill/>
          </a:ln>
        </p:spPr>
        <p:txBody>
          <a:bodyPr anchorCtr="0" anchor="t" bIns="45700" lIns="91425" spcFirstLastPara="1" rIns="91425" wrap="square" tIns="45700">
            <a:spAutoFit/>
          </a:bodyPr>
          <a:lstStyle/>
          <a:p>
            <a:pPr indent="-107950" lvl="0" marL="285750" marR="0" rtl="1" algn="r">
              <a:lnSpc>
                <a:spcPct val="100000"/>
              </a:lnSpc>
              <a:spcBef>
                <a:spcPts val="0"/>
              </a:spcBef>
              <a:spcAft>
                <a:spcPts val="0"/>
              </a:spcAft>
              <a:buClr>
                <a:schemeClr val="dk1"/>
              </a:buClr>
              <a:buSzPts val="2800"/>
              <a:buFont typeface="Noto Sans Symbols"/>
              <a:buNone/>
            </a:pPr>
            <a:r>
              <a:t/>
            </a:r>
            <a:endParaRPr b="1" sz="2800">
              <a:solidFill>
                <a:srgbClr val="222222"/>
              </a:solidFill>
              <a:latin typeface="arial"/>
              <a:ea typeface="arial"/>
              <a:cs typeface="arial"/>
              <a:sym typeface="arial"/>
            </a:endParaRPr>
          </a:p>
        </p:txBody>
      </p:sp>
      <p:sp>
        <p:nvSpPr>
          <p:cNvPr id="208" name="Google Shape;208;p7"/>
          <p:cNvSpPr/>
          <p:nvPr/>
        </p:nvSpPr>
        <p:spPr>
          <a:xfrm>
            <a:off x="595898" y="1395696"/>
            <a:ext cx="4738102" cy="1209306"/>
          </a:xfrm>
          <a:prstGeom prst="rect">
            <a:avLst/>
          </a:prstGeom>
          <a:solidFill>
            <a:schemeClr val="accent6"/>
          </a:solidFill>
          <a:ln cap="flat" cmpd="sng" w="12700">
            <a:solidFill>
              <a:srgbClr val="517E3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lang="ar-EG" sz="1800">
                <a:solidFill>
                  <a:schemeClr val="lt1"/>
                </a:solidFill>
                <a:latin typeface="Calibri"/>
                <a:ea typeface="Calibri"/>
                <a:cs typeface="Calibri"/>
                <a:sym typeface="Calibri"/>
              </a:rPr>
              <a:t> الإمبراطورية البيزنطية- هي من أعظم الإمبراطوريات على مر التاريخ, التي تمركزت في الشرق فعرفت بالإمبراطورية الرومانية الشرقية لأنها اتخذت مدينة القسطنطينية في تركيا اليوم عاصمة لها. </a:t>
            </a:r>
            <a:endParaRPr sz="1800">
              <a:solidFill>
                <a:schemeClr val="lt1"/>
              </a:solidFill>
              <a:latin typeface="Calibri"/>
              <a:ea typeface="Calibri"/>
              <a:cs typeface="Calibri"/>
              <a:sym typeface="Calibri"/>
            </a:endParaRPr>
          </a:p>
        </p:txBody>
      </p:sp>
      <p:sp>
        <p:nvSpPr>
          <p:cNvPr id="209" name="Google Shape;209;p7"/>
          <p:cNvSpPr/>
          <p:nvPr/>
        </p:nvSpPr>
        <p:spPr>
          <a:xfrm>
            <a:off x="6109892" y="1404990"/>
            <a:ext cx="6000828" cy="1306072"/>
          </a:xfrm>
          <a:prstGeom prst="rect">
            <a:avLst/>
          </a:prstGeom>
          <a:solidFill>
            <a:schemeClr val="accent2"/>
          </a:solidFill>
          <a:ln>
            <a:noFill/>
          </a:ln>
        </p:spPr>
        <p:txBody>
          <a:bodyPr anchorCtr="0" anchor="ctr" bIns="45700" lIns="91425" spcFirstLastPara="1" rIns="91425" wrap="square" tIns="45700">
            <a:noAutofit/>
          </a:bodyPr>
          <a:lstStyle/>
          <a:p>
            <a:pPr indent="0" lvl="0" marL="0" marR="0" rtl="1" algn="ctr">
              <a:spcBef>
                <a:spcPts val="0"/>
              </a:spcBef>
              <a:spcAft>
                <a:spcPts val="0"/>
              </a:spcAft>
              <a:buNone/>
            </a:pPr>
            <a:r>
              <a:rPr lang="ar-EG" sz="1800">
                <a:solidFill>
                  <a:schemeClr val="lt1"/>
                </a:solidFill>
                <a:latin typeface="Calibri"/>
                <a:ea typeface="Calibri"/>
                <a:cs typeface="Calibri"/>
                <a:sym typeface="Calibri"/>
              </a:rPr>
              <a:t>يعتبر سقوط الإمبراطورية الرومانية الغربية سنة 476م نهاية العصور القديمة وبداية العصور الوسطى, التي امتدت حوالي ألف عام. أقيمت على انقاض هذه الإمبراطورية إمبراطورية عظيمة عرفت بالإمبراطورية البيزنطية </a:t>
            </a:r>
            <a:endParaRPr sz="1800">
              <a:solidFill>
                <a:schemeClr val="lt1"/>
              </a:solidFill>
              <a:latin typeface="Calibri"/>
              <a:ea typeface="Calibri"/>
              <a:cs typeface="Calibri"/>
              <a:sym typeface="Calibri"/>
            </a:endParaRPr>
          </a:p>
        </p:txBody>
      </p:sp>
      <p:sp>
        <p:nvSpPr>
          <p:cNvPr id="210" name="Google Shape;210;p7"/>
          <p:cNvSpPr/>
          <p:nvPr/>
        </p:nvSpPr>
        <p:spPr>
          <a:xfrm>
            <a:off x="8867990" y="2728336"/>
            <a:ext cx="484632" cy="978408"/>
          </a:xfrm>
          <a:prstGeom prst="downArrow">
            <a:avLst>
              <a:gd fmla="val 50000" name="adj1"/>
              <a:gd fmla="val 50000" name="adj2"/>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sp>
        <p:nvSpPr>
          <p:cNvPr id="211" name="Google Shape;211;p7"/>
          <p:cNvSpPr/>
          <p:nvPr/>
        </p:nvSpPr>
        <p:spPr>
          <a:xfrm>
            <a:off x="2480317" y="2711062"/>
            <a:ext cx="484632" cy="978408"/>
          </a:xfrm>
          <a:prstGeom prst="downArrow">
            <a:avLst>
              <a:gd fmla="val 50000" name="adj1"/>
              <a:gd fmla="val 50000" name="adj2"/>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12" name="Google Shape;212;p7"/>
          <p:cNvPicPr preferRelativeResize="0"/>
          <p:nvPr/>
        </p:nvPicPr>
        <p:blipFill rotWithShape="1">
          <a:blip r:embed="rId3">
            <a:alphaModFix/>
          </a:blip>
          <a:srcRect b="0" l="0" r="0" t="0"/>
          <a:stretch/>
        </p:blipFill>
        <p:spPr>
          <a:xfrm>
            <a:off x="7262190" y="3724018"/>
            <a:ext cx="4187687" cy="2084568"/>
          </a:xfrm>
          <a:prstGeom prst="rect">
            <a:avLst/>
          </a:prstGeom>
          <a:noFill/>
          <a:ln>
            <a:noFill/>
          </a:ln>
        </p:spPr>
      </p:pic>
      <p:pic>
        <p:nvPicPr>
          <p:cNvPr id="213" name="Google Shape;213;p7"/>
          <p:cNvPicPr preferRelativeResize="0"/>
          <p:nvPr/>
        </p:nvPicPr>
        <p:blipFill rotWithShape="1">
          <a:blip r:embed="rId4">
            <a:alphaModFix/>
          </a:blip>
          <a:srcRect b="0" l="0" r="0" t="0"/>
          <a:stretch/>
        </p:blipFill>
        <p:spPr>
          <a:xfrm>
            <a:off x="742123" y="3706744"/>
            <a:ext cx="4602787" cy="2362313"/>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7" name="Shape 217"/>
        <p:cNvGrpSpPr/>
        <p:nvPr/>
      </p:nvGrpSpPr>
      <p:grpSpPr>
        <a:xfrm>
          <a:off x="0" y="0"/>
          <a:ext cx="0" cy="0"/>
          <a:chOff x="0" y="0"/>
          <a:chExt cx="0" cy="0"/>
        </a:xfrm>
      </p:grpSpPr>
      <p:sp>
        <p:nvSpPr>
          <p:cNvPr id="218" name="Google Shape;218;p8"/>
          <p:cNvSpPr/>
          <p:nvPr/>
        </p:nvSpPr>
        <p:spPr>
          <a:xfrm>
            <a:off x="7071359" y="975359"/>
            <a:ext cx="4330065" cy="2725103"/>
          </a:xfrm>
          <a:prstGeom prst="cloud">
            <a:avLst/>
          </a:prstGeom>
          <a:solidFill>
            <a:schemeClr val="accent2"/>
          </a:solidFill>
          <a:ln cap="flat" cmpd="sng" w="12700">
            <a:solidFill>
              <a:srgbClr val="AC5B23"/>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lang="ar-EG" sz="1800">
                <a:solidFill>
                  <a:schemeClr val="lt1"/>
                </a:solidFill>
                <a:latin typeface="Calibri"/>
                <a:ea typeface="Calibri"/>
                <a:cs typeface="Calibri"/>
                <a:sym typeface="Calibri"/>
              </a:rPr>
              <a:t> الإمبراطورية الرومانية –</a:t>
            </a:r>
            <a:endParaRPr/>
          </a:p>
          <a:p>
            <a:pPr indent="0" lvl="0" marL="0" marR="0" rtl="1" algn="ctr">
              <a:spcBef>
                <a:spcPts val="0"/>
              </a:spcBef>
              <a:spcAft>
                <a:spcPts val="0"/>
              </a:spcAft>
              <a:buNone/>
            </a:pPr>
            <a:r>
              <a:rPr lang="ar-EG" sz="1800">
                <a:solidFill>
                  <a:schemeClr val="lt1"/>
                </a:solidFill>
                <a:latin typeface="Calibri"/>
                <a:ea typeface="Calibri"/>
                <a:cs typeface="Calibri"/>
                <a:sym typeface="Calibri"/>
              </a:rPr>
              <a:t>الفترة التي سبقت ظهور الإمبراطورية البيزنطية وهي فترة حكم الإمبراطورية الرومانية القديمة </a:t>
            </a:r>
            <a:endParaRPr/>
          </a:p>
          <a:p>
            <a:pPr indent="0" lvl="0" marL="0" marR="0" rtl="1" algn="ctr">
              <a:spcBef>
                <a:spcPts val="0"/>
              </a:spcBef>
              <a:spcAft>
                <a:spcPts val="0"/>
              </a:spcAft>
              <a:buNone/>
            </a:pPr>
            <a:r>
              <a:rPr lang="ar-EG" sz="1800">
                <a:solidFill>
                  <a:schemeClr val="lt1"/>
                </a:solidFill>
                <a:latin typeface="Calibri"/>
                <a:ea typeface="Calibri"/>
                <a:cs typeface="Calibri"/>
                <a:sym typeface="Calibri"/>
              </a:rPr>
              <a:t>مشاهدة فيلم قصير عنها</a:t>
            </a:r>
            <a:endParaRPr sz="1800">
              <a:solidFill>
                <a:schemeClr val="lt1"/>
              </a:solidFill>
              <a:latin typeface="Calibri"/>
              <a:ea typeface="Calibri"/>
              <a:cs typeface="Calibri"/>
              <a:sym typeface="Calibri"/>
            </a:endParaRPr>
          </a:p>
        </p:txBody>
      </p:sp>
      <p:pic>
        <p:nvPicPr>
          <p:cNvPr id="219" name="Google Shape;219;p8" title="تعرف على الإمبراطورية الرومانية في أقل من 5 دقائق (روما القديمة)"/>
          <p:cNvPicPr preferRelativeResize="0"/>
          <p:nvPr/>
        </p:nvPicPr>
        <p:blipFill rotWithShape="1">
          <a:blip r:embed="rId3">
            <a:alphaModFix/>
          </a:blip>
          <a:srcRect b="0" l="0" r="0" t="0"/>
          <a:stretch/>
        </p:blipFill>
        <p:spPr>
          <a:xfrm>
            <a:off x="206859" y="0"/>
            <a:ext cx="6096000" cy="3429000"/>
          </a:xfrm>
          <a:prstGeom prst="rect">
            <a:avLst/>
          </a:prstGeom>
          <a:noFill/>
          <a:ln>
            <a:noFill/>
          </a:ln>
        </p:spPr>
      </p:pic>
      <p:pic>
        <p:nvPicPr>
          <p:cNvPr id="220" name="Google Shape;220;p8" title="الامبراطورية الرومانية 1"/>
          <p:cNvPicPr preferRelativeResize="0"/>
          <p:nvPr/>
        </p:nvPicPr>
        <p:blipFill rotWithShape="1">
          <a:blip r:embed="rId4">
            <a:alphaModFix/>
          </a:blip>
          <a:srcRect b="0" l="0" r="0" t="0"/>
          <a:stretch/>
        </p:blipFill>
        <p:spPr>
          <a:xfrm>
            <a:off x="320826" y="3429000"/>
            <a:ext cx="6096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19"/>
                                        </p:tgtEl>
                                        <p:attrNameLst>
                                          <p:attrName>style.visibility</p:attrName>
                                        </p:attrNameLst>
                                      </p:cBhvr>
                                      <p:to>
                                        <p:strVal val="visible"/>
                                      </p:to>
                                    </p:set>
                                    <p:animEffect filter="fade" transition="in">
                                      <p:cBhvr>
                                        <p:cTn dur="1"/>
                                        <p:tgtEl>
                                          <p:spTgt spid="21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0"/>
                                        </p:tgtEl>
                                        <p:attrNameLst>
                                          <p:attrName>style.visibility</p:attrName>
                                        </p:attrNameLst>
                                      </p:cBhvr>
                                      <p:to>
                                        <p:strVal val="visible"/>
                                      </p:to>
                                    </p:set>
                                    <p:animEffect filter="fade" transition="in">
                                      <p:cBhvr>
                                        <p:cTn dur="1"/>
                                        <p:tgtEl>
                                          <p:spTgt spid="22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4" name="Shape 224"/>
        <p:cNvGrpSpPr/>
        <p:nvPr/>
      </p:nvGrpSpPr>
      <p:grpSpPr>
        <a:xfrm>
          <a:off x="0" y="0"/>
          <a:ext cx="0" cy="0"/>
          <a:chOff x="0" y="0"/>
          <a:chExt cx="0" cy="0"/>
        </a:xfrm>
      </p:grpSpPr>
      <p:sp>
        <p:nvSpPr>
          <p:cNvPr id="225" name="Google Shape;225;p9"/>
          <p:cNvSpPr/>
          <p:nvPr/>
        </p:nvSpPr>
        <p:spPr>
          <a:xfrm>
            <a:off x="6990080" y="761999"/>
            <a:ext cx="3566160" cy="3902765"/>
          </a:xfrm>
          <a:prstGeom prst="cloud">
            <a:avLst/>
          </a:prstGeom>
          <a:solidFill>
            <a:schemeClr val="accent1"/>
          </a:solidFill>
          <a:ln cap="flat" cmpd="sng" w="12700">
            <a:solidFill>
              <a:srgbClr val="42719B"/>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1" algn="ctr">
              <a:spcBef>
                <a:spcPts val="0"/>
              </a:spcBef>
              <a:spcAft>
                <a:spcPts val="0"/>
              </a:spcAft>
              <a:buNone/>
            </a:pPr>
            <a:r>
              <a:rPr lang="ar-EG" sz="1800">
                <a:solidFill>
                  <a:schemeClr val="lt1"/>
                </a:solidFill>
                <a:latin typeface="Calibri"/>
                <a:ea typeface="Calibri"/>
                <a:cs typeface="Calibri"/>
                <a:sym typeface="Calibri"/>
              </a:rPr>
              <a:t>فيلم وثائقي الإمبراطورية الرومانية وظهور المسيحية </a:t>
            </a:r>
            <a:endParaRPr/>
          </a:p>
          <a:p>
            <a:pPr indent="0" lvl="0" marL="0" marR="0" rtl="1" algn="ctr">
              <a:spcBef>
                <a:spcPts val="0"/>
              </a:spcBef>
              <a:spcAft>
                <a:spcPts val="0"/>
              </a:spcAft>
              <a:buNone/>
            </a:pPr>
            <a:r>
              <a:t/>
            </a:r>
            <a:endParaRPr sz="1800">
              <a:solidFill>
                <a:schemeClr val="lt1"/>
              </a:solidFill>
              <a:latin typeface="Calibri"/>
              <a:ea typeface="Calibri"/>
              <a:cs typeface="Calibri"/>
              <a:sym typeface="Calibri"/>
            </a:endParaRPr>
          </a:p>
        </p:txBody>
      </p:sp>
      <p:pic>
        <p:nvPicPr>
          <p:cNvPr id="226" name="Google Shape;226;p9" title="الامبراطورية الرومانية 2"/>
          <p:cNvPicPr preferRelativeResize="0"/>
          <p:nvPr/>
        </p:nvPicPr>
        <p:blipFill rotWithShape="1">
          <a:blip r:embed="rId3">
            <a:alphaModFix/>
          </a:blip>
          <a:srcRect b="0" l="0" r="0" t="0"/>
          <a:stretch/>
        </p:blipFill>
        <p:spPr>
          <a:xfrm>
            <a:off x="347663" y="2343150"/>
            <a:ext cx="6096000" cy="34290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26"/>
                                        </p:tgtEl>
                                        <p:attrNameLst>
                                          <p:attrName>style.visibility</p:attrName>
                                        </p:attrNameLst>
                                      </p:cBhvr>
                                      <p:to>
                                        <p:strVal val="visible"/>
                                      </p:to>
                                    </p:set>
                                    <p:animEffect filter="fade" transition="in">
                                      <p:cBhvr>
                                        <p:cTn dur="1"/>
                                        <p:tgtEl>
                                          <p:spTgt spid="2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xmlns:r="http://schemas.openxmlformats.org/officeDocument/2006/relationships" name="ערכת נושא Offic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ערכת נושא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2019-03-05T11:36:01Z</dcterms:created>
  <dc:creator>Yaniv Bendor</dc:creator>
</cp:coreProperties>
</file>