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1"/>
  </p:notesMasterIdLst>
  <p:handoutMasterIdLst>
    <p:handoutMasterId r:id="rId22"/>
  </p:handoutMasterIdLst>
  <p:sldIdLst>
    <p:sldId id="257" r:id="rId2"/>
    <p:sldId id="263" r:id="rId3"/>
    <p:sldId id="289" r:id="rId4"/>
    <p:sldId id="265" r:id="rId5"/>
    <p:sldId id="269" r:id="rId6"/>
    <p:sldId id="292" r:id="rId7"/>
    <p:sldId id="267" r:id="rId8"/>
    <p:sldId id="285" r:id="rId9"/>
    <p:sldId id="286" r:id="rId10"/>
    <p:sldId id="277" r:id="rId11"/>
    <p:sldId id="291" r:id="rId12"/>
    <p:sldId id="290" r:id="rId13"/>
    <p:sldId id="293" r:id="rId14"/>
    <p:sldId id="273" r:id="rId15"/>
    <p:sldId id="280" r:id="rId16"/>
    <p:sldId id="281" r:id="rId17"/>
    <p:sldId id="274" r:id="rId18"/>
    <p:sldId id="283" r:id="rId19"/>
    <p:sldId id="287" r:id="rId20"/>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FFFF"/>
    <a:srgbClr val="FF0000"/>
    <a:srgbClr val="0000FF"/>
    <a:srgbClr val="FF3399"/>
    <a:srgbClr val="FF33CC"/>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0" autoAdjust="0"/>
    <p:restoredTop sz="94245" autoAdjust="0"/>
  </p:normalViewPr>
  <p:slideViewPr>
    <p:cSldViewPr>
      <p:cViewPr varScale="1">
        <p:scale>
          <a:sx n="89" d="100"/>
          <a:sy n="89" d="100"/>
        </p:scale>
        <p:origin x="1214" y="67"/>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28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4439D27B-FE10-4670-9727-F257BA09D41E}"/>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he-IL"/>
          </a:p>
        </p:txBody>
      </p:sp>
      <p:sp>
        <p:nvSpPr>
          <p:cNvPr id="3" name="מציין מיקום של תאריך 2">
            <a:extLst>
              <a:ext uri="{FF2B5EF4-FFF2-40B4-BE49-F238E27FC236}">
                <a16:creationId xmlns:a16="http://schemas.microsoft.com/office/drawing/2014/main" id="{ACA5895B-0CC7-4BA8-9787-C890A23304CF}"/>
              </a:ext>
            </a:extLst>
          </p:cNvPr>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pPr>
              <a:defRPr/>
            </a:pPr>
            <a:fld id="{4E47E3F5-5E9E-4EC1-B6FF-E81890C28CBC}" type="datetimeFigureOut">
              <a:rPr lang="he-IL"/>
              <a:pPr>
                <a:defRPr/>
              </a:pPr>
              <a:t>ט'/אלול/תשפ"ה</a:t>
            </a:fld>
            <a:endParaRPr lang="he-IL"/>
          </a:p>
        </p:txBody>
      </p:sp>
      <p:sp>
        <p:nvSpPr>
          <p:cNvPr id="4" name="מציין מיקום של כותרת תחתונה 3">
            <a:extLst>
              <a:ext uri="{FF2B5EF4-FFF2-40B4-BE49-F238E27FC236}">
                <a16:creationId xmlns:a16="http://schemas.microsoft.com/office/drawing/2014/main" id="{E3C7B9BE-2275-4E99-A157-1B47960B9547}"/>
              </a:ext>
            </a:extLst>
          </p:cNvPr>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he-IL"/>
          </a:p>
        </p:txBody>
      </p:sp>
      <p:sp>
        <p:nvSpPr>
          <p:cNvPr id="5" name="מציין מיקום של מספר שקופית 4">
            <a:extLst>
              <a:ext uri="{FF2B5EF4-FFF2-40B4-BE49-F238E27FC236}">
                <a16:creationId xmlns:a16="http://schemas.microsoft.com/office/drawing/2014/main" id="{A240309A-4B9B-4023-81C7-BB7B6227FA50}"/>
              </a:ext>
            </a:extLst>
          </p:cNvPr>
          <p:cNvSpPr>
            <a:spLocks noGrp="1"/>
          </p:cNvSpPr>
          <p:nvPr>
            <p:ph type="sldNum" sz="quarter" idx="3"/>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fld id="{80236CCC-8322-4D65-BBD5-153B82B5EB50}" type="slidenum">
              <a:rPr lang="he-IL" altLang="he-IL"/>
              <a:pPr>
                <a:defRPr/>
              </a:pPr>
              <a:t>‹#›</a:t>
            </a:fld>
            <a:endParaRPr lang="he-IL" altLang="he-I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7D24249E-FB07-4D33-A6AC-9A44BA0BE1AE}"/>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pPr>
              <a:defRPr/>
            </a:pPr>
            <a:endParaRPr lang="he-IL"/>
          </a:p>
        </p:txBody>
      </p:sp>
      <p:sp>
        <p:nvSpPr>
          <p:cNvPr id="3" name="מציין מיקום של תאריך 2">
            <a:extLst>
              <a:ext uri="{FF2B5EF4-FFF2-40B4-BE49-F238E27FC236}">
                <a16:creationId xmlns:a16="http://schemas.microsoft.com/office/drawing/2014/main" id="{2685A5ED-7757-4FCF-A6C2-1A0412CBBB70}"/>
              </a:ext>
            </a:extLst>
          </p:cNvPr>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pPr>
              <a:defRPr/>
            </a:pPr>
            <a:fld id="{B99D3F83-35A5-405E-A762-A5016D5BA5B0}" type="datetimeFigureOut">
              <a:rPr lang="he-IL"/>
              <a:pPr>
                <a:defRPr/>
              </a:pPr>
              <a:t>ט'/אלול/תשפ"ה</a:t>
            </a:fld>
            <a:endParaRPr lang="he-IL"/>
          </a:p>
        </p:txBody>
      </p:sp>
      <p:sp>
        <p:nvSpPr>
          <p:cNvPr id="4" name="מציין מיקום של תמונת שקופית 3">
            <a:extLst>
              <a:ext uri="{FF2B5EF4-FFF2-40B4-BE49-F238E27FC236}">
                <a16:creationId xmlns:a16="http://schemas.microsoft.com/office/drawing/2014/main" id="{10D96C5E-357A-4142-86E1-0A24019F343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a:extLst>
              <a:ext uri="{FF2B5EF4-FFF2-40B4-BE49-F238E27FC236}">
                <a16:creationId xmlns:a16="http://schemas.microsoft.com/office/drawing/2014/main" id="{82596424-FEB5-4783-B3D4-FA6D196E0024}"/>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he-IL" altLang="he-IL" noProof="0"/>
              <a:t>לחץ כדי לערוך סגנונות טקסט של תבנית בסיס</a:t>
            </a:r>
          </a:p>
          <a:p>
            <a:pPr lvl="1"/>
            <a:r>
              <a:rPr lang="he-IL" altLang="he-IL" noProof="0"/>
              <a:t>רמה שנייה</a:t>
            </a:r>
          </a:p>
          <a:p>
            <a:pPr lvl="2"/>
            <a:r>
              <a:rPr lang="he-IL" altLang="he-IL" noProof="0"/>
              <a:t>רמה שלישית</a:t>
            </a:r>
          </a:p>
          <a:p>
            <a:pPr lvl="3"/>
            <a:r>
              <a:rPr lang="he-IL" altLang="he-IL" noProof="0"/>
              <a:t>רמה רביעית</a:t>
            </a:r>
          </a:p>
          <a:p>
            <a:pPr lvl="4"/>
            <a:r>
              <a:rPr lang="he-IL" altLang="he-IL" noProof="0"/>
              <a:t>רמה חמישית</a:t>
            </a:r>
          </a:p>
        </p:txBody>
      </p:sp>
      <p:sp>
        <p:nvSpPr>
          <p:cNvPr id="6" name="מציין מיקום של כותרת תחתונה 5">
            <a:extLst>
              <a:ext uri="{FF2B5EF4-FFF2-40B4-BE49-F238E27FC236}">
                <a16:creationId xmlns:a16="http://schemas.microsoft.com/office/drawing/2014/main" id="{B9E5131D-27BF-4A1D-8012-10DA9126F53D}"/>
              </a:ext>
            </a:extLst>
          </p:cNvPr>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pPr>
              <a:defRPr/>
            </a:pPr>
            <a:endParaRPr lang="he-IL"/>
          </a:p>
        </p:txBody>
      </p:sp>
      <p:sp>
        <p:nvSpPr>
          <p:cNvPr id="7" name="מציין מיקום של מספר שקופית 6">
            <a:extLst>
              <a:ext uri="{FF2B5EF4-FFF2-40B4-BE49-F238E27FC236}">
                <a16:creationId xmlns:a16="http://schemas.microsoft.com/office/drawing/2014/main" id="{46473553-8B92-43A6-8BDF-04261AD12A01}"/>
              </a:ext>
            </a:extLst>
          </p:cNvPr>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fld id="{BCD5B869-F479-43F2-9E49-082F7B733B13}"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מציין מיקום של תמונת שקופית 1">
            <a:extLst>
              <a:ext uri="{FF2B5EF4-FFF2-40B4-BE49-F238E27FC236}">
                <a16:creationId xmlns:a16="http://schemas.microsoft.com/office/drawing/2014/main" id="{A535392A-A7C2-4590-B6DB-7639805A8A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מציין מיקום של הערות 2">
            <a:extLst>
              <a:ext uri="{FF2B5EF4-FFF2-40B4-BE49-F238E27FC236}">
                <a16:creationId xmlns:a16="http://schemas.microsoft.com/office/drawing/2014/main" id="{5D752341-7A51-408E-BDED-0CEB9BF94F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a:p>
        </p:txBody>
      </p:sp>
      <p:sp>
        <p:nvSpPr>
          <p:cNvPr id="8196" name="מציין מיקום של מספר שקופית 3">
            <a:extLst>
              <a:ext uri="{FF2B5EF4-FFF2-40B4-BE49-F238E27FC236}">
                <a16:creationId xmlns:a16="http://schemas.microsoft.com/office/drawing/2014/main" id="{F109E7EF-5E62-47BE-8F91-ABA23B2C51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686232-2845-4F5A-9180-9D84108B53DA}" type="slidenum">
              <a:rPr lang="he-IL" altLang="he-IL" smtClean="0"/>
              <a:pPr/>
              <a:t>1</a:t>
            </a:fld>
            <a:endParaRPr lang="he-IL" alt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מציין מיקום של תמונת שקופית 1">
            <a:extLst>
              <a:ext uri="{FF2B5EF4-FFF2-40B4-BE49-F238E27FC236}">
                <a16:creationId xmlns:a16="http://schemas.microsoft.com/office/drawing/2014/main" id="{6E539E51-3D3C-4924-8D25-EB0C028EB9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מציין מיקום של הערות 2">
            <a:extLst>
              <a:ext uri="{FF2B5EF4-FFF2-40B4-BE49-F238E27FC236}">
                <a16:creationId xmlns:a16="http://schemas.microsoft.com/office/drawing/2014/main" id="{B419560A-97FF-4F6C-A56D-E09044F183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11268" name="מציין מיקום של מספר שקופית 3">
            <a:extLst>
              <a:ext uri="{FF2B5EF4-FFF2-40B4-BE49-F238E27FC236}">
                <a16:creationId xmlns:a16="http://schemas.microsoft.com/office/drawing/2014/main" id="{8908949F-4548-4427-A004-DBCB9E8644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C9974C-B91C-4A0B-94DF-9CA544358554}" type="slidenum">
              <a:rPr lang="he-IL" altLang="he-IL" smtClean="0"/>
              <a:pPr/>
              <a:t>3</a:t>
            </a:fld>
            <a:endParaRPr lang="he-IL" alt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מציין מיקום של תמונת שקופית 1">
            <a:extLst>
              <a:ext uri="{FF2B5EF4-FFF2-40B4-BE49-F238E27FC236}">
                <a16:creationId xmlns:a16="http://schemas.microsoft.com/office/drawing/2014/main" id="{31017DBA-7142-4308-8E94-55589BE02B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מציין מיקום של הערות 2">
            <a:extLst>
              <a:ext uri="{FF2B5EF4-FFF2-40B4-BE49-F238E27FC236}">
                <a16:creationId xmlns:a16="http://schemas.microsoft.com/office/drawing/2014/main" id="{D3C32DAD-259B-4A29-8415-4BC3A0E5DD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14340" name="מציין מיקום של מספר שקופית 3">
            <a:extLst>
              <a:ext uri="{FF2B5EF4-FFF2-40B4-BE49-F238E27FC236}">
                <a16:creationId xmlns:a16="http://schemas.microsoft.com/office/drawing/2014/main" id="{0B877290-0D7D-4818-B517-9C4D64D4A5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80662E-6AA9-425E-8B96-C0B21676C9EC}" type="slidenum">
              <a:rPr lang="he-IL" altLang="he-IL" smtClean="0"/>
              <a:pPr/>
              <a:t>5</a:t>
            </a:fld>
            <a:endParaRPr lang="he-IL" alt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מציין מיקום של תמונת שקופית 1">
            <a:extLst>
              <a:ext uri="{FF2B5EF4-FFF2-40B4-BE49-F238E27FC236}">
                <a16:creationId xmlns:a16="http://schemas.microsoft.com/office/drawing/2014/main" id="{65F4534B-2A5C-460C-9DCC-FF29AEED14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מציין מיקום של הערות 2">
            <a:extLst>
              <a:ext uri="{FF2B5EF4-FFF2-40B4-BE49-F238E27FC236}">
                <a16:creationId xmlns:a16="http://schemas.microsoft.com/office/drawing/2014/main" id="{E2784A25-2A3A-4639-A6BD-FAB2EFC789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a:p>
        </p:txBody>
      </p:sp>
      <p:sp>
        <p:nvSpPr>
          <p:cNvPr id="30724" name="מציין מיקום של מספר שקופית 3">
            <a:extLst>
              <a:ext uri="{FF2B5EF4-FFF2-40B4-BE49-F238E27FC236}">
                <a16:creationId xmlns:a16="http://schemas.microsoft.com/office/drawing/2014/main" id="{274536CD-6A13-45D9-9B87-B0886C03A0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5BB5C1-D7D1-4F94-A1DD-4530CF4185A5}" type="slidenum">
              <a:rPr lang="he-IL" altLang="he-IL" smtClean="0"/>
              <a:pPr/>
              <a:t>19</a:t>
            </a:fld>
            <a:endParaRPr lang="he-IL" alt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AA28F854-3204-4E1E-9811-5F266A855DD9}"/>
              </a:ext>
            </a:extLst>
          </p:cNvPr>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1">
            <a:extLst>
              <a:ext uri="{FF2B5EF4-FFF2-40B4-BE49-F238E27FC236}">
                <a16:creationId xmlns:a16="http://schemas.microsoft.com/office/drawing/2014/main" id="{F4168C37-6CDE-4DE8-AC2A-108C3E41FBD5}"/>
              </a:ext>
            </a:extLst>
          </p:cNvPr>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12">
            <a:extLst>
              <a:ext uri="{FF2B5EF4-FFF2-40B4-BE49-F238E27FC236}">
                <a16:creationId xmlns:a16="http://schemas.microsoft.com/office/drawing/2014/main" id="{F4754806-1783-4B13-AAC1-F65470E91997}"/>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13">
            <a:extLst>
              <a:ext uri="{FF2B5EF4-FFF2-40B4-BE49-F238E27FC236}">
                <a16:creationId xmlns:a16="http://schemas.microsoft.com/office/drawing/2014/main" id="{63E1F28B-B8E1-4B0F-B4EB-3B0416D24F51}"/>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he-IL"/>
              <a:t>לחץ כדי לערוך סגנון כותרת של תבנית בסיס</a:t>
            </a:r>
            <a:endParaRPr lang="en-US" dirty="0"/>
          </a:p>
        </p:txBody>
      </p:sp>
      <p:sp>
        <p:nvSpPr>
          <p:cNvPr id="8" name="Date Placeholder 3">
            <a:extLst>
              <a:ext uri="{FF2B5EF4-FFF2-40B4-BE49-F238E27FC236}">
                <a16:creationId xmlns:a16="http://schemas.microsoft.com/office/drawing/2014/main" id="{2CFE6783-BB91-4FE0-A725-2C618A5D36F7}"/>
              </a:ext>
            </a:extLst>
          </p:cNvPr>
          <p:cNvSpPr>
            <a:spLocks noGrp="1"/>
          </p:cNvSpPr>
          <p:nvPr>
            <p:ph type="dt" sz="half" idx="10"/>
          </p:nvPr>
        </p:nvSpPr>
        <p:spPr/>
        <p:txBody>
          <a:bodyPr/>
          <a:lstStyle>
            <a:lvl1pPr>
              <a:defRPr/>
            </a:lvl1pPr>
          </a:lstStyle>
          <a:p>
            <a:pPr>
              <a:defRPr/>
            </a:pPr>
            <a:endParaRPr lang="he-IL" altLang="he-IL"/>
          </a:p>
        </p:txBody>
      </p:sp>
      <p:sp>
        <p:nvSpPr>
          <p:cNvPr id="9" name="Footer Placeholder 4">
            <a:extLst>
              <a:ext uri="{FF2B5EF4-FFF2-40B4-BE49-F238E27FC236}">
                <a16:creationId xmlns:a16="http://schemas.microsoft.com/office/drawing/2014/main" id="{9F8187A0-2356-47EB-A519-3F659F7F2EFA}"/>
              </a:ext>
            </a:extLst>
          </p:cNvPr>
          <p:cNvSpPr>
            <a:spLocks noGrp="1"/>
          </p:cNvSpPr>
          <p:nvPr>
            <p:ph type="ftr" sz="quarter" idx="11"/>
          </p:nvPr>
        </p:nvSpPr>
        <p:spPr/>
        <p:txBody>
          <a:bodyPr/>
          <a:lstStyle>
            <a:lvl1pPr>
              <a:defRPr/>
            </a:lvl1pPr>
          </a:lstStyle>
          <a:p>
            <a:pPr>
              <a:defRPr/>
            </a:pPr>
            <a:endParaRPr lang="he-IL" altLang="he-IL"/>
          </a:p>
        </p:txBody>
      </p:sp>
      <p:sp>
        <p:nvSpPr>
          <p:cNvPr id="10" name="Slide Number Placeholder 5">
            <a:extLst>
              <a:ext uri="{FF2B5EF4-FFF2-40B4-BE49-F238E27FC236}">
                <a16:creationId xmlns:a16="http://schemas.microsoft.com/office/drawing/2014/main" id="{75433216-BBF0-4FAF-933C-D40E9CE8D9BA}"/>
              </a:ext>
            </a:extLst>
          </p:cNvPr>
          <p:cNvSpPr>
            <a:spLocks noGrp="1"/>
          </p:cNvSpPr>
          <p:nvPr>
            <p:ph type="sldNum" sz="quarter" idx="12"/>
          </p:nvPr>
        </p:nvSpPr>
        <p:spPr/>
        <p:txBody>
          <a:bodyPr/>
          <a:lstStyle>
            <a:lvl1pPr>
              <a:defRPr/>
            </a:lvl1pPr>
          </a:lstStyle>
          <a:p>
            <a:pPr>
              <a:defRPr/>
            </a:pPr>
            <a:fld id="{BA2F4145-1F09-4BED-BDF8-32AC92D53C51}" type="slidenum">
              <a:rPr lang="he-IL" altLang="he-IL"/>
              <a:pPr>
                <a:defRPr/>
              </a:pPr>
              <a:t>‹#›</a:t>
            </a:fld>
            <a:endParaRPr lang="he-IL" altLang="he-IL"/>
          </a:p>
        </p:txBody>
      </p:sp>
    </p:spTree>
    <p:extLst>
      <p:ext uri="{BB962C8B-B14F-4D97-AF65-F5344CB8AC3E}">
        <p14:creationId xmlns:p14="http://schemas.microsoft.com/office/powerpoint/2010/main" val="403771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a:extLst>
              <a:ext uri="{FF2B5EF4-FFF2-40B4-BE49-F238E27FC236}">
                <a16:creationId xmlns:a16="http://schemas.microsoft.com/office/drawing/2014/main" id="{52784485-251E-4797-82DF-7DD0B4EBC3D6}"/>
              </a:ext>
            </a:extLst>
          </p:cNvPr>
          <p:cNvSpPr>
            <a:spLocks noGrp="1"/>
          </p:cNvSpPr>
          <p:nvPr>
            <p:ph type="dt" sz="half" idx="14"/>
          </p:nvPr>
        </p:nvSpPr>
        <p:spPr/>
        <p:txBody>
          <a:bodyPr/>
          <a:lstStyle>
            <a:lvl1pPr>
              <a:defRPr/>
            </a:lvl1pPr>
          </a:lstStyle>
          <a:p>
            <a:pPr>
              <a:defRPr/>
            </a:pPr>
            <a:endParaRPr lang="he-IL" altLang="he-IL"/>
          </a:p>
        </p:txBody>
      </p:sp>
      <p:sp>
        <p:nvSpPr>
          <p:cNvPr id="5" name="Footer Placeholder 4">
            <a:extLst>
              <a:ext uri="{FF2B5EF4-FFF2-40B4-BE49-F238E27FC236}">
                <a16:creationId xmlns:a16="http://schemas.microsoft.com/office/drawing/2014/main" id="{12B08C41-9F48-49F6-B720-E3F3B86CD958}"/>
              </a:ext>
            </a:extLst>
          </p:cNvPr>
          <p:cNvSpPr>
            <a:spLocks noGrp="1"/>
          </p:cNvSpPr>
          <p:nvPr>
            <p:ph type="ftr" sz="quarter" idx="15"/>
          </p:nvPr>
        </p:nvSpPr>
        <p:spPr/>
        <p:txBody>
          <a:bodyPr/>
          <a:lstStyle>
            <a:lvl1pPr>
              <a:defRPr/>
            </a:lvl1pPr>
          </a:lstStyle>
          <a:p>
            <a:pPr>
              <a:defRPr/>
            </a:pPr>
            <a:endParaRPr lang="he-IL" altLang="he-IL"/>
          </a:p>
        </p:txBody>
      </p:sp>
      <p:sp>
        <p:nvSpPr>
          <p:cNvPr id="6" name="Slide Number Placeholder 5">
            <a:extLst>
              <a:ext uri="{FF2B5EF4-FFF2-40B4-BE49-F238E27FC236}">
                <a16:creationId xmlns:a16="http://schemas.microsoft.com/office/drawing/2014/main" id="{C0818AA8-C529-45B3-B312-D71057B69FD4}"/>
              </a:ext>
            </a:extLst>
          </p:cNvPr>
          <p:cNvSpPr>
            <a:spLocks noGrp="1"/>
          </p:cNvSpPr>
          <p:nvPr>
            <p:ph type="sldNum" sz="quarter" idx="16"/>
          </p:nvPr>
        </p:nvSpPr>
        <p:spPr/>
        <p:txBody>
          <a:bodyPr/>
          <a:lstStyle>
            <a:lvl1pPr>
              <a:defRPr/>
            </a:lvl1pPr>
          </a:lstStyle>
          <a:p>
            <a:pPr>
              <a:defRPr/>
            </a:pPr>
            <a:fld id="{56F455B6-B7EC-45D3-92DC-6B49236439C6}" type="slidenum">
              <a:rPr lang="he-IL" altLang="he-IL"/>
              <a:pPr>
                <a:defRPr/>
              </a:pPr>
              <a:t>‹#›</a:t>
            </a:fld>
            <a:endParaRPr lang="he-IL" altLang="he-IL"/>
          </a:p>
        </p:txBody>
      </p:sp>
    </p:spTree>
    <p:extLst>
      <p:ext uri="{BB962C8B-B14F-4D97-AF65-F5344CB8AC3E}">
        <p14:creationId xmlns:p14="http://schemas.microsoft.com/office/powerpoint/2010/main" val="355562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B8F9C35-A7FA-4F51-B5C6-A759C81B6BC2}"/>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a:extLst>
              <a:ext uri="{FF2B5EF4-FFF2-40B4-BE49-F238E27FC236}">
                <a16:creationId xmlns:a16="http://schemas.microsoft.com/office/drawing/2014/main" id="{9EB44A25-35DC-473A-950E-DDF83A75A60D}"/>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a:extLst>
              <a:ext uri="{FF2B5EF4-FFF2-40B4-BE49-F238E27FC236}">
                <a16:creationId xmlns:a16="http://schemas.microsoft.com/office/drawing/2014/main" id="{961F966F-911F-461A-A6B5-0E1A69563DAE}"/>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9">
            <a:extLst>
              <a:ext uri="{FF2B5EF4-FFF2-40B4-BE49-F238E27FC236}">
                <a16:creationId xmlns:a16="http://schemas.microsoft.com/office/drawing/2014/main" id="{1C727DF3-07B9-465D-A342-997B2CD80575}"/>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8" name="Date Placeholder 3">
            <a:extLst>
              <a:ext uri="{FF2B5EF4-FFF2-40B4-BE49-F238E27FC236}">
                <a16:creationId xmlns:a16="http://schemas.microsoft.com/office/drawing/2014/main" id="{EFAF2701-AFEE-4CB6-8B9F-78B7B740D21D}"/>
              </a:ext>
            </a:extLst>
          </p:cNvPr>
          <p:cNvSpPr>
            <a:spLocks noGrp="1"/>
          </p:cNvSpPr>
          <p:nvPr>
            <p:ph type="dt" sz="half" idx="10"/>
          </p:nvPr>
        </p:nvSpPr>
        <p:spPr/>
        <p:txBody>
          <a:bodyPr/>
          <a:lstStyle>
            <a:lvl1pPr>
              <a:defRPr/>
            </a:lvl1pPr>
          </a:lstStyle>
          <a:p>
            <a:pPr>
              <a:defRPr/>
            </a:pPr>
            <a:endParaRPr lang="he-IL" altLang="he-IL"/>
          </a:p>
        </p:txBody>
      </p:sp>
      <p:sp>
        <p:nvSpPr>
          <p:cNvPr id="9" name="Footer Placeholder 4">
            <a:extLst>
              <a:ext uri="{FF2B5EF4-FFF2-40B4-BE49-F238E27FC236}">
                <a16:creationId xmlns:a16="http://schemas.microsoft.com/office/drawing/2014/main" id="{BEC76B68-8728-4D8D-89CE-5CB6B8AA20B6}"/>
              </a:ext>
            </a:extLst>
          </p:cNvPr>
          <p:cNvSpPr>
            <a:spLocks noGrp="1"/>
          </p:cNvSpPr>
          <p:nvPr>
            <p:ph type="ftr" sz="quarter" idx="11"/>
          </p:nvPr>
        </p:nvSpPr>
        <p:spPr/>
        <p:txBody>
          <a:bodyPr/>
          <a:lstStyle>
            <a:lvl1pPr>
              <a:defRPr/>
            </a:lvl1pPr>
          </a:lstStyle>
          <a:p>
            <a:pPr>
              <a:defRPr/>
            </a:pPr>
            <a:endParaRPr lang="he-IL" altLang="he-IL"/>
          </a:p>
        </p:txBody>
      </p:sp>
      <p:sp>
        <p:nvSpPr>
          <p:cNvPr id="10" name="Slide Number Placeholder 5">
            <a:extLst>
              <a:ext uri="{FF2B5EF4-FFF2-40B4-BE49-F238E27FC236}">
                <a16:creationId xmlns:a16="http://schemas.microsoft.com/office/drawing/2014/main" id="{B395ADA6-E983-432E-8EE6-936C4206C910}"/>
              </a:ext>
            </a:extLst>
          </p:cNvPr>
          <p:cNvSpPr>
            <a:spLocks noGrp="1"/>
          </p:cNvSpPr>
          <p:nvPr>
            <p:ph type="sldNum" sz="quarter" idx="12"/>
          </p:nvPr>
        </p:nvSpPr>
        <p:spPr/>
        <p:txBody>
          <a:bodyPr/>
          <a:lstStyle>
            <a:lvl1pPr>
              <a:defRPr/>
            </a:lvl1pPr>
          </a:lstStyle>
          <a:p>
            <a:pPr>
              <a:defRPr/>
            </a:pPr>
            <a:fld id="{F45E7B41-F729-49A4-A377-D7BD66D33005}" type="slidenum">
              <a:rPr lang="he-IL" altLang="he-IL"/>
              <a:pPr>
                <a:defRPr/>
              </a:pPr>
              <a:t>‹#›</a:t>
            </a:fld>
            <a:endParaRPr lang="he-IL" altLang="he-IL"/>
          </a:p>
        </p:txBody>
      </p:sp>
    </p:spTree>
    <p:extLst>
      <p:ext uri="{BB962C8B-B14F-4D97-AF65-F5344CB8AC3E}">
        <p14:creationId xmlns:p14="http://schemas.microsoft.com/office/powerpoint/2010/main" val="28608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4969A3-B5E9-4AE7-96FA-651ECB939C33}"/>
              </a:ext>
            </a:extLst>
          </p:cNvPr>
          <p:cNvSpPr>
            <a:spLocks noGrp="1"/>
          </p:cNvSpPr>
          <p:nvPr>
            <p:ph type="dt" sz="half" idx="10"/>
          </p:nvPr>
        </p:nvSpPr>
        <p:spPr/>
        <p:txBody>
          <a:bodyPr/>
          <a:lstStyle>
            <a:lvl1pPr>
              <a:defRPr/>
            </a:lvl1pPr>
          </a:lstStyle>
          <a:p>
            <a:pPr>
              <a:defRPr/>
            </a:pPr>
            <a:endParaRPr lang="he-IL" altLang="he-IL"/>
          </a:p>
        </p:txBody>
      </p:sp>
      <p:sp>
        <p:nvSpPr>
          <p:cNvPr id="3" name="Footer Placeholder 4">
            <a:extLst>
              <a:ext uri="{FF2B5EF4-FFF2-40B4-BE49-F238E27FC236}">
                <a16:creationId xmlns:a16="http://schemas.microsoft.com/office/drawing/2014/main" id="{3B2963F4-76FD-4D89-9E1A-CA3836F22DB3}"/>
              </a:ext>
            </a:extLst>
          </p:cNvPr>
          <p:cNvSpPr>
            <a:spLocks noGrp="1"/>
          </p:cNvSpPr>
          <p:nvPr>
            <p:ph type="ftr" sz="quarter" idx="11"/>
          </p:nvPr>
        </p:nvSpPr>
        <p:spPr/>
        <p:txBody>
          <a:bodyPr/>
          <a:lstStyle>
            <a:lvl1pPr>
              <a:defRPr/>
            </a:lvl1pPr>
          </a:lstStyle>
          <a:p>
            <a:pPr>
              <a:defRPr/>
            </a:pPr>
            <a:endParaRPr lang="he-IL" altLang="he-IL"/>
          </a:p>
        </p:txBody>
      </p:sp>
      <p:sp>
        <p:nvSpPr>
          <p:cNvPr id="4" name="Slide Number Placeholder 5">
            <a:extLst>
              <a:ext uri="{FF2B5EF4-FFF2-40B4-BE49-F238E27FC236}">
                <a16:creationId xmlns:a16="http://schemas.microsoft.com/office/drawing/2014/main" id="{8BD24AA1-6CAB-40DA-9F75-206449EF0DDD}"/>
              </a:ext>
            </a:extLst>
          </p:cNvPr>
          <p:cNvSpPr>
            <a:spLocks noGrp="1"/>
          </p:cNvSpPr>
          <p:nvPr>
            <p:ph type="sldNum" sz="quarter" idx="12"/>
          </p:nvPr>
        </p:nvSpPr>
        <p:spPr/>
        <p:txBody>
          <a:bodyPr/>
          <a:lstStyle>
            <a:lvl1pPr>
              <a:defRPr/>
            </a:lvl1pPr>
          </a:lstStyle>
          <a:p>
            <a:pPr>
              <a:defRPr/>
            </a:pPr>
            <a:fld id="{F71785E1-640E-4F4C-8C46-FC29F8552F41}" type="slidenum">
              <a:rPr lang="he-IL" altLang="he-IL"/>
              <a:pPr>
                <a:defRPr/>
              </a:pPr>
              <a:t>‹#›</a:t>
            </a:fld>
            <a:endParaRPr lang="he-IL" altLang="he-IL"/>
          </a:p>
        </p:txBody>
      </p:sp>
    </p:spTree>
    <p:extLst>
      <p:ext uri="{BB962C8B-B14F-4D97-AF65-F5344CB8AC3E}">
        <p14:creationId xmlns:p14="http://schemas.microsoft.com/office/powerpoint/2010/main" val="149005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3">
            <a:extLst>
              <a:ext uri="{FF2B5EF4-FFF2-40B4-BE49-F238E27FC236}">
                <a16:creationId xmlns:a16="http://schemas.microsoft.com/office/drawing/2014/main" id="{F803132C-8F7A-4323-988B-F0261A2EF0C2}"/>
              </a:ext>
            </a:extLst>
          </p:cNvPr>
          <p:cNvSpPr>
            <a:spLocks noGrp="1"/>
          </p:cNvSpPr>
          <p:nvPr>
            <p:ph type="dt" sz="half" idx="10"/>
          </p:nvPr>
        </p:nvSpPr>
        <p:spPr/>
        <p:txBody>
          <a:bodyPr/>
          <a:lstStyle>
            <a:lvl1pPr>
              <a:defRPr/>
            </a:lvl1pPr>
          </a:lstStyle>
          <a:p>
            <a:pPr>
              <a:defRPr/>
            </a:pPr>
            <a:endParaRPr lang="he-IL" altLang="he-IL"/>
          </a:p>
        </p:txBody>
      </p:sp>
      <p:sp>
        <p:nvSpPr>
          <p:cNvPr id="6" name="Footer Placeholder 4">
            <a:extLst>
              <a:ext uri="{FF2B5EF4-FFF2-40B4-BE49-F238E27FC236}">
                <a16:creationId xmlns:a16="http://schemas.microsoft.com/office/drawing/2014/main" id="{9202A7A0-F8ED-4F26-86D7-10B5FC296CC4}"/>
              </a:ext>
            </a:extLst>
          </p:cNvPr>
          <p:cNvSpPr>
            <a:spLocks noGrp="1"/>
          </p:cNvSpPr>
          <p:nvPr>
            <p:ph type="ftr" sz="quarter" idx="11"/>
          </p:nvPr>
        </p:nvSpPr>
        <p:spPr/>
        <p:txBody>
          <a:bodyPr/>
          <a:lstStyle>
            <a:lvl1pPr>
              <a:defRPr/>
            </a:lvl1pPr>
          </a:lstStyle>
          <a:p>
            <a:pPr>
              <a:defRPr/>
            </a:pPr>
            <a:endParaRPr lang="he-IL" altLang="he-IL"/>
          </a:p>
        </p:txBody>
      </p:sp>
      <p:sp>
        <p:nvSpPr>
          <p:cNvPr id="7" name="Slide Number Placeholder 5">
            <a:extLst>
              <a:ext uri="{FF2B5EF4-FFF2-40B4-BE49-F238E27FC236}">
                <a16:creationId xmlns:a16="http://schemas.microsoft.com/office/drawing/2014/main" id="{1BEE8456-FD88-4A79-A44A-4D75C8444FB3}"/>
              </a:ext>
            </a:extLst>
          </p:cNvPr>
          <p:cNvSpPr>
            <a:spLocks noGrp="1"/>
          </p:cNvSpPr>
          <p:nvPr>
            <p:ph type="sldNum" sz="quarter" idx="12"/>
          </p:nvPr>
        </p:nvSpPr>
        <p:spPr/>
        <p:txBody>
          <a:bodyPr/>
          <a:lstStyle>
            <a:lvl1pPr>
              <a:defRPr/>
            </a:lvl1pPr>
          </a:lstStyle>
          <a:p>
            <a:pPr>
              <a:defRPr/>
            </a:pPr>
            <a:fld id="{F26B02EE-DAED-45CC-BFE2-C6FCEF4659CF}" type="slidenum">
              <a:rPr lang="he-IL" altLang="he-IL"/>
              <a:pPr>
                <a:defRPr/>
              </a:pPr>
              <a:t>‹#›</a:t>
            </a:fld>
            <a:endParaRPr lang="he-IL" altLang="he-IL"/>
          </a:p>
        </p:txBody>
      </p:sp>
    </p:spTree>
    <p:extLst>
      <p:ext uri="{BB962C8B-B14F-4D97-AF65-F5344CB8AC3E}">
        <p14:creationId xmlns:p14="http://schemas.microsoft.com/office/powerpoint/2010/main" val="345791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AB1F9D3-5407-43D5-AD76-830F5FEE6F7C}"/>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a:extLst>
              <a:ext uri="{FF2B5EF4-FFF2-40B4-BE49-F238E27FC236}">
                <a16:creationId xmlns:a16="http://schemas.microsoft.com/office/drawing/2014/main" id="{BD13C8F0-6026-4C41-ADF1-11DE16ED7DB8}"/>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9">
            <a:extLst>
              <a:ext uri="{FF2B5EF4-FFF2-40B4-BE49-F238E27FC236}">
                <a16:creationId xmlns:a16="http://schemas.microsoft.com/office/drawing/2014/main" id="{C111D4DC-2970-4D49-92DC-943548E90BBF}"/>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10">
            <a:extLst>
              <a:ext uri="{FF2B5EF4-FFF2-40B4-BE49-F238E27FC236}">
                <a16:creationId xmlns:a16="http://schemas.microsoft.com/office/drawing/2014/main" id="{221C56B9-C04C-4729-BE38-F9A4B9D5610C}"/>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he-IL"/>
              <a:t>לחץ כדי לערוך סגנון כותרת של תבנית בסיס</a:t>
            </a:r>
            <a:endParaRPr lang="en-US" dirty="0"/>
          </a:p>
        </p:txBody>
      </p:sp>
      <p:sp>
        <p:nvSpPr>
          <p:cNvPr id="9" name="Date Placeholder 4">
            <a:extLst>
              <a:ext uri="{FF2B5EF4-FFF2-40B4-BE49-F238E27FC236}">
                <a16:creationId xmlns:a16="http://schemas.microsoft.com/office/drawing/2014/main" id="{257A4686-09E6-4E4D-9694-9BA111C6D4C2}"/>
              </a:ext>
            </a:extLst>
          </p:cNvPr>
          <p:cNvSpPr>
            <a:spLocks noGrp="1"/>
          </p:cNvSpPr>
          <p:nvPr>
            <p:ph type="dt" sz="half" idx="10"/>
          </p:nvPr>
        </p:nvSpPr>
        <p:spPr/>
        <p:txBody>
          <a:bodyPr/>
          <a:lstStyle>
            <a:lvl1pPr>
              <a:defRPr/>
            </a:lvl1pPr>
          </a:lstStyle>
          <a:p>
            <a:pPr>
              <a:defRPr/>
            </a:pPr>
            <a:endParaRPr lang="he-IL" altLang="he-IL"/>
          </a:p>
        </p:txBody>
      </p:sp>
      <p:sp>
        <p:nvSpPr>
          <p:cNvPr id="10" name="Footer Placeholder 5">
            <a:extLst>
              <a:ext uri="{FF2B5EF4-FFF2-40B4-BE49-F238E27FC236}">
                <a16:creationId xmlns:a16="http://schemas.microsoft.com/office/drawing/2014/main" id="{CC9FD6D3-5CE2-4036-A307-B04ABEA5C611}"/>
              </a:ext>
            </a:extLst>
          </p:cNvPr>
          <p:cNvSpPr>
            <a:spLocks noGrp="1"/>
          </p:cNvSpPr>
          <p:nvPr>
            <p:ph type="ftr" sz="quarter" idx="11"/>
          </p:nvPr>
        </p:nvSpPr>
        <p:spPr/>
        <p:txBody>
          <a:bodyPr/>
          <a:lstStyle>
            <a:lvl1pPr>
              <a:defRPr/>
            </a:lvl1pPr>
          </a:lstStyle>
          <a:p>
            <a:pPr>
              <a:defRPr/>
            </a:pPr>
            <a:endParaRPr lang="he-IL" altLang="he-IL"/>
          </a:p>
        </p:txBody>
      </p:sp>
      <p:sp>
        <p:nvSpPr>
          <p:cNvPr id="11" name="Slide Number Placeholder 6">
            <a:extLst>
              <a:ext uri="{FF2B5EF4-FFF2-40B4-BE49-F238E27FC236}">
                <a16:creationId xmlns:a16="http://schemas.microsoft.com/office/drawing/2014/main" id="{DB22914D-42C9-4949-BFE3-E6399BC3EE25}"/>
              </a:ext>
            </a:extLst>
          </p:cNvPr>
          <p:cNvSpPr>
            <a:spLocks noGrp="1"/>
          </p:cNvSpPr>
          <p:nvPr>
            <p:ph type="sldNum" sz="quarter" idx="12"/>
          </p:nvPr>
        </p:nvSpPr>
        <p:spPr/>
        <p:txBody>
          <a:bodyPr/>
          <a:lstStyle>
            <a:lvl1pPr>
              <a:defRPr/>
            </a:lvl1pPr>
          </a:lstStyle>
          <a:p>
            <a:pPr>
              <a:defRPr/>
            </a:pPr>
            <a:fld id="{42CC7647-BAA4-400A-952C-89FFFD2F9A83}" type="slidenum">
              <a:rPr lang="he-IL" altLang="he-IL"/>
              <a:pPr>
                <a:defRPr/>
              </a:pPr>
              <a:t>‹#›</a:t>
            </a:fld>
            <a:endParaRPr lang="he-IL" altLang="he-IL"/>
          </a:p>
        </p:txBody>
      </p:sp>
    </p:spTree>
    <p:extLst>
      <p:ext uri="{BB962C8B-B14F-4D97-AF65-F5344CB8AC3E}">
        <p14:creationId xmlns:p14="http://schemas.microsoft.com/office/powerpoint/2010/main" val="414657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a:extLst>
              <a:ext uri="{FF2B5EF4-FFF2-40B4-BE49-F238E27FC236}">
                <a16:creationId xmlns:a16="http://schemas.microsoft.com/office/drawing/2014/main" id="{A307A29A-CD8A-4AB8-8D9C-3BBB76117889}"/>
              </a:ext>
            </a:extLst>
          </p:cNvPr>
          <p:cNvSpPr>
            <a:spLocks noGrp="1"/>
          </p:cNvSpPr>
          <p:nvPr>
            <p:ph type="dt" sz="half" idx="10"/>
          </p:nvPr>
        </p:nvSpPr>
        <p:spPr/>
        <p:txBody>
          <a:bodyPr/>
          <a:lstStyle>
            <a:lvl1pPr>
              <a:defRPr/>
            </a:lvl1pPr>
          </a:lstStyle>
          <a:p>
            <a:pPr>
              <a:defRPr/>
            </a:pPr>
            <a:endParaRPr lang="he-IL" altLang="he-IL"/>
          </a:p>
        </p:txBody>
      </p:sp>
      <p:sp>
        <p:nvSpPr>
          <p:cNvPr id="5" name="Footer Placeholder 4">
            <a:extLst>
              <a:ext uri="{FF2B5EF4-FFF2-40B4-BE49-F238E27FC236}">
                <a16:creationId xmlns:a16="http://schemas.microsoft.com/office/drawing/2014/main" id="{BE2DCCDA-05BE-4437-A9F1-75352BDFCA5A}"/>
              </a:ext>
            </a:extLst>
          </p:cNvPr>
          <p:cNvSpPr>
            <a:spLocks noGrp="1"/>
          </p:cNvSpPr>
          <p:nvPr>
            <p:ph type="ftr" sz="quarter" idx="11"/>
          </p:nvPr>
        </p:nvSpPr>
        <p:spPr/>
        <p:txBody>
          <a:bodyPr/>
          <a:lstStyle>
            <a:lvl1pPr>
              <a:defRPr/>
            </a:lvl1pPr>
          </a:lstStyle>
          <a:p>
            <a:pPr>
              <a:defRPr/>
            </a:pPr>
            <a:endParaRPr lang="he-IL" altLang="he-IL"/>
          </a:p>
        </p:txBody>
      </p:sp>
      <p:sp>
        <p:nvSpPr>
          <p:cNvPr id="6" name="Slide Number Placeholder 5">
            <a:extLst>
              <a:ext uri="{FF2B5EF4-FFF2-40B4-BE49-F238E27FC236}">
                <a16:creationId xmlns:a16="http://schemas.microsoft.com/office/drawing/2014/main" id="{51699CF4-6825-4079-AC2A-CA6305D3DC22}"/>
              </a:ext>
            </a:extLst>
          </p:cNvPr>
          <p:cNvSpPr>
            <a:spLocks noGrp="1"/>
          </p:cNvSpPr>
          <p:nvPr>
            <p:ph type="sldNum" sz="quarter" idx="12"/>
          </p:nvPr>
        </p:nvSpPr>
        <p:spPr/>
        <p:txBody>
          <a:bodyPr/>
          <a:lstStyle>
            <a:lvl1pPr>
              <a:defRPr/>
            </a:lvl1pPr>
          </a:lstStyle>
          <a:p>
            <a:pPr>
              <a:defRPr/>
            </a:pPr>
            <a:fld id="{4D86837B-831B-4717-AA9F-63CD1EDD83AB}" type="slidenum">
              <a:rPr lang="he-IL" altLang="he-IL"/>
              <a:pPr>
                <a:defRPr/>
              </a:pPr>
              <a:t>‹#›</a:t>
            </a:fld>
            <a:endParaRPr lang="he-IL" altLang="he-IL"/>
          </a:p>
        </p:txBody>
      </p:sp>
    </p:spTree>
    <p:extLst>
      <p:ext uri="{BB962C8B-B14F-4D97-AF65-F5344CB8AC3E}">
        <p14:creationId xmlns:p14="http://schemas.microsoft.com/office/powerpoint/2010/main" val="147379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a:extLst>
              <a:ext uri="{FF2B5EF4-FFF2-40B4-BE49-F238E27FC236}">
                <a16:creationId xmlns:a16="http://schemas.microsoft.com/office/drawing/2014/main" id="{DEDBE9B9-9AD8-4714-932E-3B630B6B0FB2}"/>
              </a:ext>
            </a:extLst>
          </p:cNvPr>
          <p:cNvSpPr>
            <a:spLocks noGrp="1"/>
          </p:cNvSpPr>
          <p:nvPr>
            <p:ph type="dt" sz="half" idx="10"/>
          </p:nvPr>
        </p:nvSpPr>
        <p:spPr/>
        <p:txBody>
          <a:bodyPr/>
          <a:lstStyle>
            <a:lvl1pPr>
              <a:defRPr/>
            </a:lvl1pPr>
          </a:lstStyle>
          <a:p>
            <a:pPr>
              <a:defRPr/>
            </a:pPr>
            <a:endParaRPr lang="he-IL" altLang="he-IL"/>
          </a:p>
        </p:txBody>
      </p:sp>
      <p:sp>
        <p:nvSpPr>
          <p:cNvPr id="5" name="Footer Placeholder 4">
            <a:extLst>
              <a:ext uri="{FF2B5EF4-FFF2-40B4-BE49-F238E27FC236}">
                <a16:creationId xmlns:a16="http://schemas.microsoft.com/office/drawing/2014/main" id="{AE08F9FA-005C-4B18-958E-98AD83DFF980}"/>
              </a:ext>
            </a:extLst>
          </p:cNvPr>
          <p:cNvSpPr>
            <a:spLocks noGrp="1"/>
          </p:cNvSpPr>
          <p:nvPr>
            <p:ph type="ftr" sz="quarter" idx="11"/>
          </p:nvPr>
        </p:nvSpPr>
        <p:spPr/>
        <p:txBody>
          <a:bodyPr/>
          <a:lstStyle>
            <a:lvl1pPr>
              <a:defRPr/>
            </a:lvl1pPr>
          </a:lstStyle>
          <a:p>
            <a:pPr>
              <a:defRPr/>
            </a:pPr>
            <a:endParaRPr lang="he-IL" altLang="he-IL"/>
          </a:p>
        </p:txBody>
      </p:sp>
      <p:sp>
        <p:nvSpPr>
          <p:cNvPr id="6" name="Slide Number Placeholder 5">
            <a:extLst>
              <a:ext uri="{FF2B5EF4-FFF2-40B4-BE49-F238E27FC236}">
                <a16:creationId xmlns:a16="http://schemas.microsoft.com/office/drawing/2014/main" id="{9BD2A2CE-AA98-43C0-BB68-A3C8E86D15CE}"/>
              </a:ext>
            </a:extLst>
          </p:cNvPr>
          <p:cNvSpPr>
            <a:spLocks noGrp="1"/>
          </p:cNvSpPr>
          <p:nvPr>
            <p:ph type="sldNum" sz="quarter" idx="12"/>
          </p:nvPr>
        </p:nvSpPr>
        <p:spPr/>
        <p:txBody>
          <a:bodyPr/>
          <a:lstStyle>
            <a:lvl1pPr>
              <a:defRPr/>
            </a:lvl1pPr>
          </a:lstStyle>
          <a:p>
            <a:pPr>
              <a:defRPr/>
            </a:pPr>
            <a:fld id="{CB2003F3-DB1F-4334-8868-5A2272D5789F}" type="slidenum">
              <a:rPr lang="he-IL" altLang="he-IL"/>
              <a:pPr>
                <a:defRPr/>
              </a:pPr>
              <a:t>‹#›</a:t>
            </a:fld>
            <a:endParaRPr lang="he-IL" altLang="he-IL"/>
          </a:p>
        </p:txBody>
      </p:sp>
    </p:spTree>
    <p:extLst>
      <p:ext uri="{BB962C8B-B14F-4D97-AF65-F5344CB8AC3E}">
        <p14:creationId xmlns:p14="http://schemas.microsoft.com/office/powerpoint/2010/main" val="371526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B131F9-48A2-46E1-9C82-40AA570A868C}"/>
              </a:ext>
            </a:extLst>
          </p:cNvPr>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17E6D5FB-32DD-4327-B482-EF312C68B170}"/>
              </a:ext>
            </a:extLst>
          </p:cNvPr>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a:extLst>
              <a:ext uri="{FF2B5EF4-FFF2-40B4-BE49-F238E27FC236}">
                <a16:creationId xmlns:a16="http://schemas.microsoft.com/office/drawing/2014/main" id="{94A1611F-F639-4EBE-9D11-4B4965123F2E}"/>
              </a:ext>
            </a:extLst>
          </p:cNvPr>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FF938039-94ED-4B44-A343-13EFD2DE7BED}"/>
              </a:ext>
            </a:extLst>
          </p:cNvPr>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55B77F7E-DEAC-45E8-83A0-5BE1D2DAAC1B}"/>
              </a:ext>
            </a:extLst>
          </p:cNvPr>
          <p:cNvSpPr>
            <a:spLocks noGrp="1"/>
          </p:cNvSpPr>
          <p:nvPr>
            <p:ph type="title"/>
          </p:nvPr>
        </p:nvSpPr>
        <p:spPr>
          <a:xfrm>
            <a:off x="1793875" y="4371975"/>
            <a:ext cx="6511925" cy="1143000"/>
          </a:xfrm>
          <a:prstGeom prst="rect">
            <a:avLst/>
          </a:prstGeom>
          <a:effectLst/>
        </p:spPr>
        <p:txBody>
          <a:bodyPr vert="horz" wrap="square" lIns="91440" tIns="45720" rIns="91440" bIns="45720" numCol="1" anchor="t" anchorCtr="0" compatLnSpc="1">
            <a:prstTxWarp prst="textNoShape">
              <a:avLst/>
            </a:prstTxWarp>
            <a:noAutofit/>
          </a:bodyPr>
          <a:lstStyle/>
          <a:p>
            <a:pPr lvl="0"/>
            <a:r>
              <a:rPr lang="he-IL" altLang="he-IL"/>
              <a:t>לחץ כדי לערוך סגנון כותרת של תבנית בסיס</a:t>
            </a:r>
          </a:p>
        </p:txBody>
      </p:sp>
      <p:sp>
        <p:nvSpPr>
          <p:cNvPr id="1037" name="Text Placeholder 2">
            <a:extLst>
              <a:ext uri="{FF2B5EF4-FFF2-40B4-BE49-F238E27FC236}">
                <a16:creationId xmlns:a16="http://schemas.microsoft.com/office/drawing/2014/main" id="{D49D8542-9A07-4516-A2F5-DC21B6D01190}"/>
              </a:ext>
            </a:extLst>
          </p:cNvPr>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4" name="Date Placeholder 3">
            <a:extLst>
              <a:ext uri="{FF2B5EF4-FFF2-40B4-BE49-F238E27FC236}">
                <a16:creationId xmlns:a16="http://schemas.microsoft.com/office/drawing/2014/main" id="{B8EC952D-0F94-4399-92A7-B1FFCCDF964D}"/>
              </a:ext>
            </a:extLst>
          </p:cNvPr>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he-IL" altLang="he-IL"/>
          </a:p>
        </p:txBody>
      </p:sp>
      <p:sp>
        <p:nvSpPr>
          <p:cNvPr id="5" name="Footer Placeholder 4">
            <a:extLst>
              <a:ext uri="{FF2B5EF4-FFF2-40B4-BE49-F238E27FC236}">
                <a16:creationId xmlns:a16="http://schemas.microsoft.com/office/drawing/2014/main" id="{14237DD5-A2E0-463F-BA78-B50798C11426}"/>
              </a:ext>
            </a:extLst>
          </p:cNvPr>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he-IL" altLang="he-IL"/>
          </a:p>
        </p:txBody>
      </p:sp>
      <p:sp>
        <p:nvSpPr>
          <p:cNvPr id="6" name="Slide Number Placeholder 5">
            <a:extLst>
              <a:ext uri="{FF2B5EF4-FFF2-40B4-BE49-F238E27FC236}">
                <a16:creationId xmlns:a16="http://schemas.microsoft.com/office/drawing/2014/main" id="{B52145AB-FB77-4CEE-A17E-4B79C21F3114}"/>
              </a:ext>
            </a:extLst>
          </p:cNvPr>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defRPr>
            </a:lvl1pPr>
          </a:lstStyle>
          <a:p>
            <a:pPr>
              <a:defRPr/>
            </a:pPr>
            <a:fld id="{0D20A468-49D5-42A8-B694-5AF52EF098A1}"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sldLayoutIdLst>
    <p:sldLayoutId id="2147483948" r:id="rId1"/>
    <p:sldLayoutId id="2147483943" r:id="rId2"/>
    <p:sldLayoutId id="2147483949" r:id="rId3"/>
    <p:sldLayoutId id="2147483944" r:id="rId4"/>
    <p:sldLayoutId id="2147483945" r:id="rId5"/>
    <p:sldLayoutId id="2147483950" r:id="rId6"/>
    <p:sldLayoutId id="2147483946" r:id="rId7"/>
    <p:sldLayoutId id="2147483947" r:id="rId8"/>
  </p:sldLayoutIdLst>
  <p:txStyles>
    <p:titleStyle>
      <a:lvl1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Arial" panose="020B0604020202020204" pitchFamily="34" charset="0"/>
        </a:defRPr>
      </a:lvl1pPr>
      <a:lvl2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2pPr>
      <a:lvl3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3pPr>
      <a:lvl4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4pPr>
      <a:lvl5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563" algn="r" rtl="1"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Arial" panose="020B0604020202020204" pitchFamily="34" charset="0"/>
        </a:defRPr>
      </a:lvl1pPr>
      <a:lvl2pPr marL="547688" indent="-182563" algn="r" rtl="1"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Arial" pitchFamily="34" charset="0"/>
        </a:defRPr>
      </a:lvl2pPr>
      <a:lvl3pPr marL="822325" indent="-182563" algn="r" rtl="1"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Arial" pitchFamily="34" charset="0"/>
        </a:defRPr>
      </a:lvl3pPr>
      <a:lvl4pPr marL="1096963" indent="-182563" algn="r" rtl="1"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Arial" pitchFamily="34" charset="0"/>
        </a:defRPr>
      </a:lvl4pPr>
      <a:lvl5pPr marL="1389063" indent="-182563" algn="r" rtl="1"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Arial" pitchFamily="34" charset="0"/>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FE059A4-0B0D-4E87-B9D0-EFFEE2111BCB}"/>
              </a:ext>
            </a:extLst>
          </p:cNvPr>
          <p:cNvSpPr>
            <a:spLocks noGrp="1" noChangeArrowheads="1"/>
          </p:cNvSpPr>
          <p:nvPr>
            <p:ph type="ctrTitle"/>
          </p:nvPr>
        </p:nvSpPr>
        <p:spPr>
          <a:xfrm>
            <a:off x="0" y="0"/>
            <a:ext cx="9144000" cy="1989138"/>
          </a:xfrm>
          <a:solidFill>
            <a:srgbClr val="00B050"/>
          </a:solidFill>
        </p:spPr>
        <p:txBody>
          <a:bodyPr rtlCol="0"/>
          <a:lstStyle/>
          <a:p>
            <a:pPr marL="182880" indent="0" algn="ctr" eaLnBrk="1" fontAlgn="auto" hangingPunct="1">
              <a:spcAft>
                <a:spcPts val="0"/>
              </a:spcAft>
              <a:buClr>
                <a:schemeClr val="accent6">
                  <a:lumMod val="75000"/>
                </a:schemeClr>
              </a:buClr>
              <a:buFont typeface="Georgia" panose="02040502050405020303" pitchFamily="18" charset="0"/>
              <a:buNone/>
              <a:defRPr/>
            </a:pPr>
            <a:r>
              <a:rPr lang="he-IL" altLang="he-IL" sz="4800" dirty="0">
                <a:solidFill>
                  <a:schemeClr val="bg1"/>
                </a:solidFill>
                <a:effectLst/>
                <a:cs typeface="+mj-cs"/>
              </a:rPr>
              <a:t>מערכות רפואיות - </a:t>
            </a:r>
            <a:br>
              <a:rPr lang="he-IL" altLang="he-IL" sz="4800" dirty="0">
                <a:solidFill>
                  <a:schemeClr val="bg1"/>
                </a:solidFill>
                <a:effectLst/>
                <a:cs typeface="+mj-cs"/>
              </a:rPr>
            </a:br>
            <a:r>
              <a:rPr lang="he-IL" altLang="he-IL" sz="4800" dirty="0">
                <a:solidFill>
                  <a:schemeClr val="bg1"/>
                </a:solidFill>
                <a:effectLst/>
                <a:cs typeface="+mj-cs"/>
              </a:rPr>
              <a:t>עבודת גמר 5 </a:t>
            </a:r>
            <a:r>
              <a:rPr lang="he-IL" altLang="he-IL" sz="4800" dirty="0" err="1">
                <a:solidFill>
                  <a:schemeClr val="bg1"/>
                </a:solidFill>
                <a:effectLst/>
                <a:cs typeface="+mj-cs"/>
              </a:rPr>
              <a:t>יח"ל</a:t>
            </a:r>
            <a:r>
              <a:rPr lang="he-IL" altLang="he-IL" sz="4800" dirty="0">
                <a:solidFill>
                  <a:schemeClr val="bg1"/>
                </a:solidFill>
                <a:effectLst/>
                <a:cs typeface="+mj-cs"/>
              </a:rPr>
              <a:t> </a:t>
            </a:r>
            <a:endParaRPr lang="en-GB" altLang="he-IL" sz="4800" dirty="0">
              <a:solidFill>
                <a:schemeClr val="bg1"/>
              </a:solidFill>
              <a:effectLst/>
              <a:cs typeface="+mj-cs"/>
            </a:endParaRPr>
          </a:p>
        </p:txBody>
      </p:sp>
      <p:pic>
        <p:nvPicPr>
          <p:cNvPr id="4" name="תמונה 3">
            <a:extLst>
              <a:ext uri="{FF2B5EF4-FFF2-40B4-BE49-F238E27FC236}">
                <a16:creationId xmlns:a16="http://schemas.microsoft.com/office/drawing/2014/main" id="{80CCF529-DAB6-4885-94FC-1CE66D98F4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197" y="1628800"/>
            <a:ext cx="9185197" cy="61196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a:extLst>
              <a:ext uri="{FF2B5EF4-FFF2-40B4-BE49-F238E27FC236}">
                <a16:creationId xmlns:a16="http://schemas.microsoft.com/office/drawing/2014/main" id="{1303BDF8-29A4-4731-86D3-EE586C1B6747}"/>
              </a:ext>
            </a:extLst>
          </p:cNvPr>
          <p:cNvSpPr txBox="1">
            <a:spLocks/>
          </p:cNvSpPr>
          <p:nvPr/>
        </p:nvSpPr>
        <p:spPr>
          <a:xfrm>
            <a:off x="-1563" y="33784"/>
            <a:ext cx="9144000" cy="299591"/>
          </a:xfrm>
          <a:prstGeom prst="rect">
            <a:avLst/>
          </a:prstGeom>
          <a:solidFill>
            <a:srgbClr val="3399FF"/>
          </a:solidFill>
          <a:effectLst/>
        </p:spPr>
        <p:txBody>
          <a:bodyPr vert="horz" wrap="square" lIns="91440" tIns="45720" rIns="91440" bIns="45720" numCol="1" rtlCol="0" anchor="t" anchorCtr="0" compatLnSpc="1">
            <a:prstTxWarp prst="textNoShape">
              <a:avLst/>
            </a:prstTxWarp>
            <a:noAutofit/>
          </a:bodyPr>
          <a:lstStyle>
            <a:lvl1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Arial" panose="020B0604020202020204" pitchFamily="34" charset="0"/>
              </a:defRPr>
            </a:lvl1pPr>
            <a:lvl2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2pPr>
            <a:lvl3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3pPr>
            <a:lvl4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4pPr>
            <a:lvl5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indent="0" eaLnBrk="1" fontAlgn="auto" hangingPunct="1">
              <a:spcAft>
                <a:spcPts val="0"/>
              </a:spcAft>
              <a:buClr>
                <a:schemeClr val="accent6">
                  <a:lumMod val="75000"/>
                </a:schemeClr>
              </a:buClr>
              <a:buFont typeface="Georgia" panose="02040502050405020303" pitchFamily="18" charset="0"/>
              <a:buNone/>
              <a:defRPr/>
            </a:pPr>
            <a:r>
              <a:rPr lang="he-IL" sz="1800" dirty="0">
                <a:solidFill>
                  <a:schemeClr val="bg1"/>
                </a:solidFill>
                <a:effectLst/>
                <a:latin typeface="Calibri" panose="020F0502020204030204" pitchFamily="34" charset="0"/>
                <a:cs typeface="Calibri" panose="020F0502020204030204" pitchFamily="34" charset="0"/>
              </a:rPr>
              <a:t>דוגמאות של פוסטרים</a:t>
            </a:r>
          </a:p>
        </p:txBody>
      </p:sp>
      <p:graphicFrame>
        <p:nvGraphicFramePr>
          <p:cNvPr id="3" name="אובייקט 2">
            <a:extLst>
              <a:ext uri="{FF2B5EF4-FFF2-40B4-BE49-F238E27FC236}">
                <a16:creationId xmlns:a16="http://schemas.microsoft.com/office/drawing/2014/main" id="{57F937BC-93E1-CB68-3EDE-68A20AEE4B4A}"/>
              </a:ext>
            </a:extLst>
          </p:cNvPr>
          <p:cNvGraphicFramePr>
            <a:graphicFrameLocks noChangeAspect="1"/>
          </p:cNvGraphicFramePr>
          <p:nvPr>
            <p:extLst>
              <p:ext uri="{D42A27DB-BD31-4B8C-83A1-F6EECF244321}">
                <p14:modId xmlns:p14="http://schemas.microsoft.com/office/powerpoint/2010/main" val="1515777268"/>
              </p:ext>
            </p:extLst>
          </p:nvPr>
        </p:nvGraphicFramePr>
        <p:xfrm>
          <a:off x="-1563" y="341400"/>
          <a:ext cx="9144000" cy="6516599"/>
        </p:xfrm>
        <a:graphic>
          <a:graphicData uri="http://schemas.openxmlformats.org/presentationml/2006/ole">
            <mc:AlternateContent xmlns:mc="http://schemas.openxmlformats.org/markup-compatibility/2006">
              <mc:Choice xmlns:v="urn:schemas-microsoft-com:vml" Requires="v">
                <p:oleObj name="Acrobat Document" r:id="rId2" imgW="25923027" imgH="17282160" progId="Acrobat.Document.DC">
                  <p:embed/>
                </p:oleObj>
              </mc:Choice>
              <mc:Fallback>
                <p:oleObj name="Acrobat Document" r:id="rId2" imgW="25923027" imgH="17282160" progId="Acrobat.Document.DC">
                  <p:embed/>
                  <p:pic>
                    <p:nvPicPr>
                      <p:cNvPr id="0" name=""/>
                      <p:cNvPicPr/>
                      <p:nvPr/>
                    </p:nvPicPr>
                    <p:blipFill>
                      <a:blip r:embed="rId3"/>
                      <a:stretch>
                        <a:fillRect/>
                      </a:stretch>
                    </p:blipFill>
                    <p:spPr>
                      <a:xfrm>
                        <a:off x="-1563" y="341400"/>
                        <a:ext cx="9144000" cy="6516599"/>
                      </a:xfrm>
                      <a:prstGeom prst="rect">
                        <a:avLst/>
                      </a:prstGeom>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a:extLst>
              <a:ext uri="{FF2B5EF4-FFF2-40B4-BE49-F238E27FC236}">
                <a16:creationId xmlns:a16="http://schemas.microsoft.com/office/drawing/2014/main" id="{4A44FED2-1C6C-79B6-8778-2B4C238D5435}"/>
              </a:ext>
            </a:extLst>
          </p:cNvPr>
          <p:cNvGraphicFramePr>
            <a:graphicFrameLocks noGrp="1" noChangeAspect="1"/>
          </p:cNvGraphicFramePr>
          <p:nvPr>
            <p:ph sz="quarter" idx="13"/>
            <p:extLst>
              <p:ext uri="{D42A27DB-BD31-4B8C-83A1-F6EECF244321}">
                <p14:modId xmlns:p14="http://schemas.microsoft.com/office/powerpoint/2010/main" val="2118577894"/>
              </p:ext>
            </p:extLst>
          </p:nvPr>
        </p:nvGraphicFramePr>
        <p:xfrm>
          <a:off x="0" y="0"/>
          <a:ext cx="9143999" cy="6858000"/>
        </p:xfrm>
        <a:graphic>
          <a:graphicData uri="http://schemas.openxmlformats.org/presentationml/2006/ole">
            <mc:AlternateContent xmlns:mc="http://schemas.openxmlformats.org/markup-compatibility/2006">
              <mc:Choice xmlns:v="urn:schemas-microsoft-com:vml" Requires="v">
                <p:oleObj name="Acrobat Document" r:id="rId2" imgW="6415686" imgH="4533529" progId="Acrobat.Document.DC">
                  <p:embed/>
                </p:oleObj>
              </mc:Choice>
              <mc:Fallback>
                <p:oleObj name="Acrobat Document" r:id="rId2" imgW="6415686" imgH="4533529" progId="Acrobat.Document.DC">
                  <p:embed/>
                  <p:pic>
                    <p:nvPicPr>
                      <p:cNvPr id="0" name=""/>
                      <p:cNvPicPr/>
                      <p:nvPr/>
                    </p:nvPicPr>
                    <p:blipFill>
                      <a:blip r:embed="rId3"/>
                      <a:stretch>
                        <a:fillRect/>
                      </a:stretch>
                    </p:blipFill>
                    <p:spPr>
                      <a:xfrm>
                        <a:off x="0" y="0"/>
                        <a:ext cx="9143999" cy="6858000"/>
                      </a:xfrm>
                      <a:prstGeom prst="rect">
                        <a:avLst/>
                      </a:prstGeom>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B35A5645-CFF6-2120-004F-25BFC130E84D}"/>
              </a:ext>
            </a:extLst>
          </p:cNvPr>
          <p:cNvSpPr>
            <a:spLocks noGrp="1"/>
          </p:cNvSpPr>
          <p:nvPr>
            <p:ph sz="quarter" idx="13"/>
          </p:nvPr>
        </p:nvSpPr>
        <p:spPr/>
        <p:txBody>
          <a:bodyPr/>
          <a:lstStyle/>
          <a:p>
            <a:endParaRPr lang="he-IL"/>
          </a:p>
        </p:txBody>
      </p:sp>
      <p:graphicFrame>
        <p:nvGraphicFramePr>
          <p:cNvPr id="3" name="אובייקט 2">
            <a:extLst>
              <a:ext uri="{FF2B5EF4-FFF2-40B4-BE49-F238E27FC236}">
                <a16:creationId xmlns:a16="http://schemas.microsoft.com/office/drawing/2014/main" id="{B4D07317-A997-A10C-16D7-2DE974F8BF96}"/>
              </a:ext>
            </a:extLst>
          </p:cNvPr>
          <p:cNvGraphicFramePr>
            <a:graphicFrameLocks noChangeAspect="1"/>
          </p:cNvGraphicFramePr>
          <p:nvPr>
            <p:extLst>
              <p:ext uri="{D42A27DB-BD31-4B8C-83A1-F6EECF244321}">
                <p14:modId xmlns:p14="http://schemas.microsoft.com/office/powerpoint/2010/main" val="304818027"/>
              </p:ext>
            </p:extLst>
          </p:nvPr>
        </p:nvGraphicFramePr>
        <p:xfrm>
          <a:off x="0" y="-9579"/>
          <a:ext cx="9208129" cy="6858000"/>
        </p:xfrm>
        <a:graphic>
          <a:graphicData uri="http://schemas.openxmlformats.org/presentationml/2006/ole">
            <mc:AlternateContent xmlns:mc="http://schemas.openxmlformats.org/markup-compatibility/2006">
              <mc:Choice xmlns:v="urn:schemas-microsoft-com:vml" Requires="v">
                <p:oleObj name="Acrobat Document" r:id="rId2" imgW="25923027" imgH="17282160" progId="Acrobat.Document.DC">
                  <p:embed/>
                </p:oleObj>
              </mc:Choice>
              <mc:Fallback>
                <p:oleObj name="Acrobat Document" r:id="rId2" imgW="25923027" imgH="17282160" progId="Acrobat.Document.DC">
                  <p:embed/>
                  <p:pic>
                    <p:nvPicPr>
                      <p:cNvPr id="0" name=""/>
                      <p:cNvPicPr/>
                      <p:nvPr/>
                    </p:nvPicPr>
                    <p:blipFill>
                      <a:blip r:embed="rId3"/>
                      <a:stretch>
                        <a:fillRect/>
                      </a:stretch>
                    </p:blipFill>
                    <p:spPr>
                      <a:xfrm>
                        <a:off x="0" y="-9579"/>
                        <a:ext cx="9208129" cy="6858000"/>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אובייקט 2">
            <a:extLst>
              <a:ext uri="{FF2B5EF4-FFF2-40B4-BE49-F238E27FC236}">
                <a16:creationId xmlns:a16="http://schemas.microsoft.com/office/drawing/2014/main" id="{49C696E9-3088-BF46-100C-CE073EE47B08}"/>
              </a:ext>
            </a:extLst>
          </p:cNvPr>
          <p:cNvGraphicFramePr>
            <a:graphicFrameLocks noChangeAspect="1"/>
          </p:cNvGraphicFramePr>
          <p:nvPr>
            <p:extLst>
              <p:ext uri="{D42A27DB-BD31-4B8C-83A1-F6EECF244321}">
                <p14:modId xmlns:p14="http://schemas.microsoft.com/office/powerpoint/2010/main" val="2714909514"/>
              </p:ext>
            </p:extLst>
          </p:nvPr>
        </p:nvGraphicFramePr>
        <p:xfrm>
          <a:off x="-30626" y="0"/>
          <a:ext cx="9139129" cy="6858000"/>
        </p:xfrm>
        <a:graphic>
          <a:graphicData uri="http://schemas.openxmlformats.org/presentationml/2006/ole">
            <mc:AlternateContent xmlns:mc="http://schemas.openxmlformats.org/markup-compatibility/2006">
              <mc:Choice xmlns:v="urn:schemas-microsoft-com:vml" Requires="v">
                <p:oleObj name="Acrobat Document" r:id="rId2" imgW="12831796" imgH="9067484" progId="Acrobat.Document.DC">
                  <p:embed/>
                </p:oleObj>
              </mc:Choice>
              <mc:Fallback>
                <p:oleObj name="Acrobat Document" r:id="rId2" imgW="12831796" imgH="9067484" progId="Acrobat.Document.DC">
                  <p:embed/>
                  <p:pic>
                    <p:nvPicPr>
                      <p:cNvPr id="0" name=""/>
                      <p:cNvPicPr/>
                      <p:nvPr/>
                    </p:nvPicPr>
                    <p:blipFill>
                      <a:blip r:embed="rId3"/>
                      <a:stretch>
                        <a:fillRect/>
                      </a:stretch>
                    </p:blipFill>
                    <p:spPr>
                      <a:xfrm>
                        <a:off x="-30626" y="0"/>
                        <a:ext cx="9139129" cy="6858000"/>
                      </a:xfrm>
                      <a:prstGeom prst="rect">
                        <a:avLst/>
                      </a:prstGeom>
                    </p:spPr>
                  </p:pic>
                </p:oleObj>
              </mc:Fallback>
            </mc:AlternateContent>
          </a:graphicData>
        </a:graphic>
      </p:graphicFrame>
    </p:spTree>
    <p:extLst>
      <p:ext uri="{BB962C8B-B14F-4D97-AF65-F5344CB8AC3E}">
        <p14:creationId xmlns:p14="http://schemas.microsoft.com/office/powerpoint/2010/main" val="3935245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A00CC8-D7F6-4990-A484-243535BDFD3F}"/>
              </a:ext>
            </a:extLst>
          </p:cNvPr>
          <p:cNvSpPr>
            <a:spLocks noGrp="1"/>
          </p:cNvSpPr>
          <p:nvPr>
            <p:ph type="title"/>
          </p:nvPr>
        </p:nvSpPr>
        <p:spPr>
          <a:xfrm>
            <a:off x="0" y="-34925"/>
            <a:ext cx="9144000" cy="1016000"/>
          </a:xfrm>
          <a:solidFill>
            <a:srgbClr val="3399FF"/>
          </a:solidFill>
        </p:spPr>
        <p:txBody>
          <a:bodyPr rtlCol="0"/>
          <a:lstStyle/>
          <a:p>
            <a:pPr marL="0" indent="0" algn="ctr" eaLnBrk="1" fontAlgn="auto" hangingPunct="1">
              <a:spcAft>
                <a:spcPts val="0"/>
              </a:spcAft>
              <a:buClr>
                <a:schemeClr val="accent6">
                  <a:lumMod val="75000"/>
                </a:schemeClr>
              </a:buClr>
              <a:buFont typeface="Georgia" panose="02040502050405020303" pitchFamily="18" charset="0"/>
              <a:buNone/>
              <a:defRPr/>
            </a:pPr>
            <a:r>
              <a:rPr lang="he-IL" sz="4800" dirty="0">
                <a:solidFill>
                  <a:schemeClr val="bg1"/>
                </a:solidFill>
                <a:effectLst/>
                <a:latin typeface="Calibri" panose="020F0502020204030204" pitchFamily="34" charset="0"/>
                <a:cs typeface="Calibri" panose="020F0502020204030204" pitchFamily="34" charset="0"/>
              </a:rPr>
              <a:t>משוב מדברי התלמידים</a:t>
            </a:r>
          </a:p>
        </p:txBody>
      </p:sp>
      <p:sp>
        <p:nvSpPr>
          <p:cNvPr id="3" name="מציין מיקום תוכן 2">
            <a:extLst>
              <a:ext uri="{FF2B5EF4-FFF2-40B4-BE49-F238E27FC236}">
                <a16:creationId xmlns:a16="http://schemas.microsoft.com/office/drawing/2014/main" id="{141973D3-F3D9-4E8D-918A-C05C7760DE69}"/>
              </a:ext>
            </a:extLst>
          </p:cNvPr>
          <p:cNvSpPr>
            <a:spLocks noGrp="1"/>
          </p:cNvSpPr>
          <p:nvPr>
            <p:ph sz="quarter" idx="13"/>
          </p:nvPr>
        </p:nvSpPr>
        <p:spPr>
          <a:xfrm>
            <a:off x="1259632" y="1268760"/>
            <a:ext cx="7128792" cy="4608735"/>
          </a:xfrm>
        </p:spPr>
        <p:txBody>
          <a:bodyPr rtlCol="0">
            <a:noAutofit/>
          </a:bodyPr>
          <a:lstStyle/>
          <a:p>
            <a:pPr marL="45720" indent="0" eaLnBrk="1" fontAlgn="auto" hangingPunct="1">
              <a:buClr>
                <a:schemeClr val="accent6">
                  <a:lumMod val="75000"/>
                </a:schemeClr>
              </a:buClr>
              <a:buFont typeface="Georgia" panose="02040502050405020303" pitchFamily="18" charset="0"/>
              <a:buNone/>
              <a:defRPr/>
            </a:pPr>
            <a:endParaRPr lang="he-IL" sz="2600" dirty="0">
              <a:solidFill>
                <a:schemeClr val="tx2">
                  <a:lumMod val="60000"/>
                  <a:lumOff val="40000"/>
                </a:schemeClr>
              </a:solidFill>
              <a:latin typeface="Calibri" panose="020F0502020204030204" pitchFamily="34" charset="0"/>
              <a:cs typeface="Calibri" panose="020F0502020204030204" pitchFamily="34" charset="0"/>
            </a:endParaRPr>
          </a:p>
          <a:p>
            <a:pPr marL="45720" indent="0" eaLnBrk="1" fontAlgn="auto" hangingPunct="1">
              <a:lnSpc>
                <a:spcPct val="150000"/>
              </a:lnSpc>
              <a:buClr>
                <a:schemeClr val="accent6">
                  <a:lumMod val="75000"/>
                </a:schemeClr>
              </a:buClr>
              <a:buNone/>
              <a:defRPr/>
            </a:pPr>
            <a:r>
              <a:rPr lang="he-IL" sz="2600" dirty="0">
                <a:solidFill>
                  <a:schemeClr val="tx2">
                    <a:lumMod val="60000"/>
                    <a:lumOff val="40000"/>
                  </a:schemeClr>
                </a:solidFill>
                <a:latin typeface="Calibri" panose="020F0502020204030204" pitchFamily="34" charset="0"/>
                <a:cs typeface="Calibri" panose="020F0502020204030204" pitchFamily="34" charset="0"/>
              </a:rPr>
              <a:t>"בנוסף לידע שרכשתי, נוצר קשר חם עם בני משפחתי. </a:t>
            </a:r>
          </a:p>
          <a:p>
            <a:pPr marL="45720" indent="0" eaLnBrk="1" fontAlgn="auto" hangingPunct="1">
              <a:lnSpc>
                <a:spcPct val="150000"/>
              </a:lnSpc>
              <a:buClr>
                <a:schemeClr val="accent6">
                  <a:lumMod val="75000"/>
                </a:schemeClr>
              </a:buClr>
              <a:buNone/>
              <a:defRPr/>
            </a:pPr>
            <a:r>
              <a:rPr lang="he-IL" sz="2600" dirty="0">
                <a:solidFill>
                  <a:schemeClr val="tx2">
                    <a:lumMod val="60000"/>
                    <a:lumOff val="40000"/>
                  </a:schemeClr>
                </a:solidFill>
                <a:latin typeface="Calibri" panose="020F0502020204030204" pitchFamily="34" charset="0"/>
                <a:cs typeface="Calibri" panose="020F0502020204030204" pitchFamily="34" charset="0"/>
              </a:rPr>
              <a:t>נוצרו קשרים קרובים, דאגה ואכפתיות שלי לסבתי, </a:t>
            </a:r>
          </a:p>
          <a:p>
            <a:pPr marL="45720" indent="0" eaLnBrk="1" fontAlgn="auto" hangingPunct="1">
              <a:lnSpc>
                <a:spcPct val="150000"/>
              </a:lnSpc>
              <a:buClr>
                <a:schemeClr val="accent6">
                  <a:lumMod val="75000"/>
                </a:schemeClr>
              </a:buClr>
              <a:buFont typeface="Georgia" panose="02040502050405020303" pitchFamily="18" charset="0"/>
              <a:buNone/>
              <a:defRPr/>
            </a:pPr>
            <a:r>
              <a:rPr lang="he-IL" sz="2600" dirty="0">
                <a:solidFill>
                  <a:schemeClr val="tx2">
                    <a:lumMod val="60000"/>
                    <a:lumOff val="40000"/>
                  </a:schemeClr>
                </a:solidFill>
                <a:latin typeface="Calibri" panose="020F0502020204030204" pitchFamily="34" charset="0"/>
                <a:cs typeface="Calibri" panose="020F0502020204030204" pitchFamily="34" charset="0"/>
              </a:rPr>
              <a:t>תדירות ביקוריי אצלה עלו מאד. התקשרתי לעיתים קרובות  לבדוק שאכן לקחה את תרופותיה".</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68D7F1A9-A8C7-4EB6-84C7-1C7CFD956098}"/>
              </a:ext>
            </a:extLst>
          </p:cNvPr>
          <p:cNvSpPr txBox="1">
            <a:spLocks/>
          </p:cNvSpPr>
          <p:nvPr/>
        </p:nvSpPr>
        <p:spPr>
          <a:xfrm>
            <a:off x="0" y="-34925"/>
            <a:ext cx="9144000" cy="1016000"/>
          </a:xfrm>
          <a:prstGeom prst="rect">
            <a:avLst/>
          </a:prstGeom>
          <a:solidFill>
            <a:srgbClr val="3399FF"/>
          </a:solidFill>
        </p:spPr>
        <p:txBody>
          <a:bodyPr rtlCol="0"/>
          <a:lstStyle>
            <a:lvl1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Arial" panose="020B0604020202020204" pitchFamily="34" charset="0"/>
              </a:defRPr>
            </a:lvl1pPr>
            <a:lvl2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2pPr>
            <a:lvl3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3pPr>
            <a:lvl4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4pPr>
            <a:lvl5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indent="0" algn="ctr" eaLnBrk="1" fontAlgn="auto" hangingPunct="1">
              <a:spcAft>
                <a:spcPts val="0"/>
              </a:spcAft>
              <a:buClr>
                <a:schemeClr val="accent6">
                  <a:lumMod val="75000"/>
                </a:schemeClr>
              </a:buClr>
              <a:buFont typeface="Georgia" panose="02040502050405020303" pitchFamily="18" charset="0"/>
              <a:buNone/>
              <a:defRPr/>
            </a:pPr>
            <a:r>
              <a:rPr lang="he-IL" sz="4800" dirty="0">
                <a:solidFill>
                  <a:schemeClr val="bg1"/>
                </a:solidFill>
                <a:effectLst/>
                <a:latin typeface="Calibri" panose="020F0502020204030204" pitchFamily="34" charset="0"/>
                <a:cs typeface="Calibri" panose="020F0502020204030204" pitchFamily="34" charset="0"/>
              </a:rPr>
              <a:t>המשך משוב מדברי התלמידים</a:t>
            </a:r>
          </a:p>
        </p:txBody>
      </p:sp>
      <p:sp>
        <p:nvSpPr>
          <p:cNvPr id="21506" name="מלבן 1">
            <a:extLst>
              <a:ext uri="{FF2B5EF4-FFF2-40B4-BE49-F238E27FC236}">
                <a16:creationId xmlns:a16="http://schemas.microsoft.com/office/drawing/2014/main" id="{9CBEB294-8916-4220-AEB2-31F025C9BB79}"/>
              </a:ext>
            </a:extLst>
          </p:cNvPr>
          <p:cNvSpPr>
            <a:spLocks noChangeArrowheads="1"/>
          </p:cNvSpPr>
          <p:nvPr/>
        </p:nvSpPr>
        <p:spPr bwMode="auto">
          <a:xfrm>
            <a:off x="395536" y="1404937"/>
            <a:ext cx="8064500" cy="4048125"/>
          </a:xfrm>
          <a:prstGeom prst="rect">
            <a:avLst/>
          </a:prstGeom>
          <a:noFill/>
          <a:ln>
            <a:noFill/>
          </a:ln>
        </p:spPr>
        <p:txBody>
          <a:bodyPr>
            <a:spAutoFit/>
          </a:bodyPr>
          <a:lstStyle>
            <a:lvl1pPr marL="228600" indent="-1825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6037" indent="0" algn="r" rtl="1" eaLnBrk="1" hangingPunct="1">
              <a:lnSpc>
                <a:spcPct val="150000"/>
              </a:lnSpc>
              <a:spcBef>
                <a:spcPct val="20000"/>
              </a:spcBef>
              <a:spcAft>
                <a:spcPts val="300"/>
              </a:spcAft>
              <a:buClr>
                <a:srgbClr val="C3260C"/>
              </a:buClr>
              <a:buSzPct val="130000"/>
              <a:defRPr/>
            </a:pPr>
            <a:r>
              <a:rPr lang="he-IL" altLang="he-IL" sz="2600" dirty="0">
                <a:solidFill>
                  <a:srgbClr val="5968B0"/>
                </a:solidFill>
                <a:latin typeface="Calibri" panose="020F0502020204030204" pitchFamily="34" charset="0"/>
                <a:cs typeface="Calibri" panose="020F0502020204030204" pitchFamily="34" charset="0"/>
              </a:rPr>
              <a:t>"עבודת הפרויקט תרמה לי בתחומים רבים: </a:t>
            </a:r>
          </a:p>
          <a:p>
            <a:pPr marL="46037" indent="0" algn="r" rtl="1" eaLnBrk="1" hangingPunct="1">
              <a:lnSpc>
                <a:spcPct val="150000"/>
              </a:lnSpc>
              <a:spcBef>
                <a:spcPct val="20000"/>
              </a:spcBef>
              <a:spcAft>
                <a:spcPts val="300"/>
              </a:spcAft>
              <a:buClr>
                <a:srgbClr val="C3260C"/>
              </a:buClr>
              <a:buSzPct val="130000"/>
              <a:defRPr/>
            </a:pPr>
            <a:r>
              <a:rPr lang="he-IL" altLang="he-IL" sz="2600" dirty="0">
                <a:solidFill>
                  <a:srgbClr val="5968B0"/>
                </a:solidFill>
                <a:latin typeface="Calibri" panose="020F0502020204030204" pitchFamily="34" charset="0"/>
                <a:cs typeface="Calibri" panose="020F0502020204030204" pitchFamily="34" charset="0"/>
              </a:rPr>
              <a:t>בפן החברתי הביאה ליצירת קשר אמיץ בין חברות הקבוצה. לימדה אותנו את החשיבות והיעילות בעבודת צוות. </a:t>
            </a:r>
          </a:p>
          <a:p>
            <a:pPr marL="46037" indent="0" algn="r" rtl="1" eaLnBrk="1" hangingPunct="1">
              <a:lnSpc>
                <a:spcPct val="150000"/>
              </a:lnSpc>
              <a:spcBef>
                <a:spcPct val="20000"/>
              </a:spcBef>
              <a:spcAft>
                <a:spcPts val="300"/>
              </a:spcAft>
              <a:buClr>
                <a:srgbClr val="C3260C"/>
              </a:buClr>
              <a:buSzPct val="130000"/>
              <a:defRPr/>
            </a:pPr>
            <a:r>
              <a:rPr lang="he-IL" altLang="he-IL" sz="2600" dirty="0">
                <a:solidFill>
                  <a:srgbClr val="5968B0"/>
                </a:solidFill>
                <a:latin typeface="Calibri" panose="020F0502020204030204" pitchFamily="34" charset="0"/>
                <a:cs typeface="Calibri" panose="020F0502020204030204" pitchFamily="34" charset="0"/>
              </a:rPr>
              <a:t>למדנו איך לחקור נושאים לעומק, הרחיבה את אופקינו ורכשנו ידע חשוב להמשך החיים לנו ולסביבתנו. </a:t>
            </a:r>
          </a:p>
          <a:p>
            <a:pPr marL="46037" indent="0" algn="r" rtl="1" eaLnBrk="1" hangingPunct="1">
              <a:lnSpc>
                <a:spcPct val="150000"/>
              </a:lnSpc>
              <a:spcBef>
                <a:spcPct val="20000"/>
              </a:spcBef>
              <a:spcAft>
                <a:spcPts val="300"/>
              </a:spcAft>
              <a:buClr>
                <a:srgbClr val="C3260C"/>
              </a:buClr>
              <a:buSzPct val="130000"/>
              <a:defRPr/>
            </a:pPr>
            <a:r>
              <a:rPr lang="he-IL" altLang="he-IL" sz="2600" dirty="0">
                <a:solidFill>
                  <a:srgbClr val="5968B0"/>
                </a:solidFill>
                <a:latin typeface="Calibri" panose="020F0502020204030204" pitchFamily="34" charset="0"/>
                <a:cs typeface="Calibri" panose="020F0502020204030204" pitchFamily="34" charset="0"/>
              </a:rPr>
              <a:t>אני מאד גאה בתוצר העבודה".</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7C1B9970-B75B-4F32-9148-F33A1E07DBB9}"/>
              </a:ext>
            </a:extLst>
          </p:cNvPr>
          <p:cNvSpPr txBox="1">
            <a:spLocks/>
          </p:cNvSpPr>
          <p:nvPr/>
        </p:nvSpPr>
        <p:spPr>
          <a:xfrm>
            <a:off x="0" y="-34925"/>
            <a:ext cx="9144000" cy="1016000"/>
          </a:xfrm>
          <a:prstGeom prst="rect">
            <a:avLst/>
          </a:prstGeom>
          <a:solidFill>
            <a:srgbClr val="3399FF"/>
          </a:solidFill>
        </p:spPr>
        <p:txBody>
          <a:bodyPr rtlCol="0"/>
          <a:lstStyle>
            <a:lvl1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Arial" panose="020B0604020202020204" pitchFamily="34" charset="0"/>
              </a:defRPr>
            </a:lvl1pPr>
            <a:lvl2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2pPr>
            <a:lvl3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3pPr>
            <a:lvl4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4pPr>
            <a:lvl5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indent="0" algn="ctr" eaLnBrk="1" fontAlgn="auto" hangingPunct="1">
              <a:spcAft>
                <a:spcPts val="0"/>
              </a:spcAft>
              <a:buClr>
                <a:schemeClr val="accent6">
                  <a:lumMod val="75000"/>
                </a:schemeClr>
              </a:buClr>
              <a:buFont typeface="Georgia" panose="02040502050405020303" pitchFamily="18" charset="0"/>
              <a:buNone/>
              <a:defRPr/>
            </a:pPr>
            <a:r>
              <a:rPr lang="he-IL" sz="4800" dirty="0">
                <a:solidFill>
                  <a:schemeClr val="bg1"/>
                </a:solidFill>
                <a:effectLst/>
                <a:latin typeface="Calibri" panose="020F0502020204030204" pitchFamily="34" charset="0"/>
                <a:cs typeface="Calibri" panose="020F0502020204030204" pitchFamily="34" charset="0"/>
              </a:rPr>
              <a:t>המשך משוב מדברי התלמידים</a:t>
            </a:r>
          </a:p>
        </p:txBody>
      </p:sp>
      <p:sp>
        <p:nvSpPr>
          <p:cNvPr id="2" name="מלבן 1">
            <a:extLst>
              <a:ext uri="{FF2B5EF4-FFF2-40B4-BE49-F238E27FC236}">
                <a16:creationId xmlns:a16="http://schemas.microsoft.com/office/drawing/2014/main" id="{73A78C36-FE47-4923-9891-319ABBEEDD20}"/>
              </a:ext>
            </a:extLst>
          </p:cNvPr>
          <p:cNvSpPr/>
          <p:nvPr/>
        </p:nvSpPr>
        <p:spPr>
          <a:xfrm>
            <a:off x="250825" y="1196975"/>
            <a:ext cx="8642350" cy="3986732"/>
          </a:xfrm>
          <a:prstGeom prst="rect">
            <a:avLst/>
          </a:prstGeom>
        </p:spPr>
        <p:txBody>
          <a:bodyPr>
            <a:spAutoFit/>
          </a:bodyPr>
          <a:lstStyle/>
          <a:p>
            <a:pPr marL="45720" algn="r" rtl="1" eaLnBrk="1" fontAlgn="auto" hangingPunct="1">
              <a:lnSpc>
                <a:spcPct val="150000"/>
              </a:lnSpc>
              <a:spcBef>
                <a:spcPct val="20000"/>
              </a:spcBef>
              <a:spcAft>
                <a:spcPts val="300"/>
              </a:spcAft>
              <a:buClr>
                <a:srgbClr val="F14124">
                  <a:lumMod val="75000"/>
                </a:srgbClr>
              </a:buClr>
              <a:buSzPct val="130000"/>
              <a:defRPr/>
            </a:pPr>
            <a:r>
              <a:rPr lang="he-IL" sz="2600" dirty="0">
                <a:solidFill>
                  <a:srgbClr val="212745">
                    <a:lumMod val="60000"/>
                    <a:lumOff val="40000"/>
                  </a:srgbClr>
                </a:solidFill>
                <a:latin typeface="Calibri" panose="020F0502020204030204" pitchFamily="34" charset="0"/>
                <a:cs typeface="Calibri" panose="020F0502020204030204" pitchFamily="34" charset="0"/>
              </a:rPr>
              <a:t>"הפרויקט תרם לי רבות ביכולת ההתמודדות שלי עם קשיים: </a:t>
            </a:r>
          </a:p>
          <a:p>
            <a:pPr marL="45720" algn="r" rtl="1" eaLnBrk="1" fontAlgn="auto" hangingPunct="1">
              <a:lnSpc>
                <a:spcPct val="150000"/>
              </a:lnSpc>
              <a:spcBef>
                <a:spcPct val="20000"/>
              </a:spcBef>
              <a:spcAft>
                <a:spcPts val="300"/>
              </a:spcAft>
              <a:buClr>
                <a:srgbClr val="F14124">
                  <a:lumMod val="75000"/>
                </a:srgbClr>
              </a:buClr>
              <a:buSzPct val="130000"/>
              <a:defRPr/>
            </a:pPr>
            <a:r>
              <a:rPr lang="he-IL" sz="2600" dirty="0">
                <a:solidFill>
                  <a:srgbClr val="212745">
                    <a:lumMod val="60000"/>
                    <a:lumOff val="40000"/>
                  </a:srgbClr>
                </a:solidFill>
                <a:latin typeface="Calibri" panose="020F0502020204030204" pitchFamily="34" charset="0"/>
                <a:cs typeface="Calibri" panose="020F0502020204030204" pitchFamily="34" charset="0"/>
              </a:rPr>
              <a:t>הגשת מטלות בפרק זמן מוגבל ומוגדר. </a:t>
            </a:r>
          </a:p>
          <a:p>
            <a:pPr marL="45720" algn="r" rtl="1" eaLnBrk="1" fontAlgn="auto" hangingPunct="1">
              <a:lnSpc>
                <a:spcPct val="150000"/>
              </a:lnSpc>
              <a:spcBef>
                <a:spcPct val="20000"/>
              </a:spcBef>
              <a:spcAft>
                <a:spcPts val="300"/>
              </a:spcAft>
              <a:buClr>
                <a:srgbClr val="F14124">
                  <a:lumMod val="75000"/>
                </a:srgbClr>
              </a:buClr>
              <a:buSzPct val="130000"/>
              <a:defRPr/>
            </a:pPr>
            <a:r>
              <a:rPr lang="he-IL" sz="2600" dirty="0">
                <a:solidFill>
                  <a:srgbClr val="212745">
                    <a:lumMod val="60000"/>
                    <a:lumOff val="40000"/>
                  </a:srgbClr>
                </a:solidFill>
                <a:latin typeface="Calibri" panose="020F0502020204030204" pitchFamily="34" charset="0"/>
                <a:cs typeface="Calibri" panose="020F0502020204030204" pitchFamily="34" charset="0"/>
              </a:rPr>
              <a:t>למדתי איך להתמודד עם מקורות מידע אינטרנטיים וספרותיים ולהטמיע אותם בשפתי בעבודה. </a:t>
            </a:r>
          </a:p>
          <a:p>
            <a:pPr marL="45720" algn="r" rtl="1" eaLnBrk="1" fontAlgn="auto" hangingPunct="1">
              <a:lnSpc>
                <a:spcPct val="150000"/>
              </a:lnSpc>
              <a:spcBef>
                <a:spcPct val="20000"/>
              </a:spcBef>
              <a:spcAft>
                <a:spcPts val="300"/>
              </a:spcAft>
              <a:buClr>
                <a:srgbClr val="F14124">
                  <a:lumMod val="75000"/>
                </a:srgbClr>
              </a:buClr>
              <a:buSzPct val="130000"/>
              <a:defRPr/>
            </a:pPr>
            <a:r>
              <a:rPr lang="he-IL" sz="2600" dirty="0">
                <a:solidFill>
                  <a:srgbClr val="212745">
                    <a:lumMod val="60000"/>
                    <a:lumOff val="40000"/>
                  </a:srgbClr>
                </a:solidFill>
                <a:latin typeface="Calibri" panose="020F0502020204030204" pitchFamily="34" charset="0"/>
                <a:cs typeface="Calibri" panose="020F0502020204030204" pitchFamily="34" charset="0"/>
              </a:rPr>
              <a:t>ההתמודדות נתנה לי כוח ומוטיבציה להתמודד עם קשיים ולחצים גם בתחומים אחרים מתוך ידיעה שהצלחתי לבצע  פרויקט בסדר גודל כזה".</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a:extLst>
              <a:ext uri="{FF2B5EF4-FFF2-40B4-BE49-F238E27FC236}">
                <a16:creationId xmlns:a16="http://schemas.microsoft.com/office/drawing/2014/main" id="{639180EC-CB5E-43C0-A40D-8C8E68458133}"/>
              </a:ext>
            </a:extLst>
          </p:cNvPr>
          <p:cNvSpPr txBox="1">
            <a:spLocks/>
          </p:cNvSpPr>
          <p:nvPr/>
        </p:nvSpPr>
        <p:spPr>
          <a:xfrm>
            <a:off x="0" y="-34925"/>
            <a:ext cx="9144000" cy="1016000"/>
          </a:xfrm>
          <a:prstGeom prst="rect">
            <a:avLst/>
          </a:prstGeom>
          <a:solidFill>
            <a:srgbClr val="3399FF"/>
          </a:solidFill>
        </p:spPr>
        <p:txBody>
          <a:bodyPr rtlCol="0"/>
          <a:lstStyle>
            <a:lvl1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Arial" panose="020B0604020202020204" pitchFamily="34" charset="0"/>
              </a:defRPr>
            </a:lvl1pPr>
            <a:lvl2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2pPr>
            <a:lvl3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3pPr>
            <a:lvl4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4pPr>
            <a:lvl5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indent="0" algn="ctr" eaLnBrk="1" fontAlgn="auto" hangingPunct="1">
              <a:spcAft>
                <a:spcPts val="0"/>
              </a:spcAft>
              <a:buClr>
                <a:schemeClr val="accent6">
                  <a:lumMod val="75000"/>
                </a:schemeClr>
              </a:buClr>
              <a:buFont typeface="Georgia" panose="02040502050405020303" pitchFamily="18" charset="0"/>
              <a:buNone/>
              <a:defRPr/>
            </a:pPr>
            <a:r>
              <a:rPr lang="he-IL" sz="4800" dirty="0">
                <a:solidFill>
                  <a:schemeClr val="bg1"/>
                </a:solidFill>
                <a:effectLst/>
                <a:latin typeface="Calibri" panose="020F0502020204030204" pitchFamily="34" charset="0"/>
                <a:cs typeface="Calibri" panose="020F0502020204030204" pitchFamily="34" charset="0"/>
              </a:rPr>
              <a:t>המשך משוב מדברי התלמידים</a:t>
            </a:r>
          </a:p>
        </p:txBody>
      </p:sp>
      <p:sp>
        <p:nvSpPr>
          <p:cNvPr id="3" name="מציין מיקום תוכן 2">
            <a:extLst>
              <a:ext uri="{FF2B5EF4-FFF2-40B4-BE49-F238E27FC236}">
                <a16:creationId xmlns:a16="http://schemas.microsoft.com/office/drawing/2014/main" id="{5918291D-770B-4CBD-904F-03A7321A18BB}"/>
              </a:ext>
            </a:extLst>
          </p:cNvPr>
          <p:cNvSpPr>
            <a:spLocks noGrp="1"/>
          </p:cNvSpPr>
          <p:nvPr>
            <p:ph sz="quarter" idx="13"/>
          </p:nvPr>
        </p:nvSpPr>
        <p:spPr>
          <a:xfrm>
            <a:off x="395536" y="981075"/>
            <a:ext cx="8208912" cy="5876925"/>
          </a:xfrm>
        </p:spPr>
        <p:txBody>
          <a:bodyPr rtlCol="0">
            <a:normAutofit/>
          </a:bodyPr>
          <a:lstStyle/>
          <a:p>
            <a:pPr indent="-182880" eaLnBrk="1" fontAlgn="auto" hangingPunct="1">
              <a:buClr>
                <a:schemeClr val="accent6">
                  <a:lumMod val="75000"/>
                </a:schemeClr>
              </a:buClr>
              <a:buFont typeface="Wingdings" panose="05000000000000000000" pitchFamily="2" charset="2"/>
              <a:buChar char="v"/>
              <a:defRPr/>
            </a:pPr>
            <a:endParaRPr lang="he-IL" sz="2600" dirty="0">
              <a:solidFill>
                <a:schemeClr val="tx2">
                  <a:lumMod val="60000"/>
                  <a:lumOff val="40000"/>
                </a:schemeClr>
              </a:solidFill>
              <a:latin typeface="Calibri" panose="020F0502020204030204" pitchFamily="34" charset="0"/>
              <a:cs typeface="Calibri" panose="020F0502020204030204" pitchFamily="34" charset="0"/>
            </a:endParaRPr>
          </a:p>
          <a:p>
            <a:pPr marL="502920" indent="-457200" eaLnBrk="1" fontAlgn="auto" hangingPunct="1">
              <a:lnSpc>
                <a:spcPct val="150000"/>
              </a:lnSpc>
              <a:buClr>
                <a:schemeClr val="accent6">
                  <a:lumMod val="75000"/>
                </a:schemeClr>
              </a:buClr>
              <a:defRPr/>
            </a:pPr>
            <a:r>
              <a:rPr lang="he-IL" sz="2600" dirty="0">
                <a:solidFill>
                  <a:schemeClr val="tx2">
                    <a:lumMod val="60000"/>
                    <a:lumOff val="40000"/>
                  </a:schemeClr>
                </a:solidFill>
                <a:latin typeface="Calibri" panose="020F0502020204030204" pitchFamily="34" charset="0"/>
                <a:cs typeface="Calibri" panose="020F0502020204030204" pitchFamily="34" charset="0"/>
              </a:rPr>
              <a:t>"למדתי לקשר בין חומר עיוני מקיף לבין מקרה אינדיבידואלי של מטופלת אחת, הרגשתי שאני מרחיבה אופקים. </a:t>
            </a:r>
            <a:br>
              <a:rPr lang="en-US" sz="2600" dirty="0">
                <a:solidFill>
                  <a:schemeClr val="tx2">
                    <a:lumMod val="60000"/>
                    <a:lumOff val="40000"/>
                  </a:schemeClr>
                </a:solidFill>
                <a:latin typeface="Calibri" panose="020F0502020204030204" pitchFamily="34" charset="0"/>
                <a:cs typeface="Calibri" panose="020F0502020204030204" pitchFamily="34" charset="0"/>
              </a:rPr>
            </a:br>
            <a:r>
              <a:rPr lang="he-IL" sz="2600" dirty="0">
                <a:solidFill>
                  <a:schemeClr val="tx2">
                    <a:lumMod val="60000"/>
                    <a:lumOff val="40000"/>
                  </a:schemeClr>
                </a:solidFill>
                <a:latin typeface="Calibri" panose="020F0502020204030204" pitchFamily="34" charset="0"/>
                <a:cs typeface="Calibri" panose="020F0502020204030204" pitchFamily="34" charset="0"/>
              </a:rPr>
              <a:t>ככל שהפרויקט דרש השקעה רבה הוא היה שווה כל רגע של עשייה.   </a:t>
            </a:r>
            <a:r>
              <a:rPr lang="he-IL" sz="2600" dirty="0" err="1">
                <a:solidFill>
                  <a:schemeClr val="tx2">
                    <a:lumMod val="60000"/>
                    <a:lumOff val="40000"/>
                  </a:schemeClr>
                </a:solidFill>
                <a:latin typeface="Calibri" panose="020F0502020204030204" pitchFamily="34" charset="0"/>
                <a:cs typeface="Calibri" panose="020F0502020204030204" pitchFamily="34" charset="0"/>
              </a:rPr>
              <a:t>נתרמתי</a:t>
            </a:r>
            <a:r>
              <a:rPr lang="he-IL" sz="2600" dirty="0">
                <a:solidFill>
                  <a:schemeClr val="tx2">
                    <a:lumMod val="60000"/>
                    <a:lumOff val="40000"/>
                  </a:schemeClr>
                </a:solidFill>
                <a:latin typeface="Calibri" panose="020F0502020204030204" pitchFamily="34" charset="0"/>
                <a:cs typeface="Calibri" panose="020F0502020204030204" pitchFamily="34" charset="0"/>
              </a:rPr>
              <a:t> ממנו רבות".</a:t>
            </a:r>
            <a:br>
              <a:rPr lang="en-US" sz="2600" dirty="0">
                <a:solidFill>
                  <a:schemeClr val="tx2">
                    <a:lumMod val="60000"/>
                    <a:lumOff val="40000"/>
                  </a:schemeClr>
                </a:solidFill>
                <a:latin typeface="Calibri" panose="020F0502020204030204" pitchFamily="34" charset="0"/>
                <a:cs typeface="Calibri" panose="020F0502020204030204" pitchFamily="34" charset="0"/>
              </a:rPr>
            </a:br>
            <a:endParaRPr lang="he-IL" sz="2600" dirty="0">
              <a:solidFill>
                <a:schemeClr val="tx2">
                  <a:lumMod val="60000"/>
                  <a:lumOff val="40000"/>
                </a:schemeClr>
              </a:solidFill>
              <a:latin typeface="Calibri" panose="020F0502020204030204" pitchFamily="34" charset="0"/>
              <a:cs typeface="Calibri" panose="020F0502020204030204" pitchFamily="34" charset="0"/>
            </a:endParaRPr>
          </a:p>
          <a:p>
            <a:pPr marL="502920" indent="-457200" eaLnBrk="1" fontAlgn="auto" hangingPunct="1">
              <a:lnSpc>
                <a:spcPct val="150000"/>
              </a:lnSpc>
              <a:buClr>
                <a:schemeClr val="accent6">
                  <a:lumMod val="75000"/>
                </a:schemeClr>
              </a:buClr>
              <a:defRPr/>
            </a:pPr>
            <a:r>
              <a:rPr lang="he-IL" sz="2600" dirty="0">
                <a:solidFill>
                  <a:schemeClr val="tx2">
                    <a:lumMod val="60000"/>
                    <a:lumOff val="40000"/>
                  </a:schemeClr>
                </a:solidFill>
                <a:latin typeface="Calibri" panose="020F0502020204030204" pitchFamily="34" charset="0"/>
                <a:cs typeface="Calibri" panose="020F0502020204030204" pitchFamily="34" charset="0"/>
              </a:rPr>
              <a:t>"הפרויקט </a:t>
            </a:r>
            <a:r>
              <a:rPr lang="he-IL" sz="2600" dirty="0" err="1">
                <a:solidFill>
                  <a:schemeClr val="tx2">
                    <a:lumMod val="60000"/>
                    <a:lumOff val="40000"/>
                  </a:schemeClr>
                </a:solidFill>
                <a:latin typeface="Calibri" panose="020F0502020204030204" pitchFamily="34" charset="0"/>
                <a:cs typeface="Calibri" panose="020F0502020204030204" pitchFamily="34" charset="0"/>
              </a:rPr>
              <a:t>איפשר</a:t>
            </a:r>
            <a:r>
              <a:rPr lang="he-IL" sz="2600" dirty="0">
                <a:solidFill>
                  <a:schemeClr val="tx2">
                    <a:lumMod val="60000"/>
                    <a:lumOff val="40000"/>
                  </a:schemeClr>
                </a:solidFill>
                <a:latin typeface="Calibri" panose="020F0502020204030204" pitchFamily="34" charset="0"/>
                <a:cs typeface="Calibri" panose="020F0502020204030204" pitchFamily="34" charset="0"/>
              </a:rPr>
              <a:t> לי להתנסות בכתיבת עבודה ברמה אקדמית, דבר שיהווה יתרון בלימודי העתידיים באקדמיה".</a:t>
            </a:r>
          </a:p>
          <a:p>
            <a:pPr marL="502920" indent="-457200" eaLnBrk="1" fontAlgn="auto" hangingPunct="1">
              <a:lnSpc>
                <a:spcPct val="150000"/>
              </a:lnSpc>
              <a:buClr>
                <a:schemeClr val="accent6">
                  <a:lumMod val="75000"/>
                </a:schemeClr>
              </a:buClr>
              <a:defRPr/>
            </a:pPr>
            <a:endParaRPr lang="he-IL" dirty="0">
              <a:solidFill>
                <a:schemeClr val="tx1">
                  <a:lumMod val="75000"/>
                  <a:lumOff val="2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7FE246EF-0F3A-4B6D-84CA-8C42B0A84C51}"/>
              </a:ext>
            </a:extLst>
          </p:cNvPr>
          <p:cNvSpPr txBox="1">
            <a:spLocks/>
          </p:cNvSpPr>
          <p:nvPr/>
        </p:nvSpPr>
        <p:spPr>
          <a:xfrm>
            <a:off x="0" y="-34925"/>
            <a:ext cx="9144000" cy="1016000"/>
          </a:xfrm>
          <a:prstGeom prst="rect">
            <a:avLst/>
          </a:prstGeom>
          <a:solidFill>
            <a:srgbClr val="3399FF"/>
          </a:solidFill>
        </p:spPr>
        <p:txBody>
          <a:bodyPr rtlCol="0"/>
          <a:lstStyle>
            <a:lvl1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Arial" panose="020B0604020202020204" pitchFamily="34" charset="0"/>
              </a:defRPr>
            </a:lvl1pPr>
            <a:lvl2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2pPr>
            <a:lvl3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3pPr>
            <a:lvl4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4pPr>
            <a:lvl5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indent="0" algn="ctr" eaLnBrk="1" fontAlgn="auto" hangingPunct="1">
              <a:spcAft>
                <a:spcPts val="0"/>
              </a:spcAft>
              <a:buClr>
                <a:schemeClr val="accent6">
                  <a:lumMod val="75000"/>
                </a:schemeClr>
              </a:buClr>
              <a:buFont typeface="Georgia" panose="02040502050405020303" pitchFamily="18" charset="0"/>
              <a:buNone/>
              <a:defRPr/>
            </a:pPr>
            <a:r>
              <a:rPr lang="he-IL" sz="4800" dirty="0">
                <a:solidFill>
                  <a:schemeClr val="bg1"/>
                </a:solidFill>
                <a:effectLst/>
                <a:latin typeface="Calibri" panose="020F0502020204030204" pitchFamily="34" charset="0"/>
                <a:cs typeface="Calibri" panose="020F0502020204030204" pitchFamily="34" charset="0"/>
              </a:rPr>
              <a:t>המשך משוב מדברי התלמידים</a:t>
            </a:r>
          </a:p>
        </p:txBody>
      </p:sp>
      <p:sp>
        <p:nvSpPr>
          <p:cNvPr id="2" name="מלבן 1">
            <a:extLst>
              <a:ext uri="{FF2B5EF4-FFF2-40B4-BE49-F238E27FC236}">
                <a16:creationId xmlns:a16="http://schemas.microsoft.com/office/drawing/2014/main" id="{559CC78B-DB53-4711-9165-3D98CE06347A}"/>
              </a:ext>
            </a:extLst>
          </p:cNvPr>
          <p:cNvSpPr/>
          <p:nvPr/>
        </p:nvSpPr>
        <p:spPr>
          <a:xfrm>
            <a:off x="539552" y="1268760"/>
            <a:ext cx="8208912" cy="4349909"/>
          </a:xfrm>
          <a:prstGeom prst="rect">
            <a:avLst/>
          </a:prstGeom>
        </p:spPr>
        <p:txBody>
          <a:bodyPr>
            <a:spAutoFit/>
          </a:bodyPr>
          <a:lstStyle/>
          <a:p>
            <a:pPr marL="502920" lvl="8" indent="-457200">
              <a:lnSpc>
                <a:spcPct val="150000"/>
              </a:lnSpc>
              <a:spcBef>
                <a:spcPct val="20000"/>
              </a:spcBef>
              <a:spcAft>
                <a:spcPts val="300"/>
              </a:spcAft>
              <a:buClr>
                <a:srgbClr val="F14124">
                  <a:lumMod val="75000"/>
                </a:srgbClr>
              </a:buClr>
              <a:buSzPct val="130000"/>
              <a:buFont typeface="Arial" panose="020B0604020202020204" pitchFamily="34" charset="0"/>
              <a:buChar char="•"/>
              <a:defRPr/>
            </a:pPr>
            <a:r>
              <a:rPr lang="he-IL" sz="2600" dirty="0">
                <a:solidFill>
                  <a:srgbClr val="212745">
                    <a:lumMod val="60000"/>
                    <a:lumOff val="40000"/>
                  </a:srgbClr>
                </a:solidFill>
                <a:latin typeface="Calibri" panose="020F0502020204030204" pitchFamily="34" charset="0"/>
                <a:cs typeface="Calibri" panose="020F0502020204030204" pitchFamily="34" charset="0"/>
              </a:rPr>
              <a:t>"</a:t>
            </a:r>
            <a:r>
              <a:rPr lang="he-IL" sz="2600" dirty="0">
                <a:solidFill>
                  <a:schemeClr val="tx2">
                    <a:lumMod val="60000"/>
                    <a:lumOff val="40000"/>
                  </a:schemeClr>
                </a:solidFill>
                <a:latin typeface="Calibri" panose="020F0502020204030204" pitchFamily="34" charset="0"/>
                <a:cs typeface="Calibri" panose="020F0502020204030204" pitchFamily="34" charset="0"/>
              </a:rPr>
              <a:t>תהליך</a:t>
            </a:r>
            <a:r>
              <a:rPr lang="he-IL" sz="2600" dirty="0">
                <a:solidFill>
                  <a:srgbClr val="212745">
                    <a:lumMod val="60000"/>
                    <a:lumOff val="40000"/>
                  </a:srgbClr>
                </a:solidFill>
                <a:latin typeface="Calibri" panose="020F0502020204030204" pitchFamily="34" charset="0"/>
                <a:cs typeface="Calibri" panose="020F0502020204030204" pitchFamily="34" charset="0"/>
              </a:rPr>
              <a:t> כתיבת פרויקט הגמר תרם לי רבות בפן האישי, המקצועי ולמדה אותי המון על עצמי, על תכונותיי ועל יכולותיי. העשיר את ידיעותיי בתחום הרפואה, העמיק את אהבתי לעולם הרפואה, וגרמה לי לרצות לעסוק בתחום המרגש הזה".</a:t>
            </a:r>
            <a:br>
              <a:rPr lang="en-US" sz="2600" dirty="0">
                <a:solidFill>
                  <a:srgbClr val="212745">
                    <a:lumMod val="60000"/>
                    <a:lumOff val="40000"/>
                  </a:srgbClr>
                </a:solidFill>
                <a:latin typeface="Calibri" panose="020F0502020204030204" pitchFamily="34" charset="0"/>
                <a:cs typeface="Calibri" panose="020F0502020204030204" pitchFamily="34" charset="0"/>
              </a:rPr>
            </a:br>
            <a:endParaRPr lang="he-IL" sz="2600" dirty="0">
              <a:solidFill>
                <a:srgbClr val="212745">
                  <a:lumMod val="60000"/>
                  <a:lumOff val="40000"/>
                </a:srgbClr>
              </a:solidFill>
              <a:latin typeface="Calibri" panose="020F0502020204030204" pitchFamily="34" charset="0"/>
              <a:cs typeface="Calibri" panose="020F0502020204030204" pitchFamily="34" charset="0"/>
            </a:endParaRPr>
          </a:p>
          <a:p>
            <a:pPr marL="502920" lvl="8" indent="-457200">
              <a:lnSpc>
                <a:spcPct val="150000"/>
              </a:lnSpc>
              <a:spcBef>
                <a:spcPct val="20000"/>
              </a:spcBef>
              <a:spcAft>
                <a:spcPts val="300"/>
              </a:spcAft>
              <a:buClr>
                <a:srgbClr val="F14124">
                  <a:lumMod val="75000"/>
                </a:srgbClr>
              </a:buClr>
              <a:buSzPct val="130000"/>
              <a:buFont typeface="Arial" panose="020B0604020202020204" pitchFamily="34" charset="0"/>
              <a:buChar char="•"/>
              <a:defRPr/>
            </a:pPr>
            <a:r>
              <a:rPr lang="he-IL" sz="2600" dirty="0">
                <a:solidFill>
                  <a:srgbClr val="212745">
                    <a:lumMod val="60000"/>
                    <a:lumOff val="40000"/>
                  </a:srgbClr>
                </a:solidFill>
                <a:latin typeface="Calibri" panose="020F0502020204030204" pitchFamily="34" charset="0"/>
                <a:cs typeface="Calibri" panose="020F0502020204030204" pitchFamily="34" charset="0"/>
              </a:rPr>
              <a:t>"במקצועות לימוד אחרים אני לומד בשפה הערבית. כתיבת הפרויקט שיפרה את שליטתי בשפה העברית".</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a:extLst>
              <a:ext uri="{FF2B5EF4-FFF2-40B4-BE49-F238E27FC236}">
                <a16:creationId xmlns:a16="http://schemas.microsoft.com/office/drawing/2014/main" id="{25A50080-A1B2-417B-BD35-15D2ACA668A5}"/>
              </a:ext>
            </a:extLst>
          </p:cNvPr>
          <p:cNvSpPr txBox="1">
            <a:spLocks/>
          </p:cNvSpPr>
          <p:nvPr/>
        </p:nvSpPr>
        <p:spPr>
          <a:xfrm>
            <a:off x="-16818" y="14288"/>
            <a:ext cx="9144000" cy="1016000"/>
          </a:xfrm>
          <a:prstGeom prst="rect">
            <a:avLst/>
          </a:prstGeom>
          <a:solidFill>
            <a:srgbClr val="3399FF"/>
          </a:solidFill>
        </p:spPr>
        <p:txBody>
          <a:bodyPr rtlCol="0"/>
          <a:lstStyle>
            <a:lvl1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Arial" panose="020B0604020202020204" pitchFamily="34" charset="0"/>
              </a:defRPr>
            </a:lvl1pPr>
            <a:lvl2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2pPr>
            <a:lvl3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3pPr>
            <a:lvl4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4pPr>
            <a:lvl5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indent="0" algn="ctr" eaLnBrk="1" fontAlgn="auto" hangingPunct="1">
              <a:spcAft>
                <a:spcPts val="0"/>
              </a:spcAft>
              <a:buClr>
                <a:schemeClr val="accent6">
                  <a:lumMod val="75000"/>
                </a:schemeClr>
              </a:buClr>
              <a:buFont typeface="Georgia" panose="02040502050405020303" pitchFamily="18" charset="0"/>
              <a:buNone/>
              <a:defRPr/>
            </a:pPr>
            <a:r>
              <a:rPr lang="he-IL" sz="4800" dirty="0">
                <a:solidFill>
                  <a:schemeClr val="bg1"/>
                </a:solidFill>
                <a:effectLst/>
                <a:latin typeface="Calibri" panose="020F0502020204030204" pitchFamily="34" charset="0"/>
                <a:cs typeface="Calibri" panose="020F0502020204030204" pitchFamily="34" charset="0"/>
              </a:rPr>
              <a:t>טפסים נלווים לעבודת הגמר</a:t>
            </a:r>
          </a:p>
        </p:txBody>
      </p:sp>
      <p:sp>
        <p:nvSpPr>
          <p:cNvPr id="3" name="TextBox 2">
            <a:extLst>
              <a:ext uri="{FF2B5EF4-FFF2-40B4-BE49-F238E27FC236}">
                <a16:creationId xmlns:a16="http://schemas.microsoft.com/office/drawing/2014/main" id="{BA544B58-CD98-4585-A756-60769A1DD3F4}"/>
              </a:ext>
            </a:extLst>
          </p:cNvPr>
          <p:cNvSpPr txBox="1"/>
          <p:nvPr/>
        </p:nvSpPr>
        <p:spPr>
          <a:xfrm>
            <a:off x="270358" y="1268760"/>
            <a:ext cx="8569647" cy="4924425"/>
          </a:xfrm>
          <a:prstGeom prst="rect">
            <a:avLst/>
          </a:prstGeom>
          <a:noFill/>
        </p:spPr>
        <p:txBody>
          <a:bodyPr wrap="square" rtlCol="1">
            <a:spAutoFit/>
          </a:bodyPr>
          <a:lstStyle/>
          <a:p>
            <a:pPr marL="971550" lvl="1" indent="-514350" algn="r" rtl="1">
              <a:buFont typeface="+mj-lt"/>
              <a:buAutoNum type="arabicPeriod"/>
              <a:defRPr/>
            </a:pPr>
            <a:r>
              <a:rPr lang="he-IL" sz="2600" b="1" dirty="0">
                <a:solidFill>
                  <a:srgbClr val="212745">
                    <a:lumMod val="60000"/>
                    <a:lumOff val="40000"/>
                  </a:srgbClr>
                </a:solidFill>
                <a:latin typeface="Calibri" panose="020F0502020204030204" pitchFamily="34" charset="0"/>
                <a:cs typeface="Calibri" panose="020F0502020204030204" pitchFamily="34" charset="0"/>
              </a:rPr>
              <a:t>לפני הכנת הפרויקט </a:t>
            </a:r>
            <a:r>
              <a:rPr lang="he-IL" sz="2600" dirty="0">
                <a:solidFill>
                  <a:srgbClr val="212745">
                    <a:lumMod val="60000"/>
                    <a:lumOff val="40000"/>
                  </a:srgbClr>
                </a:solidFill>
                <a:latin typeface="Calibri" panose="020F0502020204030204" pitchFamily="34" charset="0"/>
                <a:cs typeface="Calibri" panose="020F0502020204030204" pitchFamily="34" charset="0"/>
              </a:rPr>
              <a:t>יש להגיש לאישור לפיקוח:</a:t>
            </a:r>
          </a:p>
          <a:p>
            <a:pPr marL="1428750" lvl="2" indent="-514350" algn="r" rtl="1">
              <a:buFont typeface="+mj-cs"/>
              <a:buAutoNum type="hebrew2Minus"/>
              <a:defRPr/>
            </a:pPr>
            <a:r>
              <a:rPr lang="he-IL" sz="2600" dirty="0">
                <a:solidFill>
                  <a:srgbClr val="212745">
                    <a:lumMod val="60000"/>
                    <a:lumOff val="40000"/>
                  </a:srgbClr>
                </a:solidFill>
                <a:latin typeface="Calibri" panose="020F0502020204030204" pitchFamily="34" charset="0"/>
                <a:cs typeface="Calibri" panose="020F0502020204030204" pitchFamily="34" charset="0"/>
              </a:rPr>
              <a:t>טופס ריכוז פרויקטים (נספח 4 מוגש ע"י רכז  המגמה).</a:t>
            </a:r>
          </a:p>
          <a:p>
            <a:pPr marL="1428750" lvl="2" indent="-514350" algn="r" rtl="1">
              <a:buFont typeface="+mj-cs"/>
              <a:buAutoNum type="hebrew2Minus"/>
              <a:defRPr/>
            </a:pPr>
            <a:r>
              <a:rPr lang="he-IL" sz="2600" dirty="0">
                <a:solidFill>
                  <a:srgbClr val="212745">
                    <a:lumMod val="60000"/>
                    <a:lumOff val="40000"/>
                  </a:srgbClr>
                </a:solidFill>
                <a:latin typeface="Calibri" panose="020F0502020204030204" pitchFamily="34" charset="0"/>
                <a:cs typeface="Calibri" panose="020F0502020204030204" pitchFamily="34" charset="0"/>
              </a:rPr>
              <a:t>טופס אישור הפרויקטים (נספח 5 ראשי הפרקים מוגשים ע"י כל קבוצה). </a:t>
            </a:r>
            <a:br>
              <a:rPr lang="en-US" sz="2600" dirty="0">
                <a:solidFill>
                  <a:srgbClr val="212745">
                    <a:lumMod val="60000"/>
                    <a:lumOff val="40000"/>
                  </a:srgbClr>
                </a:solidFill>
                <a:latin typeface="Calibri" panose="020F0502020204030204" pitchFamily="34" charset="0"/>
                <a:cs typeface="Calibri" panose="020F0502020204030204" pitchFamily="34" charset="0"/>
              </a:rPr>
            </a:br>
            <a:endParaRPr lang="he-IL" sz="2600" dirty="0">
              <a:solidFill>
                <a:srgbClr val="212745">
                  <a:lumMod val="60000"/>
                  <a:lumOff val="40000"/>
                </a:srgbClr>
              </a:solidFill>
              <a:latin typeface="Calibri" panose="020F0502020204030204" pitchFamily="34" charset="0"/>
              <a:cs typeface="Calibri" panose="020F0502020204030204" pitchFamily="34" charset="0"/>
            </a:endParaRPr>
          </a:p>
          <a:p>
            <a:pPr marL="971550" lvl="1" indent="-514350" algn="r" rtl="1">
              <a:buFont typeface="+mj-cs"/>
              <a:buAutoNum type="arabicPeriod"/>
              <a:defRPr/>
            </a:pPr>
            <a:r>
              <a:rPr lang="he-IL" sz="2600" b="1" dirty="0">
                <a:solidFill>
                  <a:srgbClr val="212745">
                    <a:lumMod val="60000"/>
                    <a:lumOff val="40000"/>
                  </a:srgbClr>
                </a:solidFill>
                <a:latin typeface="Calibri" panose="020F0502020204030204" pitchFamily="34" charset="0"/>
                <a:cs typeface="Calibri" panose="020F0502020204030204" pitchFamily="34" charset="0"/>
              </a:rPr>
              <a:t>בזמן הכנת הפרויקטים יש להגיש למורה המנחה:</a:t>
            </a:r>
            <a:br>
              <a:rPr lang="en-US" sz="2600" b="1" dirty="0">
                <a:solidFill>
                  <a:srgbClr val="212745">
                    <a:lumMod val="60000"/>
                    <a:lumOff val="40000"/>
                  </a:srgbClr>
                </a:solidFill>
                <a:latin typeface="Calibri" panose="020F0502020204030204" pitchFamily="34" charset="0"/>
                <a:cs typeface="Calibri" panose="020F0502020204030204" pitchFamily="34" charset="0"/>
              </a:rPr>
            </a:br>
            <a:r>
              <a:rPr lang="he-IL" sz="2600" dirty="0">
                <a:solidFill>
                  <a:srgbClr val="212745">
                    <a:lumMod val="60000"/>
                    <a:lumOff val="40000"/>
                  </a:srgbClr>
                </a:solidFill>
                <a:latin typeface="Calibri" panose="020F0502020204030204" pitchFamily="34" charset="0"/>
                <a:cs typeface="Calibri" panose="020F0502020204030204" pitchFamily="34" charset="0"/>
              </a:rPr>
              <a:t>דו"ח חודשי, תיאור התקדמות התלמיד בכתיבת הפרויקט (מוגש ע"י כל קבוצה).</a:t>
            </a:r>
            <a:br>
              <a:rPr lang="en-US" sz="2600" dirty="0">
                <a:solidFill>
                  <a:srgbClr val="212745">
                    <a:lumMod val="60000"/>
                    <a:lumOff val="40000"/>
                  </a:srgbClr>
                </a:solidFill>
                <a:latin typeface="Calibri" panose="020F0502020204030204" pitchFamily="34" charset="0"/>
                <a:cs typeface="Calibri" panose="020F0502020204030204" pitchFamily="34" charset="0"/>
              </a:rPr>
            </a:br>
            <a:endParaRPr lang="he-IL" sz="2600" dirty="0">
              <a:solidFill>
                <a:srgbClr val="212745">
                  <a:lumMod val="60000"/>
                  <a:lumOff val="40000"/>
                </a:srgbClr>
              </a:solidFill>
              <a:latin typeface="Calibri" panose="020F0502020204030204" pitchFamily="34" charset="0"/>
              <a:cs typeface="Calibri" panose="020F0502020204030204" pitchFamily="34" charset="0"/>
            </a:endParaRPr>
          </a:p>
          <a:p>
            <a:pPr marL="971550" lvl="1" indent="-514350" algn="r" rtl="1">
              <a:buFont typeface="+mj-cs"/>
              <a:buAutoNum type="arabicPeriod"/>
              <a:defRPr/>
            </a:pPr>
            <a:r>
              <a:rPr lang="he-IL" sz="2600" b="1" dirty="0">
                <a:solidFill>
                  <a:srgbClr val="212745">
                    <a:lumMod val="60000"/>
                    <a:lumOff val="40000"/>
                  </a:srgbClr>
                </a:solidFill>
                <a:latin typeface="Calibri" panose="020F0502020204030204" pitchFamily="34" charset="0"/>
                <a:cs typeface="Calibri" panose="020F0502020204030204" pitchFamily="34" charset="0"/>
              </a:rPr>
              <a:t>בזמן הבחינה </a:t>
            </a:r>
            <a:r>
              <a:rPr lang="he-IL" sz="2600" dirty="0">
                <a:solidFill>
                  <a:srgbClr val="212745">
                    <a:lumMod val="60000"/>
                    <a:lumOff val="40000"/>
                  </a:srgbClr>
                </a:solidFill>
                <a:latin typeface="Calibri" panose="020F0502020204030204" pitchFamily="34" charset="0"/>
                <a:cs typeface="Calibri" panose="020F0502020204030204" pitchFamily="34" charset="0"/>
              </a:rPr>
              <a:t>– טופס להערות על הפרויקט נכתב ע"י הבוחן.</a:t>
            </a:r>
            <a:br>
              <a:rPr lang="en-US" sz="2600" dirty="0">
                <a:solidFill>
                  <a:srgbClr val="212745">
                    <a:lumMod val="60000"/>
                    <a:lumOff val="40000"/>
                  </a:srgbClr>
                </a:solidFill>
                <a:latin typeface="Calibri" panose="020F0502020204030204" pitchFamily="34" charset="0"/>
                <a:cs typeface="Calibri" panose="020F0502020204030204" pitchFamily="34" charset="0"/>
              </a:rPr>
            </a:br>
            <a:endParaRPr lang="he-IL" sz="2600" dirty="0">
              <a:solidFill>
                <a:srgbClr val="212745">
                  <a:lumMod val="60000"/>
                  <a:lumOff val="40000"/>
                </a:srgbClr>
              </a:solidFill>
              <a:latin typeface="Calibri" panose="020F0502020204030204" pitchFamily="34" charset="0"/>
              <a:cs typeface="Calibri" panose="020F0502020204030204" pitchFamily="34" charset="0"/>
            </a:endParaRPr>
          </a:p>
          <a:p>
            <a:pPr marL="971550" lvl="1" indent="-514350" algn="r" rtl="1">
              <a:buFont typeface="+mj-cs"/>
              <a:buAutoNum type="arabicPeriod"/>
              <a:defRPr/>
            </a:pPr>
            <a:r>
              <a:rPr lang="he-IL" sz="2600" b="1" dirty="0">
                <a:solidFill>
                  <a:srgbClr val="212745">
                    <a:lumMod val="60000"/>
                    <a:lumOff val="40000"/>
                  </a:srgbClr>
                </a:solidFill>
                <a:latin typeface="Calibri" panose="020F0502020204030204" pitchFamily="34" charset="0"/>
                <a:cs typeface="Calibri" panose="020F0502020204030204" pitchFamily="34" charset="0"/>
              </a:rPr>
              <a:t>לאחר הבחינה </a:t>
            </a:r>
            <a:r>
              <a:rPr lang="he-IL" sz="2600" dirty="0">
                <a:solidFill>
                  <a:srgbClr val="212745">
                    <a:lumMod val="60000"/>
                    <a:lumOff val="40000"/>
                  </a:srgbClr>
                </a:solidFill>
                <a:latin typeface="Calibri" panose="020F0502020204030204" pitchFamily="34" charset="0"/>
                <a:cs typeface="Calibri" panose="020F0502020204030204" pitchFamily="34" charset="0"/>
              </a:rPr>
              <a:t>– טופס משוב שנשלח לפיקוח ע"י הבוחן </a:t>
            </a:r>
            <a:r>
              <a:rPr lang="he-IL" sz="28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302CF137-D22D-4124-8BA6-B744003FA9E8}"/>
              </a:ext>
            </a:extLst>
          </p:cNvPr>
          <p:cNvSpPr>
            <a:spLocks noGrp="1"/>
          </p:cNvSpPr>
          <p:nvPr>
            <p:ph type="title"/>
          </p:nvPr>
        </p:nvSpPr>
        <p:spPr>
          <a:xfrm>
            <a:off x="0" y="116632"/>
            <a:ext cx="9144000" cy="1008063"/>
          </a:xfrm>
          <a:solidFill>
            <a:srgbClr val="3399FF"/>
          </a:solidFill>
          <a:ln>
            <a:solidFill>
              <a:schemeClr val="bg1"/>
            </a:solidFill>
          </a:ln>
        </p:spPr>
        <p:txBody>
          <a:bodyPr rtlCol="0"/>
          <a:lstStyle/>
          <a:p>
            <a:pPr marL="0" indent="0" algn="ctr" eaLnBrk="1" fontAlgn="auto" hangingPunct="1">
              <a:spcAft>
                <a:spcPts val="0"/>
              </a:spcAft>
              <a:buClr>
                <a:schemeClr val="accent6">
                  <a:lumMod val="75000"/>
                </a:schemeClr>
              </a:buClr>
              <a:buFont typeface="Georgia" panose="02040502050405020303" pitchFamily="18" charset="0"/>
              <a:buNone/>
              <a:defRPr/>
            </a:pPr>
            <a:r>
              <a:rPr lang="he-IL" sz="4800" dirty="0">
                <a:solidFill>
                  <a:schemeClr val="bg1"/>
                </a:solidFill>
                <a:effectLst/>
                <a:latin typeface="Calibri" panose="020F0502020204030204" pitchFamily="34" charset="0"/>
                <a:cs typeface="Calibri" panose="020F0502020204030204" pitchFamily="34" charset="0"/>
              </a:rPr>
              <a:t>מטרות עבודת הגמר</a:t>
            </a:r>
          </a:p>
        </p:txBody>
      </p:sp>
      <p:sp>
        <p:nvSpPr>
          <p:cNvPr id="4099" name="Rectangle 3">
            <a:extLst>
              <a:ext uri="{FF2B5EF4-FFF2-40B4-BE49-F238E27FC236}">
                <a16:creationId xmlns:a16="http://schemas.microsoft.com/office/drawing/2014/main" id="{683C63C9-0AAC-4E75-88D5-9D3340DD75DD}"/>
              </a:ext>
            </a:extLst>
          </p:cNvPr>
          <p:cNvSpPr>
            <a:spLocks noGrp="1" noChangeArrowheads="1"/>
          </p:cNvSpPr>
          <p:nvPr>
            <p:ph sz="quarter" idx="13"/>
          </p:nvPr>
        </p:nvSpPr>
        <p:spPr>
          <a:xfrm>
            <a:off x="554038" y="1773362"/>
            <a:ext cx="8339137" cy="4895998"/>
          </a:xfrm>
        </p:spPr>
        <p:txBody>
          <a:bodyPr rtlCol="0">
            <a:normAutofit/>
          </a:bodyPr>
          <a:lstStyle/>
          <a:p>
            <a:pPr marL="514350" indent="-514350" eaLnBrk="1" fontAlgn="auto" hangingPunct="1">
              <a:lnSpc>
                <a:spcPct val="160000"/>
              </a:lnSpc>
              <a:buClrTx/>
              <a:buSzPct val="100000"/>
              <a:buFont typeface="+mj-lt"/>
              <a:buAutoNum type="arabicPeriod"/>
              <a:defRPr/>
            </a:pPr>
            <a:r>
              <a:rPr lang="he-IL" altLang="he-IL" sz="2800" dirty="0">
                <a:solidFill>
                  <a:schemeClr val="tx2">
                    <a:lumMod val="60000"/>
                    <a:lumOff val="40000"/>
                  </a:schemeClr>
                </a:solidFill>
                <a:latin typeface="Calibri" panose="020F0502020204030204" pitchFamily="34" charset="0"/>
                <a:cs typeface="Calibri" panose="020F0502020204030204" pitchFamily="34" charset="0"/>
              </a:rPr>
              <a:t>חשיפת התלמידים לבעיות בריאות בקהילה (באמצעות חקר ניהול מצבי בריאות של מטופלים </a:t>
            </a:r>
            <a:r>
              <a:rPr lang="en-US" altLang="he-IL" sz="2800" dirty="0">
                <a:solidFill>
                  <a:schemeClr val="tx2">
                    <a:lumMod val="60000"/>
                    <a:lumOff val="40000"/>
                  </a:schemeClr>
                </a:solidFill>
                <a:latin typeface="Calibri" panose="020F0502020204030204" pitchFamily="34" charset="0"/>
                <a:cs typeface="Calibri" panose="020F0502020204030204" pitchFamily="34" charset="0"/>
              </a:rPr>
              <a:t>Case Study</a:t>
            </a:r>
            <a:r>
              <a:rPr lang="he-IL" altLang="he-IL" sz="2800" dirty="0">
                <a:solidFill>
                  <a:schemeClr val="tx2">
                    <a:lumMod val="60000"/>
                    <a:lumOff val="40000"/>
                  </a:schemeClr>
                </a:solidFill>
                <a:latin typeface="Calibri" panose="020F0502020204030204" pitchFamily="34" charset="0"/>
                <a:cs typeface="Calibri" panose="020F0502020204030204" pitchFamily="34" charset="0"/>
              </a:rPr>
              <a:t>)  ופיתוח מודעות לצרכי הבריאות </a:t>
            </a:r>
            <a:r>
              <a:rPr lang="he-IL" altLang="he-IL" sz="2800" dirty="0">
                <a:solidFill>
                  <a:srgbClr val="FF0000"/>
                </a:solidFill>
                <a:latin typeface="Calibri" panose="020F0502020204030204" pitchFamily="34" charset="0"/>
                <a:cs typeface="Calibri" panose="020F0502020204030204" pitchFamily="34" charset="0"/>
              </a:rPr>
              <a:t>הרצויים</a:t>
            </a:r>
            <a:r>
              <a:rPr lang="he-IL" altLang="he-IL" sz="2800" dirty="0">
                <a:solidFill>
                  <a:schemeClr val="tx2">
                    <a:lumMod val="60000"/>
                    <a:lumOff val="40000"/>
                  </a:schemeClr>
                </a:solidFill>
                <a:latin typeface="Calibri" panose="020F0502020204030204" pitchFamily="34" charset="0"/>
                <a:cs typeface="Calibri" panose="020F0502020204030204" pitchFamily="34" charset="0"/>
              </a:rPr>
              <a:t> של הפרט בקהילה.</a:t>
            </a:r>
          </a:p>
          <a:p>
            <a:pPr marL="514350" indent="-514350" eaLnBrk="1" fontAlgn="auto" hangingPunct="1">
              <a:lnSpc>
                <a:spcPct val="160000"/>
              </a:lnSpc>
              <a:buClrTx/>
              <a:buSzPct val="100000"/>
              <a:buFont typeface="+mj-lt"/>
              <a:buAutoNum type="arabicPeriod"/>
              <a:defRPr/>
            </a:pPr>
            <a:r>
              <a:rPr lang="he-IL" altLang="he-IL" sz="2800" dirty="0">
                <a:solidFill>
                  <a:schemeClr val="tx2">
                    <a:lumMod val="60000"/>
                    <a:lumOff val="40000"/>
                  </a:schemeClr>
                </a:solidFill>
                <a:latin typeface="Calibri" panose="020F0502020204030204" pitchFamily="34" charset="0"/>
                <a:cs typeface="Calibri" panose="020F0502020204030204" pitchFamily="34" charset="0"/>
              </a:rPr>
              <a:t>הכרת המענה הקהילתי </a:t>
            </a:r>
            <a:r>
              <a:rPr lang="he-IL" altLang="he-IL" sz="2800" dirty="0">
                <a:solidFill>
                  <a:srgbClr val="FF0000"/>
                </a:solidFill>
                <a:latin typeface="Calibri" panose="020F0502020204030204" pitchFamily="34" charset="0"/>
                <a:cs typeface="Calibri" panose="020F0502020204030204" pitchFamily="34" charset="0"/>
              </a:rPr>
              <a:t>המצוי</a:t>
            </a:r>
            <a:r>
              <a:rPr lang="he-IL" altLang="he-IL" sz="2800" dirty="0">
                <a:solidFill>
                  <a:schemeClr val="tx2">
                    <a:lumMod val="60000"/>
                    <a:lumOff val="40000"/>
                  </a:schemeClr>
                </a:solidFill>
                <a:latin typeface="Calibri" panose="020F0502020204030204" pitchFamily="34" charset="0"/>
                <a:cs typeface="Calibri" panose="020F0502020204030204" pitchFamily="34" charset="0"/>
              </a:rPr>
              <a:t>, דרכי מניעה וטיפול הקיימים בקהילה. כולל איתור מידע ממקורות אינטרנטיים רפואיים מהימנים, ספרות מקצועית, ראיון עם צוות רפואי.</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EE75C0-A53D-4AEB-A0E0-DBF9BDE2C9DB}"/>
              </a:ext>
            </a:extLst>
          </p:cNvPr>
          <p:cNvSpPr>
            <a:spLocks noGrp="1"/>
          </p:cNvSpPr>
          <p:nvPr>
            <p:ph type="title" idx="4294967295"/>
          </p:nvPr>
        </p:nvSpPr>
        <p:spPr>
          <a:xfrm>
            <a:off x="1187624" y="188640"/>
            <a:ext cx="7560840" cy="792088"/>
          </a:xfrm>
        </p:spPr>
        <p:txBody>
          <a:bodyPr/>
          <a:lstStyle/>
          <a:p>
            <a:pPr marL="0" indent="0">
              <a:buNone/>
              <a:defRPr/>
            </a:pPr>
            <a:r>
              <a:rPr lang="he-IL" sz="2800" dirty="0">
                <a:solidFill>
                  <a:schemeClr val="tx2">
                    <a:lumMod val="60000"/>
                    <a:lumOff val="40000"/>
                  </a:schemeClr>
                </a:solidFill>
                <a:effectLst/>
                <a:latin typeface="Calibri" panose="020F0502020204030204" pitchFamily="34" charset="0"/>
                <a:ea typeface="+mn-ea"/>
                <a:cs typeface="Calibri" panose="020F0502020204030204" pitchFamily="34" charset="0"/>
              </a:rPr>
              <a:t>המשך</a:t>
            </a:r>
          </a:p>
        </p:txBody>
      </p:sp>
      <p:sp>
        <p:nvSpPr>
          <p:cNvPr id="3" name="תיבת טקסט 2">
            <a:extLst>
              <a:ext uri="{FF2B5EF4-FFF2-40B4-BE49-F238E27FC236}">
                <a16:creationId xmlns:a16="http://schemas.microsoft.com/office/drawing/2014/main" id="{175E6B3E-4134-4A21-9089-38C70F0215C2}"/>
              </a:ext>
            </a:extLst>
          </p:cNvPr>
          <p:cNvSpPr txBox="1"/>
          <p:nvPr/>
        </p:nvSpPr>
        <p:spPr>
          <a:xfrm>
            <a:off x="539552" y="1196752"/>
            <a:ext cx="8208912" cy="5209118"/>
          </a:xfrm>
          <a:prstGeom prst="rect">
            <a:avLst/>
          </a:prstGeom>
          <a:noFill/>
        </p:spPr>
        <p:txBody>
          <a:bodyPr wrap="square" rtlCol="1">
            <a:spAutoFit/>
          </a:bodyPr>
          <a:lstStyle/>
          <a:p>
            <a:pPr marL="514350" indent="-514350" algn="r" rtl="1">
              <a:lnSpc>
                <a:spcPct val="150000"/>
              </a:lnSpc>
              <a:buFont typeface="+mj-lt"/>
              <a:buAutoNum type="arabicPeriod" startAt="3"/>
              <a:defRPr/>
            </a:pPr>
            <a:r>
              <a:rPr lang="he-IL" sz="2800" dirty="0">
                <a:solidFill>
                  <a:schemeClr val="tx2">
                    <a:lumMod val="60000"/>
                    <a:lumOff val="40000"/>
                  </a:schemeClr>
                </a:solidFill>
                <a:latin typeface="Calibri" panose="020F0502020204030204" pitchFamily="34" charset="0"/>
                <a:cs typeface="Calibri" panose="020F0502020204030204" pitchFamily="34" charset="0"/>
              </a:rPr>
              <a:t>איתור נקודות חוזק ותורפה בהתנהגות הבריאותית של הפרט כגורם למצב הבריאותי ו/או נקודות החוזק והתורפה בקהילה, כולל במערכת הבריאות.</a:t>
            </a:r>
          </a:p>
          <a:p>
            <a:pPr marL="514350" indent="-514350" algn="r" rtl="1">
              <a:lnSpc>
                <a:spcPct val="150000"/>
              </a:lnSpc>
              <a:buFont typeface="+mj-lt"/>
              <a:buAutoNum type="arabicPeriod" startAt="3"/>
              <a:defRPr/>
            </a:pPr>
            <a:r>
              <a:rPr lang="he-IL" sz="2800" dirty="0">
                <a:solidFill>
                  <a:schemeClr val="tx2">
                    <a:lumMod val="60000"/>
                    <a:lumOff val="40000"/>
                  </a:schemeClr>
                </a:solidFill>
                <a:latin typeface="Calibri" panose="020F0502020204030204" pitchFamily="34" charset="0"/>
                <a:cs typeface="Calibri" panose="020F0502020204030204" pitchFamily="34" charset="0"/>
              </a:rPr>
              <a:t>תרומת העבודה לתלמיד - הפקת לקחים אישיים:</a:t>
            </a:r>
            <a:br>
              <a:rPr lang="en-US" sz="2800" dirty="0">
                <a:solidFill>
                  <a:schemeClr val="tx2">
                    <a:lumMod val="60000"/>
                    <a:lumOff val="40000"/>
                  </a:schemeClr>
                </a:solidFill>
                <a:latin typeface="Calibri" panose="020F0502020204030204" pitchFamily="34" charset="0"/>
                <a:cs typeface="Calibri" panose="020F0502020204030204" pitchFamily="34" charset="0"/>
              </a:rPr>
            </a:br>
            <a:r>
              <a:rPr lang="he-IL" sz="2800" dirty="0">
                <a:solidFill>
                  <a:schemeClr val="tx2">
                    <a:lumMod val="60000"/>
                    <a:lumOff val="40000"/>
                  </a:schemeClr>
                </a:solidFill>
                <a:latin typeface="Calibri" panose="020F0502020204030204" pitchFamily="34" charset="0"/>
                <a:cs typeface="Calibri" panose="020F0502020204030204" pitchFamily="34" charset="0"/>
              </a:rPr>
              <a:t>הפנמה של התנהלות בריאותית נכונה לחיים שלו ושל משפחתו ולמידה על היכולות והעוצמות האישיות.</a:t>
            </a:r>
            <a:br>
              <a:rPr lang="en-US" sz="2800" dirty="0">
                <a:solidFill>
                  <a:schemeClr val="tx2">
                    <a:lumMod val="60000"/>
                    <a:lumOff val="40000"/>
                  </a:schemeClr>
                </a:solidFill>
                <a:latin typeface="Calibri" panose="020F0502020204030204" pitchFamily="34" charset="0"/>
                <a:cs typeface="Calibri" panose="020F0502020204030204" pitchFamily="34" charset="0"/>
              </a:rPr>
            </a:br>
            <a:r>
              <a:rPr lang="he-IL" sz="2800" dirty="0">
                <a:solidFill>
                  <a:schemeClr val="tx2">
                    <a:lumMod val="60000"/>
                    <a:lumOff val="40000"/>
                  </a:schemeClr>
                </a:solidFill>
                <a:latin typeface="Calibri" panose="020F0502020204030204" pitchFamily="34" charset="0"/>
                <a:cs typeface="Calibri" panose="020F0502020204030204" pitchFamily="34" charset="0"/>
              </a:rPr>
              <a:t>הרחבת אופקים והעשרה: רכישת כלים לכתיבת עבודה   ברמה אקדמית, התנסות בעבודת צוות.</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F0ADD1-24C7-45E1-ADE7-AE44D7BDACA3}"/>
              </a:ext>
            </a:extLst>
          </p:cNvPr>
          <p:cNvSpPr>
            <a:spLocks noGrp="1"/>
          </p:cNvSpPr>
          <p:nvPr>
            <p:ph type="title"/>
          </p:nvPr>
        </p:nvSpPr>
        <p:spPr>
          <a:xfrm>
            <a:off x="0" y="160020"/>
            <a:ext cx="9144000" cy="1143000"/>
          </a:xfrm>
          <a:solidFill>
            <a:srgbClr val="3399FF"/>
          </a:solidFill>
        </p:spPr>
        <p:txBody>
          <a:bodyPr/>
          <a:lstStyle/>
          <a:p>
            <a:pPr marL="0" indent="0" algn="ctr">
              <a:buNone/>
            </a:pPr>
            <a:r>
              <a:rPr lang="he-IL" sz="4800" dirty="0">
                <a:solidFill>
                  <a:schemeClr val="bg1"/>
                </a:solidFill>
                <a:effectLst/>
                <a:latin typeface="Calibri" panose="020F0502020204030204" pitchFamily="34" charset="0"/>
                <a:cs typeface="Calibri" panose="020F0502020204030204" pitchFamily="34" charset="0"/>
              </a:rPr>
              <a:t>שלבי ההכנה לביצוע עבודת הגמר</a:t>
            </a:r>
          </a:p>
        </p:txBody>
      </p:sp>
      <p:sp>
        <p:nvSpPr>
          <p:cNvPr id="3" name="מציין מיקום תוכן 2">
            <a:extLst>
              <a:ext uri="{FF2B5EF4-FFF2-40B4-BE49-F238E27FC236}">
                <a16:creationId xmlns:a16="http://schemas.microsoft.com/office/drawing/2014/main" id="{BDE89B0A-E825-449C-A41F-BC78F74717D3}"/>
              </a:ext>
            </a:extLst>
          </p:cNvPr>
          <p:cNvSpPr>
            <a:spLocks noGrp="1"/>
          </p:cNvSpPr>
          <p:nvPr>
            <p:ph sz="quarter" idx="13"/>
          </p:nvPr>
        </p:nvSpPr>
        <p:spPr>
          <a:xfrm>
            <a:off x="899592" y="1484784"/>
            <a:ext cx="7480920" cy="4464496"/>
          </a:xfrm>
          <a:solidFill>
            <a:schemeClr val="accent2">
              <a:lumMod val="40000"/>
              <a:lumOff val="60000"/>
              <a:alpha val="0"/>
            </a:schemeClr>
          </a:solidFill>
        </p:spPr>
        <p:txBody>
          <a:bodyPr rtlCol="0">
            <a:normAutofit fontScale="92500" lnSpcReduction="20000"/>
          </a:bodyPr>
          <a:lstStyle/>
          <a:p>
            <a:pPr marL="502920" indent="-457200" eaLnBrk="1" fontAlgn="auto" hangingPunct="1">
              <a:buClrTx/>
              <a:buSzPct val="100000"/>
              <a:buFont typeface="+mj-lt"/>
              <a:buAutoNum type="arabicPeriod"/>
              <a:defRPr/>
            </a:pPr>
            <a:endParaRPr lang="he-IL" dirty="0">
              <a:solidFill>
                <a:schemeClr val="tx1">
                  <a:lumMod val="75000"/>
                  <a:lumOff val="25000"/>
                </a:schemeClr>
              </a:solidFill>
              <a:latin typeface="Calibri" panose="020F0502020204030204" pitchFamily="34" charset="0"/>
              <a:cs typeface="Calibri" panose="020F0502020204030204" pitchFamily="34" charset="0"/>
            </a:endParaRPr>
          </a:p>
          <a:p>
            <a:pPr marL="560070" indent="-514350" eaLnBrk="1" fontAlgn="auto" hangingPunct="1">
              <a:lnSpc>
                <a:spcPct val="150000"/>
              </a:lnSpc>
              <a:buClrTx/>
              <a:buSzPct val="100000"/>
              <a:buFont typeface="+mj-lt"/>
              <a:buAutoNum type="arabicPeriod"/>
              <a:defRPr/>
            </a:pPr>
            <a:r>
              <a:rPr lang="he-IL" sz="2800" dirty="0">
                <a:solidFill>
                  <a:schemeClr val="tx2">
                    <a:lumMod val="60000"/>
                    <a:lumOff val="40000"/>
                  </a:schemeClr>
                </a:solidFill>
                <a:latin typeface="Calibri" panose="020F0502020204030204" pitchFamily="34" charset="0"/>
                <a:cs typeface="Calibri" panose="020F0502020204030204" pitchFamily="34" charset="0"/>
              </a:rPr>
              <a:t>חלוקת הכיתה לצוותי עבודה של 3 תלמידים בקבוצה. </a:t>
            </a:r>
          </a:p>
          <a:p>
            <a:pPr marL="560070" indent="-514350" eaLnBrk="1" fontAlgn="auto" hangingPunct="1">
              <a:lnSpc>
                <a:spcPct val="150000"/>
              </a:lnSpc>
              <a:buClrTx/>
              <a:buSzPct val="100000"/>
              <a:buFont typeface="+mj-lt"/>
              <a:buAutoNum type="arabicPeriod"/>
              <a:defRPr/>
            </a:pPr>
            <a:r>
              <a:rPr lang="he-IL" sz="2800" dirty="0">
                <a:solidFill>
                  <a:schemeClr val="tx2">
                    <a:lumMod val="60000"/>
                    <a:lumOff val="40000"/>
                  </a:schemeClr>
                </a:solidFill>
                <a:latin typeface="Calibri" panose="020F0502020204030204" pitchFamily="34" charset="0"/>
                <a:cs typeface="Calibri" panose="020F0502020204030204" pitchFamily="34" charset="0"/>
              </a:rPr>
              <a:t>הקבוצה יכולה לבצע את הפרויקט על: שלושה מטופלים עם אותה מחלה </a:t>
            </a:r>
          </a:p>
          <a:p>
            <a:pPr marL="560070" indent="-514350" eaLnBrk="1" fontAlgn="auto" hangingPunct="1">
              <a:lnSpc>
                <a:spcPct val="150000"/>
              </a:lnSpc>
              <a:buClrTx/>
              <a:buSzPct val="100000"/>
              <a:buFont typeface="+mj-lt"/>
              <a:buAutoNum type="arabicPeriod"/>
              <a:defRPr/>
            </a:pPr>
            <a:r>
              <a:rPr lang="he-IL" sz="2800" dirty="0">
                <a:solidFill>
                  <a:schemeClr val="tx2">
                    <a:lumMod val="60000"/>
                    <a:lumOff val="40000"/>
                  </a:schemeClr>
                </a:solidFill>
                <a:latin typeface="Calibri" panose="020F0502020204030204" pitchFamily="34" charset="0"/>
                <a:cs typeface="Calibri" panose="020F0502020204030204" pitchFamily="34" charset="0"/>
              </a:rPr>
              <a:t>איתור מטופל במעגלי המשפחה המצומצמת / המורחבת / בקהילה / מרכזים רפואיים / מרכזי שיקום / מד"א / עמותות שונות / בתי דיור מוגן.</a:t>
            </a:r>
          </a:p>
          <a:p>
            <a:pPr marL="560070" indent="-514350" eaLnBrk="1" fontAlgn="auto" hangingPunct="1">
              <a:lnSpc>
                <a:spcPct val="150000"/>
              </a:lnSpc>
              <a:buClrTx/>
              <a:buSzPct val="100000"/>
              <a:buFont typeface="+mj-lt"/>
              <a:buAutoNum type="arabicPeriod"/>
              <a:defRPr/>
            </a:pPr>
            <a:r>
              <a:rPr lang="he-IL" sz="2800" dirty="0">
                <a:solidFill>
                  <a:schemeClr val="tx2">
                    <a:lumMod val="60000"/>
                    <a:lumOff val="40000"/>
                  </a:schemeClr>
                </a:solidFill>
                <a:latin typeface="Calibri" panose="020F0502020204030204" pitchFamily="34" charset="0"/>
                <a:cs typeface="Calibri" panose="020F0502020204030204" pitchFamily="34" charset="0"/>
              </a:rPr>
              <a:t>כל קבוצה תעסוק במצב בריאותי שונה</a:t>
            </a:r>
            <a:r>
              <a:rPr lang="he-IL" sz="2800" b="1" dirty="0">
                <a:solidFill>
                  <a:schemeClr val="tx2">
                    <a:lumMod val="60000"/>
                    <a:lumOff val="40000"/>
                  </a:schemeClr>
                </a:solidFill>
                <a:latin typeface="Calibri" panose="020F0502020204030204" pitchFamily="34" charset="0"/>
                <a:cs typeface="Calibri" panose="020F0502020204030204" pitchFamily="34" charset="0"/>
              </a:rPr>
              <a:t>.</a:t>
            </a:r>
            <a:endParaRPr lang="he-IL" dirty="0">
              <a:solidFill>
                <a:schemeClr val="tx1">
                  <a:lumMod val="75000"/>
                  <a:lumOff val="2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3E2031A-73D3-4B72-BB81-5F57EDF99C8E}"/>
              </a:ext>
            </a:extLst>
          </p:cNvPr>
          <p:cNvSpPr>
            <a:spLocks noGrp="1"/>
          </p:cNvSpPr>
          <p:nvPr>
            <p:ph type="title"/>
          </p:nvPr>
        </p:nvSpPr>
        <p:spPr>
          <a:xfrm>
            <a:off x="0" y="112713"/>
            <a:ext cx="9144000" cy="1143000"/>
          </a:xfrm>
          <a:solidFill>
            <a:srgbClr val="3399FF"/>
          </a:solidFill>
        </p:spPr>
        <p:txBody>
          <a:bodyPr rtlCol="0"/>
          <a:lstStyle/>
          <a:p>
            <a:pPr marL="0" indent="0" algn="ctr" eaLnBrk="1" fontAlgn="auto" hangingPunct="1">
              <a:spcAft>
                <a:spcPts val="0"/>
              </a:spcAft>
              <a:buClr>
                <a:schemeClr val="accent6">
                  <a:lumMod val="75000"/>
                </a:schemeClr>
              </a:buClr>
              <a:buFont typeface="Georgia" panose="02040502050405020303" pitchFamily="18" charset="0"/>
              <a:buNone/>
              <a:defRPr/>
            </a:pPr>
            <a:r>
              <a:rPr lang="he-IL" sz="4800" dirty="0">
                <a:solidFill>
                  <a:schemeClr val="bg1"/>
                </a:solidFill>
                <a:effectLst/>
                <a:latin typeface="Calibri" panose="020F0502020204030204" pitchFamily="34" charset="0"/>
                <a:cs typeface="Calibri" panose="020F0502020204030204" pitchFamily="34" charset="0"/>
              </a:rPr>
              <a:t>רקע עיוני</a:t>
            </a:r>
          </a:p>
        </p:txBody>
      </p:sp>
      <p:sp>
        <p:nvSpPr>
          <p:cNvPr id="13315" name="מציין מיקום תוכן 2">
            <a:extLst>
              <a:ext uri="{FF2B5EF4-FFF2-40B4-BE49-F238E27FC236}">
                <a16:creationId xmlns:a16="http://schemas.microsoft.com/office/drawing/2014/main" id="{EC47D24E-619A-41D4-88C3-E576DE56D612}"/>
              </a:ext>
            </a:extLst>
          </p:cNvPr>
          <p:cNvSpPr>
            <a:spLocks noGrp="1"/>
          </p:cNvSpPr>
          <p:nvPr>
            <p:ph sz="quarter" idx="13"/>
          </p:nvPr>
        </p:nvSpPr>
        <p:spPr>
          <a:xfrm>
            <a:off x="323850" y="1268413"/>
            <a:ext cx="8820150" cy="5589587"/>
          </a:xfrm>
        </p:spPr>
        <p:txBody>
          <a:bodyPr/>
          <a:lstStyle/>
          <a:p>
            <a:pPr marL="44450" indent="0" eaLnBrk="1" hangingPunct="1">
              <a:lnSpc>
                <a:spcPct val="150000"/>
              </a:lnSpc>
              <a:buFont typeface="Georgia" panose="02040502050405020303" pitchFamily="18" charset="0"/>
              <a:buNone/>
            </a:pPr>
            <a:r>
              <a:rPr lang="he-IL" altLang="he-IL" sz="2800" i="1" dirty="0">
                <a:solidFill>
                  <a:srgbClr val="5968B0"/>
                </a:solidFill>
                <a:latin typeface="Calibri" panose="020F0502020204030204" pitchFamily="34" charset="0"/>
                <a:cs typeface="Calibri" panose="020F0502020204030204" pitchFamily="34" charset="0"/>
              </a:rPr>
              <a:t> </a:t>
            </a:r>
            <a:r>
              <a:rPr lang="he-IL" altLang="he-IL" sz="2800" dirty="0">
                <a:solidFill>
                  <a:srgbClr val="5968B0"/>
                </a:solidFill>
                <a:latin typeface="Calibri" panose="020F0502020204030204" pitchFamily="34" charset="0"/>
                <a:cs typeface="Calibri" panose="020F0502020204030204" pitchFamily="34" charset="0"/>
              </a:rPr>
              <a:t>איתור ואיסוף חומרים על הרקע עיוני: אנטומיה, פיזיולוגיה וקליניקה של המערכת הנפגעת, מספרות מקצועית עדכנית וממקורות אינטרנטיים רפואיים מהימנים.</a:t>
            </a:r>
          </a:p>
          <a:p>
            <a:pPr marL="44450" indent="0" eaLnBrk="1" hangingPunct="1">
              <a:lnSpc>
                <a:spcPct val="150000"/>
              </a:lnSpc>
              <a:buFont typeface="Georgia" panose="02040502050405020303" pitchFamily="18" charset="0"/>
              <a:buNone/>
            </a:pPr>
            <a:r>
              <a:rPr lang="he-IL" altLang="he-IL" sz="2800" dirty="0">
                <a:solidFill>
                  <a:srgbClr val="5968B0"/>
                </a:solidFill>
                <a:latin typeface="Calibri" panose="020F0502020204030204" pitchFamily="34" charset="0"/>
                <a:cs typeface="Calibri" panose="020F0502020204030204" pitchFamily="34" charset="0"/>
              </a:rPr>
              <a:t>איתור מאמר מדעי חדשני על היבט נוסף הקשור למחלה כמו מחקרים / טיפולים ועוד.</a:t>
            </a:r>
          </a:p>
        </p:txBody>
      </p:sp>
      <p:pic>
        <p:nvPicPr>
          <p:cNvPr id="13316" name="תמונה 5">
            <a:extLst>
              <a:ext uri="{FF2B5EF4-FFF2-40B4-BE49-F238E27FC236}">
                <a16:creationId xmlns:a16="http://schemas.microsoft.com/office/drawing/2014/main" id="{9F537882-CA2D-4CA2-8BBC-D30A8D5F51D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235450"/>
            <a:ext cx="46085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תיבת טקסט 6">
            <a:extLst>
              <a:ext uri="{FF2B5EF4-FFF2-40B4-BE49-F238E27FC236}">
                <a16:creationId xmlns:a16="http://schemas.microsoft.com/office/drawing/2014/main" id="{D487CE6F-3D37-480B-BB71-8FAB5A85081C}"/>
              </a:ext>
            </a:extLst>
          </p:cNvPr>
          <p:cNvSpPr txBox="1">
            <a:spLocks noChangeArrowheads="1"/>
          </p:cNvSpPr>
          <p:nvPr/>
        </p:nvSpPr>
        <p:spPr bwMode="auto">
          <a:xfrm>
            <a:off x="107950" y="1484313"/>
            <a:ext cx="864076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he-IL" altLang="he-IL" sz="2800" dirty="0">
                <a:solidFill>
                  <a:srgbClr val="5968B0"/>
                </a:solidFill>
                <a:latin typeface="Calibri" panose="020F0502020204030204" pitchFamily="34" charset="0"/>
                <a:cs typeface="Calibri" panose="020F0502020204030204" pitchFamily="34" charset="0"/>
              </a:rPr>
              <a:t> </a:t>
            </a:r>
          </a:p>
          <a:p>
            <a:pPr algn="r" rtl="1"/>
            <a:r>
              <a:rPr lang="he-IL" altLang="he-IL" sz="2800" dirty="0">
                <a:solidFill>
                  <a:srgbClr val="5968B0"/>
                </a:solidFill>
                <a:latin typeface="Calibri" panose="020F0502020204030204" pitchFamily="34" charset="0"/>
                <a:cs typeface="Calibri" panose="020F0502020204030204" pitchFamily="34" charset="0"/>
              </a:rPr>
              <a:t>ביצוע ראיונות עם: </a:t>
            </a:r>
          </a:p>
          <a:p>
            <a:pPr marL="514350" indent="-514350" algn="r" rtl="1">
              <a:buFont typeface="+mj-lt"/>
              <a:buAutoNum type="arabicPeriod"/>
            </a:pPr>
            <a:r>
              <a:rPr lang="he-IL" altLang="he-IL" sz="2800" dirty="0">
                <a:solidFill>
                  <a:srgbClr val="5968B0"/>
                </a:solidFill>
                <a:latin typeface="Calibri" panose="020F0502020204030204" pitchFamily="34" charset="0"/>
                <a:cs typeface="Calibri" panose="020F0502020204030204" pitchFamily="34" charset="0"/>
              </a:rPr>
              <a:t>המטופל ו/או משפחת המטופל: נתונים אישיים, היסטוריה רפואית ומצב נוכחי. </a:t>
            </a:r>
          </a:p>
          <a:p>
            <a:pPr marL="514350" indent="-514350" algn="r" rtl="1">
              <a:buFont typeface="+mj-lt"/>
              <a:buAutoNum type="arabicPeriod"/>
            </a:pPr>
            <a:r>
              <a:rPr lang="he-IL" altLang="he-IL" sz="2800" dirty="0">
                <a:solidFill>
                  <a:srgbClr val="5968B0"/>
                </a:solidFill>
                <a:latin typeface="Calibri" panose="020F0502020204030204" pitchFamily="34" charset="0"/>
                <a:cs typeface="Calibri" panose="020F0502020204030204" pitchFamily="34" charset="0"/>
              </a:rPr>
              <a:t>רופא משפחה /רופא מומחה / צוות רפואי.</a:t>
            </a:r>
          </a:p>
          <a:p>
            <a:pPr marL="514350" indent="-514350" algn="r" rtl="1">
              <a:buFont typeface="+mj-lt"/>
              <a:buAutoNum type="arabicPeriod"/>
            </a:pPr>
            <a:r>
              <a:rPr lang="he-IL" altLang="he-IL" sz="2800" dirty="0">
                <a:solidFill>
                  <a:srgbClr val="5968B0"/>
                </a:solidFill>
                <a:latin typeface="Calibri" panose="020F0502020204030204" pitchFamily="34" charset="0"/>
                <a:cs typeface="Calibri" panose="020F0502020204030204" pitchFamily="34" charset="0"/>
              </a:rPr>
              <a:t>בניית עץ בריאות משפחתי.</a:t>
            </a:r>
          </a:p>
        </p:txBody>
      </p:sp>
      <p:sp>
        <p:nvSpPr>
          <p:cNvPr id="4" name="כותרת 1">
            <a:extLst>
              <a:ext uri="{FF2B5EF4-FFF2-40B4-BE49-F238E27FC236}">
                <a16:creationId xmlns:a16="http://schemas.microsoft.com/office/drawing/2014/main" id="{3F3DEB02-1043-4537-8A65-F6D6B6C9B6D0}"/>
              </a:ext>
            </a:extLst>
          </p:cNvPr>
          <p:cNvSpPr txBox="1">
            <a:spLocks/>
          </p:cNvSpPr>
          <p:nvPr/>
        </p:nvSpPr>
        <p:spPr>
          <a:xfrm>
            <a:off x="0" y="116632"/>
            <a:ext cx="9144000" cy="1143000"/>
          </a:xfrm>
          <a:prstGeom prst="rect">
            <a:avLst/>
          </a:prstGeom>
          <a:solidFill>
            <a:srgbClr val="3399FF"/>
          </a:solidFill>
        </p:spPr>
        <p:txBody>
          <a:bodyPr rtlCol="0"/>
          <a:lstStyle>
            <a:lvl1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Arial" panose="020B0604020202020204" pitchFamily="34" charset="0"/>
              </a:defRPr>
            </a:lvl1pPr>
            <a:lvl2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2pPr>
            <a:lvl3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3pPr>
            <a:lvl4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4pPr>
            <a:lvl5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indent="0" algn="ctr" eaLnBrk="1" fontAlgn="auto" hangingPunct="1">
              <a:spcAft>
                <a:spcPts val="0"/>
              </a:spcAft>
              <a:buClr>
                <a:schemeClr val="accent6">
                  <a:lumMod val="75000"/>
                </a:schemeClr>
              </a:buClr>
              <a:buFont typeface="Georgia" panose="02040502050405020303" pitchFamily="18" charset="0"/>
              <a:buNone/>
              <a:defRPr/>
            </a:pPr>
            <a:r>
              <a:rPr lang="he-IL" sz="4800" dirty="0">
                <a:solidFill>
                  <a:schemeClr val="bg1"/>
                </a:solidFill>
                <a:effectLst/>
                <a:latin typeface="Calibri" panose="020F0502020204030204" pitchFamily="34" charset="0"/>
                <a:cs typeface="Calibri" panose="020F0502020204030204" pitchFamily="34" charset="0"/>
              </a:rPr>
              <a:t>סיפורי המקרים</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CA92D6-725C-48DD-B482-E8F003E01FD4}"/>
              </a:ext>
            </a:extLst>
          </p:cNvPr>
          <p:cNvSpPr>
            <a:spLocks noGrp="1"/>
          </p:cNvSpPr>
          <p:nvPr>
            <p:ph type="title"/>
          </p:nvPr>
        </p:nvSpPr>
        <p:spPr>
          <a:xfrm>
            <a:off x="0" y="0"/>
            <a:ext cx="9144000" cy="980728"/>
          </a:xfrm>
          <a:solidFill>
            <a:srgbClr val="3399FF"/>
          </a:solidFill>
        </p:spPr>
        <p:txBody>
          <a:bodyPr rtlCol="0"/>
          <a:lstStyle/>
          <a:p>
            <a:pPr marL="0" indent="0" algn="ctr" eaLnBrk="1" fontAlgn="auto" hangingPunct="1">
              <a:spcAft>
                <a:spcPts val="0"/>
              </a:spcAft>
              <a:buClr>
                <a:schemeClr val="accent6">
                  <a:lumMod val="75000"/>
                </a:schemeClr>
              </a:buClr>
              <a:buFont typeface="Georgia" panose="02040502050405020303" pitchFamily="18" charset="0"/>
              <a:buNone/>
              <a:defRPr/>
            </a:pPr>
            <a:r>
              <a:rPr lang="he-IL" sz="4800" dirty="0">
                <a:solidFill>
                  <a:schemeClr val="bg1"/>
                </a:solidFill>
                <a:effectLst/>
                <a:latin typeface="Calibri" panose="020F0502020204030204" pitchFamily="34" charset="0"/>
                <a:cs typeface="Calibri" panose="020F0502020204030204" pitchFamily="34" charset="0"/>
              </a:rPr>
              <a:t>כתיבת עבודת הגמר</a:t>
            </a:r>
          </a:p>
        </p:txBody>
      </p:sp>
      <p:sp>
        <p:nvSpPr>
          <p:cNvPr id="3" name="מציין מיקום תוכן 2">
            <a:extLst>
              <a:ext uri="{FF2B5EF4-FFF2-40B4-BE49-F238E27FC236}">
                <a16:creationId xmlns:a16="http://schemas.microsoft.com/office/drawing/2014/main" id="{63625F92-307E-4A53-B8BF-E8E58D8E14D5}"/>
              </a:ext>
            </a:extLst>
          </p:cNvPr>
          <p:cNvSpPr>
            <a:spLocks noGrp="1"/>
          </p:cNvSpPr>
          <p:nvPr>
            <p:ph sz="quarter" idx="13"/>
          </p:nvPr>
        </p:nvSpPr>
        <p:spPr>
          <a:xfrm>
            <a:off x="0" y="1196975"/>
            <a:ext cx="9144000" cy="5545138"/>
          </a:xfrm>
        </p:spPr>
        <p:txBody>
          <a:bodyPr rtlCol="0">
            <a:normAutofit fontScale="77500" lnSpcReduction="20000"/>
          </a:bodyPr>
          <a:lstStyle/>
          <a:p>
            <a:pPr marL="560070" indent="-514350" eaLnBrk="1" fontAlgn="auto" hangingPunct="1">
              <a:buClrTx/>
              <a:buSzPct val="100000"/>
              <a:buFont typeface="+mj-cs"/>
              <a:buAutoNum type="hebrew2Minus"/>
              <a:defRPr/>
            </a:pPr>
            <a:r>
              <a:rPr lang="he-IL" sz="3600" b="1" dirty="0">
                <a:solidFill>
                  <a:schemeClr val="tx2">
                    <a:lumMod val="60000"/>
                    <a:lumOff val="40000"/>
                  </a:schemeClr>
                </a:solidFill>
                <a:latin typeface="Calibri" panose="020F0502020204030204" pitchFamily="34" charset="0"/>
                <a:cs typeface="Calibri" panose="020F0502020204030204" pitchFamily="34" charset="0"/>
              </a:rPr>
              <a:t>מבוא</a:t>
            </a:r>
          </a:p>
          <a:p>
            <a:pPr marL="560070" indent="-514350" eaLnBrk="1" fontAlgn="auto" hangingPunct="1">
              <a:buClrTx/>
              <a:buSzPct val="100000"/>
              <a:buFont typeface="+mj-cs"/>
              <a:buAutoNum type="hebrew2Minus"/>
              <a:defRPr/>
            </a:pPr>
            <a:r>
              <a:rPr lang="he-IL" sz="3600" b="1" dirty="0">
                <a:solidFill>
                  <a:schemeClr val="tx2">
                    <a:lumMod val="60000"/>
                    <a:lumOff val="40000"/>
                  </a:schemeClr>
                </a:solidFill>
                <a:latin typeface="Calibri" panose="020F0502020204030204" pitchFamily="34" charset="0"/>
                <a:cs typeface="Calibri" panose="020F0502020204030204" pitchFamily="34" charset="0"/>
              </a:rPr>
              <a:t>חלק עיוני </a:t>
            </a:r>
            <a:r>
              <a:rPr lang="he-IL" sz="2800" dirty="0">
                <a:solidFill>
                  <a:schemeClr val="tx2">
                    <a:lumMod val="60000"/>
                    <a:lumOff val="40000"/>
                  </a:schemeClr>
                </a:solidFill>
                <a:latin typeface="Calibri" panose="020F0502020204030204" pitchFamily="34" charset="0"/>
                <a:cs typeface="Calibri" panose="020F0502020204030204" pitchFamily="34" charset="0"/>
              </a:rPr>
              <a:t>-  </a:t>
            </a:r>
            <a:r>
              <a:rPr lang="he-IL" sz="3100" dirty="0">
                <a:solidFill>
                  <a:schemeClr val="tx2">
                    <a:lumMod val="60000"/>
                    <a:lumOff val="40000"/>
                  </a:schemeClr>
                </a:solidFill>
                <a:latin typeface="Calibri" panose="020F0502020204030204" pitchFamily="34" charset="0"/>
                <a:cs typeface="Calibri" panose="020F0502020204030204" pitchFamily="34" charset="0"/>
              </a:rPr>
              <a:t>אנטומיה-פיזיולוגיה של מערכת הגוף הנפגעת במחלה, </a:t>
            </a:r>
            <a:br>
              <a:rPr lang="en-US" sz="3100" dirty="0">
                <a:solidFill>
                  <a:schemeClr val="tx2">
                    <a:lumMod val="60000"/>
                    <a:lumOff val="40000"/>
                  </a:schemeClr>
                </a:solidFill>
                <a:latin typeface="Calibri" panose="020F0502020204030204" pitchFamily="34" charset="0"/>
                <a:cs typeface="Calibri" panose="020F0502020204030204" pitchFamily="34" charset="0"/>
              </a:rPr>
            </a:br>
            <a:r>
              <a:rPr lang="he-IL" sz="3100" dirty="0">
                <a:solidFill>
                  <a:schemeClr val="tx2">
                    <a:lumMod val="60000"/>
                    <a:lumOff val="40000"/>
                  </a:schemeClr>
                </a:solidFill>
                <a:latin typeface="Calibri" panose="020F0502020204030204" pitchFamily="34" charset="0"/>
                <a:cs typeface="Calibri" panose="020F0502020204030204" pitchFamily="34" charset="0"/>
              </a:rPr>
              <a:t>קליניקה</a:t>
            </a:r>
            <a:r>
              <a:rPr lang="he-IL" sz="3100" b="1" dirty="0">
                <a:solidFill>
                  <a:schemeClr val="tx2">
                    <a:lumMod val="60000"/>
                    <a:lumOff val="40000"/>
                  </a:schemeClr>
                </a:solidFill>
                <a:latin typeface="Calibri" panose="020F0502020204030204" pitchFamily="34" charset="0"/>
                <a:cs typeface="Calibri" panose="020F0502020204030204" pitchFamily="34" charset="0"/>
              </a:rPr>
              <a:t> </a:t>
            </a:r>
            <a:r>
              <a:rPr lang="he-IL" sz="3100" dirty="0">
                <a:solidFill>
                  <a:schemeClr val="tx2">
                    <a:lumMod val="60000"/>
                    <a:lumOff val="40000"/>
                  </a:schemeClr>
                </a:solidFill>
                <a:latin typeface="Calibri" panose="020F0502020204030204" pitchFamily="34" charset="0"/>
                <a:cs typeface="Calibri" panose="020F0502020204030204" pitchFamily="34" charset="0"/>
              </a:rPr>
              <a:t>תיאור המצב הבריאותי: סיבות למחלה, פתופיזיולוגיה, סימנים, אבחון, טיפול, מניעה ראשונית ושניונית,  סיבוכים. </a:t>
            </a:r>
            <a:br>
              <a:rPr lang="en-US" sz="3100" dirty="0">
                <a:solidFill>
                  <a:schemeClr val="tx2">
                    <a:lumMod val="60000"/>
                    <a:lumOff val="40000"/>
                  </a:schemeClr>
                </a:solidFill>
                <a:latin typeface="Calibri" panose="020F0502020204030204" pitchFamily="34" charset="0"/>
                <a:cs typeface="Calibri" panose="020F0502020204030204" pitchFamily="34" charset="0"/>
              </a:rPr>
            </a:br>
            <a:r>
              <a:rPr lang="he-IL" sz="3100" b="1" dirty="0">
                <a:solidFill>
                  <a:schemeClr val="tx2">
                    <a:lumMod val="60000"/>
                    <a:lumOff val="40000"/>
                  </a:schemeClr>
                </a:solidFill>
                <a:latin typeface="Calibri" panose="020F0502020204030204" pitchFamily="34" charset="0"/>
                <a:cs typeface="Calibri" panose="020F0502020204030204" pitchFamily="34" charset="0"/>
              </a:rPr>
              <a:t>מאמרים מדעיים חדשניים </a:t>
            </a:r>
            <a:r>
              <a:rPr lang="he-IL" sz="3100" dirty="0">
                <a:solidFill>
                  <a:schemeClr val="tx2">
                    <a:lumMod val="60000"/>
                    <a:lumOff val="40000"/>
                  </a:schemeClr>
                </a:solidFill>
                <a:latin typeface="Calibri" panose="020F0502020204030204" pitchFamily="34" charset="0"/>
                <a:cs typeface="Calibri" panose="020F0502020204030204" pitchFamily="34" charset="0"/>
              </a:rPr>
              <a:t>בנושא מחקרים / טיפולים/ תרופות / אמצעים טכנולוגיים חדשניים . (מאמר מ- 5 השנים האחרונות ומקור מדעי).</a:t>
            </a:r>
          </a:p>
          <a:p>
            <a:pPr marL="560070" indent="-514350" eaLnBrk="1" fontAlgn="auto" hangingPunct="1">
              <a:buClrTx/>
              <a:buSzPct val="100000"/>
              <a:buFont typeface="+mj-cs"/>
              <a:buAutoNum type="hebrew2Minus"/>
              <a:defRPr/>
            </a:pPr>
            <a:r>
              <a:rPr lang="he-IL" sz="3600" b="1" dirty="0">
                <a:solidFill>
                  <a:schemeClr val="tx2">
                    <a:lumMod val="60000"/>
                    <a:lumOff val="40000"/>
                  </a:schemeClr>
                </a:solidFill>
                <a:latin typeface="Calibri" panose="020F0502020204030204" pitchFamily="34" charset="0"/>
                <a:cs typeface="Calibri" panose="020F0502020204030204" pitchFamily="34" charset="0"/>
              </a:rPr>
              <a:t>סיכום סיפורי המקרים (</a:t>
            </a:r>
            <a:r>
              <a:rPr lang="he-IL" sz="3600" dirty="0">
                <a:solidFill>
                  <a:schemeClr val="tx2">
                    <a:lumMod val="60000"/>
                    <a:lumOff val="40000"/>
                  </a:schemeClr>
                </a:solidFill>
                <a:latin typeface="Calibri" panose="020F0502020204030204" pitchFamily="34" charset="0"/>
                <a:cs typeface="Calibri" panose="020F0502020204030204" pitchFamily="34" charset="0"/>
              </a:rPr>
              <a:t>הדגשת השמירה על סודיות רפואית) </a:t>
            </a:r>
            <a:br>
              <a:rPr lang="en-US" sz="3600" dirty="0">
                <a:solidFill>
                  <a:schemeClr val="tx2">
                    <a:lumMod val="60000"/>
                    <a:lumOff val="40000"/>
                  </a:schemeClr>
                </a:solidFill>
                <a:latin typeface="Calibri" panose="020F0502020204030204" pitchFamily="34" charset="0"/>
                <a:cs typeface="Calibri" panose="020F0502020204030204" pitchFamily="34" charset="0"/>
              </a:rPr>
            </a:br>
            <a:r>
              <a:rPr lang="he-IL" sz="3600" b="1" dirty="0">
                <a:solidFill>
                  <a:schemeClr val="tx2">
                    <a:lumMod val="60000"/>
                    <a:lumOff val="40000"/>
                  </a:schemeClr>
                </a:solidFill>
                <a:latin typeface="Calibri" panose="020F0502020204030204" pitchFamily="34" charset="0"/>
                <a:cs typeface="Calibri" panose="020F0502020204030204" pitchFamily="34" charset="0"/>
              </a:rPr>
              <a:t>תיאור המטופלים </a:t>
            </a:r>
          </a:p>
          <a:p>
            <a:pPr marL="879158" lvl="1" indent="-514350" eaLnBrk="1" fontAlgn="auto" hangingPunct="1">
              <a:buClrTx/>
              <a:buSzPct val="91000"/>
              <a:buFont typeface="+mj-lt"/>
              <a:buAutoNum type="arabicPeriod"/>
              <a:defRPr/>
            </a:pPr>
            <a:r>
              <a:rPr lang="he-IL" sz="3400" b="1" dirty="0">
                <a:solidFill>
                  <a:schemeClr val="tx2">
                    <a:lumMod val="60000"/>
                    <a:lumOff val="40000"/>
                  </a:schemeClr>
                </a:solidFill>
                <a:latin typeface="Calibri" panose="020F0502020204030204" pitchFamily="34" charset="0"/>
                <a:cs typeface="Calibri" panose="020F0502020204030204" pitchFamily="34" charset="0"/>
              </a:rPr>
              <a:t>בנתונים האישיים - </a:t>
            </a:r>
            <a:r>
              <a:rPr lang="he-IL" sz="2600" dirty="0">
                <a:solidFill>
                  <a:schemeClr val="tx2">
                    <a:lumMod val="60000"/>
                    <a:lumOff val="40000"/>
                  </a:schemeClr>
                </a:solidFill>
                <a:latin typeface="Calibri" panose="020F0502020204030204" pitchFamily="34" charset="0"/>
                <a:cs typeface="Calibri" panose="020F0502020204030204" pitchFamily="34" charset="0"/>
              </a:rPr>
              <a:t>פיתוח הסתכלות פיזית, רגשית, ראיונות - תקשורת מילולית ובלתי מילולית. </a:t>
            </a:r>
          </a:p>
          <a:p>
            <a:pPr marL="879158" lvl="1" indent="-514350" eaLnBrk="1" fontAlgn="auto" hangingPunct="1">
              <a:buClrTx/>
              <a:buSzPct val="91000"/>
              <a:buFont typeface="+mj-lt"/>
              <a:buAutoNum type="arabicPeriod"/>
              <a:defRPr/>
            </a:pPr>
            <a:r>
              <a:rPr lang="he-IL" sz="3400" b="1" dirty="0">
                <a:solidFill>
                  <a:schemeClr val="tx2">
                    <a:lumMod val="60000"/>
                    <a:lumOff val="40000"/>
                  </a:schemeClr>
                </a:solidFill>
                <a:latin typeface="Calibri" panose="020F0502020204030204" pitchFamily="34" charset="0"/>
                <a:cs typeface="Calibri" panose="020F0502020204030204" pitchFamily="34" charset="0"/>
              </a:rPr>
              <a:t>בהיסטוריה הרפואית – </a:t>
            </a:r>
            <a:r>
              <a:rPr lang="he-IL" sz="2700" dirty="0">
                <a:solidFill>
                  <a:schemeClr val="tx2">
                    <a:lumMod val="60000"/>
                    <a:lumOff val="40000"/>
                  </a:schemeClr>
                </a:solidFill>
                <a:latin typeface="Calibri" panose="020F0502020204030204" pitchFamily="34" charset="0"/>
                <a:cs typeface="Calibri" panose="020F0502020204030204" pitchFamily="34" charset="0"/>
              </a:rPr>
              <a:t>התפתחות המחלה, ומחלות נוספות.</a:t>
            </a:r>
          </a:p>
          <a:p>
            <a:pPr marL="879158" lvl="1" indent="-514350" eaLnBrk="1" fontAlgn="auto" hangingPunct="1">
              <a:buClrTx/>
              <a:buSzPct val="91000"/>
              <a:buFont typeface="+mj-lt"/>
              <a:buAutoNum type="arabicPeriod"/>
              <a:defRPr/>
            </a:pPr>
            <a:r>
              <a:rPr lang="he-IL" sz="3100" b="1" dirty="0">
                <a:solidFill>
                  <a:schemeClr val="tx2">
                    <a:lumMod val="60000"/>
                    <a:lumOff val="40000"/>
                  </a:schemeClr>
                </a:solidFill>
                <a:latin typeface="Calibri" panose="020F0502020204030204" pitchFamily="34" charset="0"/>
                <a:cs typeface="Calibri" panose="020F0502020204030204" pitchFamily="34" charset="0"/>
              </a:rPr>
              <a:t>במצב הנוכחי </a:t>
            </a:r>
            <a:r>
              <a:rPr lang="he-IL" sz="3600" b="1" dirty="0">
                <a:solidFill>
                  <a:schemeClr val="tx2">
                    <a:lumMod val="60000"/>
                    <a:lumOff val="40000"/>
                  </a:schemeClr>
                </a:solidFill>
                <a:latin typeface="Calibri" panose="020F0502020204030204" pitchFamily="34" charset="0"/>
                <a:cs typeface="Calibri" panose="020F0502020204030204" pitchFamily="34" charset="0"/>
              </a:rPr>
              <a:t>- </a:t>
            </a:r>
            <a:r>
              <a:rPr lang="he-IL" sz="2900" dirty="0">
                <a:solidFill>
                  <a:schemeClr val="tx2">
                    <a:lumMod val="60000"/>
                    <a:lumOff val="40000"/>
                  </a:schemeClr>
                </a:solidFill>
                <a:latin typeface="Calibri" panose="020F0502020204030204" pitchFamily="34" charset="0"/>
                <a:cs typeface="Calibri" panose="020F0502020204030204" pitchFamily="34" charset="0"/>
              </a:rPr>
              <a:t>טבלאות תרופות, בדיקות דם, לחץ דם, דימות.</a:t>
            </a:r>
          </a:p>
          <a:p>
            <a:pPr marL="364808" lvl="1" indent="0" eaLnBrk="1" fontAlgn="auto" hangingPunct="1">
              <a:buClrTx/>
              <a:buSzPct val="91000"/>
              <a:buNone/>
              <a:defRPr/>
            </a:pPr>
            <a:r>
              <a:rPr lang="he-IL" sz="3100" dirty="0">
                <a:solidFill>
                  <a:schemeClr val="tx2">
                    <a:lumMod val="60000"/>
                    <a:lumOff val="40000"/>
                  </a:schemeClr>
                </a:solidFill>
                <a:latin typeface="Calibri" panose="020F0502020204030204" pitchFamily="34" charset="0"/>
                <a:cs typeface="Calibri" panose="020F0502020204030204" pitchFamily="34" charset="0"/>
              </a:rPr>
              <a:t>הצגת עץ בריאות משפחתי עם כל המחלות במשפחה.</a:t>
            </a:r>
            <a:br>
              <a:rPr lang="en-US" sz="3100" dirty="0">
                <a:solidFill>
                  <a:schemeClr val="tx2">
                    <a:lumMod val="60000"/>
                    <a:lumOff val="40000"/>
                  </a:schemeClr>
                </a:solidFill>
                <a:latin typeface="Calibri" panose="020F0502020204030204" pitchFamily="34" charset="0"/>
                <a:cs typeface="Calibri" panose="020F0502020204030204" pitchFamily="34" charset="0"/>
              </a:rPr>
            </a:br>
            <a:r>
              <a:rPr lang="he-IL" sz="3100" dirty="0">
                <a:solidFill>
                  <a:schemeClr val="tx2">
                    <a:lumMod val="60000"/>
                    <a:lumOff val="40000"/>
                  </a:schemeClr>
                </a:solidFill>
                <a:latin typeface="Calibri" panose="020F0502020204030204" pitchFamily="34" charset="0"/>
                <a:cs typeface="Calibri" panose="020F0502020204030204" pitchFamily="34" charset="0"/>
              </a:rPr>
              <a:t>ראיון רופא מומחה/ צוות רפואי.</a:t>
            </a:r>
          </a:p>
          <a:p>
            <a:pPr marL="45720" indent="0" eaLnBrk="1" fontAlgn="auto" hangingPunct="1">
              <a:buClr>
                <a:schemeClr val="accent6">
                  <a:lumMod val="75000"/>
                </a:schemeClr>
              </a:buClr>
              <a:buFont typeface="Georgia" panose="02040502050405020303" pitchFamily="18" charset="0"/>
              <a:buNone/>
              <a:defRPr/>
            </a:pPr>
            <a:endParaRPr lang="he-IL" sz="2600" b="1" dirty="0">
              <a:solidFill>
                <a:schemeClr val="tx2">
                  <a:lumMod val="60000"/>
                  <a:lumOff val="40000"/>
                </a:schemeClr>
              </a:solidFill>
              <a:latin typeface="Calibri" panose="020F0502020204030204" pitchFamily="34" charset="0"/>
              <a:cs typeface="Calibri" panose="020F0502020204030204" pitchFamily="34" charset="0"/>
            </a:endParaRPr>
          </a:p>
          <a:p>
            <a:pPr indent="-182880" eaLnBrk="1" fontAlgn="auto" hangingPunct="1">
              <a:buClr>
                <a:schemeClr val="accent6">
                  <a:lumMod val="75000"/>
                </a:schemeClr>
              </a:buClr>
              <a:defRPr/>
            </a:pPr>
            <a:endParaRPr lang="he-IL" sz="2600" b="1" dirty="0">
              <a:solidFill>
                <a:schemeClr val="tx2">
                  <a:lumMod val="60000"/>
                  <a:lumOff val="4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a:extLst>
              <a:ext uri="{FF2B5EF4-FFF2-40B4-BE49-F238E27FC236}">
                <a16:creationId xmlns:a16="http://schemas.microsoft.com/office/drawing/2014/main" id="{704821D6-CF53-41D1-A6ED-B1456F84C8C2}"/>
              </a:ext>
            </a:extLst>
          </p:cNvPr>
          <p:cNvSpPr txBox="1">
            <a:spLocks/>
          </p:cNvSpPr>
          <p:nvPr/>
        </p:nvSpPr>
        <p:spPr>
          <a:xfrm>
            <a:off x="0" y="-34925"/>
            <a:ext cx="9144000" cy="583605"/>
          </a:xfrm>
          <a:prstGeom prst="rect">
            <a:avLst/>
          </a:prstGeom>
          <a:solidFill>
            <a:srgbClr val="3399FF"/>
          </a:solidFill>
        </p:spPr>
        <p:txBody>
          <a:bodyPr rtlCol="0"/>
          <a:lstStyle>
            <a:lvl1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Arial" panose="020B0604020202020204" pitchFamily="34" charset="0"/>
              </a:defRPr>
            </a:lvl1pPr>
            <a:lvl2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2pPr>
            <a:lvl3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3pPr>
            <a:lvl4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4pPr>
            <a:lvl5pPr marL="319088" indent="-319088" algn="r" rtl="1"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cs typeface="Arial" panose="020B060402020202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indent="0" eaLnBrk="1" fontAlgn="auto" hangingPunct="1">
              <a:spcAft>
                <a:spcPts val="0"/>
              </a:spcAft>
              <a:buClr>
                <a:schemeClr val="accent6">
                  <a:lumMod val="75000"/>
                </a:schemeClr>
              </a:buClr>
              <a:buFont typeface="Georgia" panose="02040502050405020303" pitchFamily="18" charset="0"/>
              <a:buNone/>
              <a:defRPr/>
            </a:pPr>
            <a:r>
              <a:rPr lang="he-IL" sz="2800">
                <a:solidFill>
                  <a:schemeClr val="bg1"/>
                </a:solidFill>
                <a:effectLst/>
                <a:latin typeface="Calibri" panose="020F0502020204030204" pitchFamily="34" charset="0"/>
                <a:cs typeface="Calibri" panose="020F0502020204030204" pitchFamily="34" charset="0"/>
              </a:rPr>
              <a:t>המשך</a:t>
            </a:r>
            <a:endParaRPr lang="he-IL" sz="4800" dirty="0">
              <a:solidFill>
                <a:schemeClr val="bg1"/>
              </a:solidFill>
              <a:effectLst/>
              <a:latin typeface="Calibri" panose="020F0502020204030204" pitchFamily="34" charset="0"/>
              <a:cs typeface="Calibri" panose="020F0502020204030204" pitchFamily="34" charset="0"/>
            </a:endParaRPr>
          </a:p>
        </p:txBody>
      </p:sp>
      <p:sp>
        <p:nvSpPr>
          <p:cNvPr id="12290" name="מלבן 1">
            <a:extLst>
              <a:ext uri="{FF2B5EF4-FFF2-40B4-BE49-F238E27FC236}">
                <a16:creationId xmlns:a16="http://schemas.microsoft.com/office/drawing/2014/main" id="{F9AD7FE1-7CA6-47DB-8F59-68FF0B6CBEAD}"/>
              </a:ext>
            </a:extLst>
          </p:cNvPr>
          <p:cNvSpPr>
            <a:spLocks noChangeArrowheads="1"/>
          </p:cNvSpPr>
          <p:nvPr/>
        </p:nvSpPr>
        <p:spPr bwMode="auto">
          <a:xfrm>
            <a:off x="971600" y="981075"/>
            <a:ext cx="7993013" cy="4595104"/>
          </a:xfrm>
          <a:prstGeom prst="rect">
            <a:avLst/>
          </a:prstGeom>
          <a:noFill/>
          <a:ln>
            <a:noFill/>
          </a:ln>
        </p:spPr>
        <p:txBody>
          <a:bodyPr wrap="square">
            <a:spAutoFit/>
          </a:bodyPr>
          <a:lstStyle>
            <a:lvl1pPr marL="228600" indent="-182563">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marL="560387" indent="-514350" algn="r" rtl="1" eaLnBrk="1" hangingPunct="1">
              <a:spcBef>
                <a:spcPct val="20000"/>
              </a:spcBef>
              <a:spcAft>
                <a:spcPts val="300"/>
              </a:spcAft>
              <a:buSzPct val="100000"/>
              <a:buFont typeface="+mj-cs"/>
              <a:buAutoNum type="hebrew2Minus" startAt="4"/>
              <a:defRPr/>
            </a:pPr>
            <a:r>
              <a:rPr lang="he-IL" altLang="he-IL" sz="2800" b="1" dirty="0">
                <a:solidFill>
                  <a:srgbClr val="5968B0"/>
                </a:solidFill>
                <a:latin typeface="Calibri" panose="020F0502020204030204" pitchFamily="34" charset="0"/>
                <a:cs typeface="Calibri" panose="020F0502020204030204" pitchFamily="34" charset="0"/>
              </a:rPr>
              <a:t>חלק יישומי</a:t>
            </a:r>
          </a:p>
          <a:p>
            <a:pPr marL="1074737" lvl="1" indent="-514350" algn="r" rtl="1" eaLnBrk="1" hangingPunct="1">
              <a:spcBef>
                <a:spcPct val="20000"/>
              </a:spcBef>
              <a:spcAft>
                <a:spcPts val="300"/>
              </a:spcAft>
              <a:buSzPct val="100000"/>
              <a:buFont typeface="+mj-lt"/>
              <a:buAutoNum type="arabicPeriod"/>
              <a:defRPr/>
            </a:pPr>
            <a:r>
              <a:rPr lang="he-IL" altLang="he-IL" sz="2400" dirty="0">
                <a:solidFill>
                  <a:srgbClr val="5968B0"/>
                </a:solidFill>
                <a:latin typeface="Calibri" panose="020F0502020204030204" pitchFamily="34" charset="0"/>
                <a:cs typeface="Calibri" panose="020F0502020204030204" pitchFamily="34" charset="0"/>
              </a:rPr>
              <a:t>טבלת השוואה אחת בין החלק העיוני לסיפורי המקרים של המטופלים ובין שלושת סיפורי המקרים. </a:t>
            </a:r>
          </a:p>
          <a:p>
            <a:pPr marL="1074737" lvl="1" indent="-514350" algn="r" rtl="1" eaLnBrk="1" hangingPunct="1">
              <a:spcBef>
                <a:spcPct val="20000"/>
              </a:spcBef>
              <a:spcAft>
                <a:spcPts val="300"/>
              </a:spcAft>
              <a:buSzPct val="100000"/>
              <a:buFont typeface="+mj-lt"/>
              <a:buAutoNum type="arabicPeriod"/>
              <a:defRPr/>
            </a:pPr>
            <a:r>
              <a:rPr lang="he-IL" altLang="he-IL" sz="2400" dirty="0">
                <a:solidFill>
                  <a:srgbClr val="5968B0"/>
                </a:solidFill>
                <a:latin typeface="Calibri" panose="020F0502020204030204" pitchFamily="34" charset="0"/>
                <a:cs typeface="Calibri" panose="020F0502020204030204" pitchFamily="34" charset="0"/>
              </a:rPr>
              <a:t>דיון ומסקנות מתוצאות ההשוואות.</a:t>
            </a:r>
          </a:p>
          <a:p>
            <a:pPr marL="1074737" lvl="1" indent="-514350" algn="r" rtl="1" eaLnBrk="1" hangingPunct="1">
              <a:spcBef>
                <a:spcPct val="20000"/>
              </a:spcBef>
              <a:spcAft>
                <a:spcPts val="300"/>
              </a:spcAft>
              <a:buSzPct val="100000"/>
              <a:buFont typeface="+mj-lt"/>
              <a:buAutoNum type="arabicPeriod"/>
              <a:defRPr/>
            </a:pPr>
            <a:r>
              <a:rPr lang="he-IL" altLang="he-IL" sz="2400" dirty="0">
                <a:solidFill>
                  <a:srgbClr val="5968B0"/>
                </a:solidFill>
                <a:latin typeface="Calibri" panose="020F0502020204030204" pitchFamily="34" charset="0"/>
                <a:cs typeface="Calibri" panose="020F0502020204030204" pitchFamily="34" charset="0"/>
              </a:rPr>
              <a:t>הערכת ‏ההתנהגות ‏הבריאותית‏ של‏ כל אחד מהמטופלים.</a:t>
            </a:r>
            <a:br>
              <a:rPr lang="en-US" altLang="he-IL" sz="2400" dirty="0">
                <a:solidFill>
                  <a:srgbClr val="5968B0"/>
                </a:solidFill>
                <a:latin typeface="Calibri" panose="020F0502020204030204" pitchFamily="34" charset="0"/>
                <a:cs typeface="Calibri" panose="020F0502020204030204" pitchFamily="34" charset="0"/>
              </a:rPr>
            </a:br>
            <a:endParaRPr lang="he-IL" altLang="he-IL" sz="2400" dirty="0">
              <a:solidFill>
                <a:srgbClr val="5968B0"/>
              </a:solidFill>
              <a:latin typeface="Calibri" panose="020F0502020204030204" pitchFamily="34" charset="0"/>
              <a:cs typeface="Calibri" panose="020F0502020204030204" pitchFamily="34" charset="0"/>
            </a:endParaRPr>
          </a:p>
          <a:p>
            <a:pPr marL="560387" indent="-514350" algn="r" rtl="1" eaLnBrk="1" hangingPunct="1">
              <a:spcBef>
                <a:spcPct val="20000"/>
              </a:spcBef>
              <a:spcAft>
                <a:spcPts val="300"/>
              </a:spcAft>
              <a:buSzPct val="100000"/>
              <a:buFont typeface="+mj-lt"/>
              <a:buAutoNum type="hebrew2Minus" startAt="4"/>
              <a:defRPr/>
            </a:pPr>
            <a:r>
              <a:rPr lang="he-IL" altLang="he-IL" sz="2800" b="1" dirty="0">
                <a:solidFill>
                  <a:srgbClr val="5968B0"/>
                </a:solidFill>
                <a:latin typeface="Calibri" panose="020F0502020204030204" pitchFamily="34" charset="0"/>
                <a:cs typeface="Calibri" panose="020F0502020204030204" pitchFamily="34" charset="0"/>
              </a:rPr>
              <a:t>סיכום עבודת הגמר</a:t>
            </a:r>
          </a:p>
          <a:p>
            <a:pPr marL="1074737" lvl="1" indent="-514350" algn="r" rtl="1" eaLnBrk="1" hangingPunct="1">
              <a:spcBef>
                <a:spcPct val="20000"/>
              </a:spcBef>
              <a:spcAft>
                <a:spcPts val="300"/>
              </a:spcAft>
              <a:buSzPct val="100000"/>
              <a:buFont typeface="+mj-lt"/>
              <a:buAutoNum type="arabicPeriod"/>
              <a:defRPr/>
            </a:pPr>
            <a:r>
              <a:rPr lang="he-IL" altLang="he-IL" sz="2400" dirty="0">
                <a:solidFill>
                  <a:srgbClr val="5968B0"/>
                </a:solidFill>
                <a:latin typeface="Calibri" panose="020F0502020204030204" pitchFamily="34" charset="0"/>
                <a:cs typeface="Calibri" panose="020F0502020204030204" pitchFamily="34" charset="0"/>
              </a:rPr>
              <a:t>תובנות לגבי כל אחד מחלקי סיפורי המקרים של כל מטופל.</a:t>
            </a:r>
          </a:p>
          <a:p>
            <a:pPr marL="1074737" lvl="1" indent="-514350" algn="r" rtl="1" eaLnBrk="1" hangingPunct="1">
              <a:spcBef>
                <a:spcPct val="20000"/>
              </a:spcBef>
              <a:spcAft>
                <a:spcPts val="300"/>
              </a:spcAft>
              <a:buSzPct val="100000"/>
              <a:buFont typeface="+mj-lt"/>
              <a:buAutoNum type="arabicPeriod"/>
              <a:defRPr/>
            </a:pPr>
            <a:r>
              <a:rPr lang="he-IL" altLang="he-IL" sz="2400" dirty="0">
                <a:solidFill>
                  <a:srgbClr val="5968B0"/>
                </a:solidFill>
                <a:latin typeface="Calibri" panose="020F0502020204030204" pitchFamily="34" charset="0"/>
                <a:cs typeface="Calibri" panose="020F0502020204030204" pitchFamily="34" charset="0"/>
              </a:rPr>
              <a:t>רפלקציה אישית.</a:t>
            </a:r>
            <a:br>
              <a:rPr lang="en-US" altLang="he-IL" sz="2400" dirty="0">
                <a:solidFill>
                  <a:srgbClr val="5968B0"/>
                </a:solidFill>
                <a:latin typeface="Calibri" panose="020F0502020204030204" pitchFamily="34" charset="0"/>
                <a:cs typeface="Calibri" panose="020F0502020204030204" pitchFamily="34" charset="0"/>
              </a:rPr>
            </a:br>
            <a:endParaRPr lang="he-IL" altLang="he-IL" sz="2400" dirty="0">
              <a:solidFill>
                <a:srgbClr val="5968B0"/>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a:extLst>
              <a:ext uri="{FF2B5EF4-FFF2-40B4-BE49-F238E27FC236}">
                <a16:creationId xmlns:a16="http://schemas.microsoft.com/office/drawing/2014/main" id="{895E22EB-734A-43B6-8A45-A0AEF4E08819}"/>
              </a:ext>
            </a:extLst>
          </p:cNvPr>
          <p:cNvSpPr>
            <a:spLocks noGrp="1"/>
          </p:cNvSpPr>
          <p:nvPr>
            <p:ph type="title"/>
          </p:nvPr>
        </p:nvSpPr>
        <p:spPr>
          <a:xfrm>
            <a:off x="0" y="-34925"/>
            <a:ext cx="9144000" cy="583605"/>
          </a:xfrm>
          <a:solidFill>
            <a:srgbClr val="3399FF"/>
          </a:solidFill>
        </p:spPr>
        <p:txBody>
          <a:bodyPr rtlCol="0"/>
          <a:lstStyle/>
          <a:p>
            <a:pPr marL="0" indent="0" eaLnBrk="1" fontAlgn="auto" hangingPunct="1">
              <a:spcAft>
                <a:spcPts val="0"/>
              </a:spcAft>
              <a:buClr>
                <a:schemeClr val="accent6">
                  <a:lumMod val="75000"/>
                </a:schemeClr>
              </a:buClr>
              <a:buFont typeface="Georgia" panose="02040502050405020303" pitchFamily="18" charset="0"/>
              <a:buNone/>
              <a:defRPr/>
            </a:pPr>
            <a:r>
              <a:rPr lang="he-IL" sz="2800" dirty="0">
                <a:solidFill>
                  <a:schemeClr val="bg1"/>
                </a:solidFill>
                <a:effectLst/>
                <a:latin typeface="Calibri" panose="020F0502020204030204" pitchFamily="34" charset="0"/>
                <a:cs typeface="Calibri" panose="020F0502020204030204" pitchFamily="34" charset="0"/>
              </a:rPr>
              <a:t>המשך</a:t>
            </a:r>
            <a:endParaRPr lang="he-IL" sz="4800" dirty="0">
              <a:solidFill>
                <a:schemeClr val="bg1"/>
              </a:solidFill>
              <a:effectLst/>
              <a:latin typeface="Calibri" panose="020F0502020204030204" pitchFamily="34" charset="0"/>
              <a:cs typeface="Calibri" panose="020F0502020204030204" pitchFamily="34" charset="0"/>
            </a:endParaRPr>
          </a:p>
        </p:txBody>
      </p:sp>
      <p:sp>
        <p:nvSpPr>
          <p:cNvPr id="3" name="מציין מיקום תוכן 2">
            <a:extLst>
              <a:ext uri="{FF2B5EF4-FFF2-40B4-BE49-F238E27FC236}">
                <a16:creationId xmlns:a16="http://schemas.microsoft.com/office/drawing/2014/main" id="{351D715E-EB63-4541-A6DB-D38C62A2318E}"/>
              </a:ext>
            </a:extLst>
          </p:cNvPr>
          <p:cNvSpPr>
            <a:spLocks noGrp="1"/>
          </p:cNvSpPr>
          <p:nvPr>
            <p:ph sz="quarter" idx="13"/>
          </p:nvPr>
        </p:nvSpPr>
        <p:spPr>
          <a:xfrm>
            <a:off x="781670" y="1484785"/>
            <a:ext cx="8074025" cy="4176464"/>
          </a:xfrm>
        </p:spPr>
        <p:txBody>
          <a:bodyPr/>
          <a:lstStyle/>
          <a:p>
            <a:pPr marL="560387" indent="-514350" algn="r" rtl="1" eaLnBrk="1" hangingPunct="1">
              <a:spcBef>
                <a:spcPct val="20000"/>
              </a:spcBef>
              <a:spcAft>
                <a:spcPts val="300"/>
              </a:spcAft>
              <a:buClrTx/>
              <a:buSzPct val="100000"/>
              <a:buFont typeface="+mj-cs"/>
              <a:buAutoNum type="hebrew2Minus" startAt="6"/>
              <a:defRPr/>
            </a:pPr>
            <a:r>
              <a:rPr lang="he-IL" altLang="he-IL" sz="2800" b="1" dirty="0">
                <a:solidFill>
                  <a:srgbClr val="5968B0"/>
                </a:solidFill>
                <a:latin typeface="Calibri" panose="020F0502020204030204" pitchFamily="34" charset="0"/>
                <a:cs typeface="Calibri" panose="020F0502020204030204" pitchFamily="34" charset="0"/>
              </a:rPr>
              <a:t>משוב למטופלים ולקהילה</a:t>
            </a:r>
          </a:p>
          <a:p>
            <a:pPr marL="1074737" lvl="1" indent="-514350" algn="r" rtl="1" eaLnBrk="1" hangingPunct="1">
              <a:spcBef>
                <a:spcPct val="20000"/>
              </a:spcBef>
              <a:spcAft>
                <a:spcPts val="300"/>
              </a:spcAft>
              <a:buClrTx/>
              <a:buSzPct val="100000"/>
              <a:buFont typeface="+mj-lt"/>
              <a:buAutoNum type="arabicPeriod"/>
              <a:defRPr/>
            </a:pPr>
            <a:r>
              <a:rPr lang="he-IL" altLang="he-IL" sz="2400" dirty="0">
                <a:solidFill>
                  <a:srgbClr val="5968B0"/>
                </a:solidFill>
                <a:latin typeface="Calibri" panose="020F0502020204030204" pitchFamily="34" charset="0"/>
                <a:cs typeface="Calibri" panose="020F0502020204030204" pitchFamily="34" charset="0"/>
              </a:rPr>
              <a:t>תרומת הפרויקט למטופל ברמת מנע ראשונית ושניונית.</a:t>
            </a:r>
          </a:p>
          <a:p>
            <a:pPr marL="1074737" lvl="1" indent="-514350" algn="r" rtl="1" eaLnBrk="1" hangingPunct="1">
              <a:spcBef>
                <a:spcPct val="20000"/>
              </a:spcBef>
              <a:spcAft>
                <a:spcPts val="300"/>
              </a:spcAft>
              <a:buClrTx/>
              <a:buSzPct val="100000"/>
              <a:buFont typeface="+mj-lt"/>
              <a:buAutoNum type="arabicPeriod"/>
              <a:defRPr/>
            </a:pPr>
            <a:r>
              <a:rPr lang="he-IL" sz="2400" dirty="0">
                <a:solidFill>
                  <a:srgbClr val="5968B0"/>
                </a:solidFill>
                <a:latin typeface="Calibri" panose="020F0502020204030204" pitchFamily="34" charset="0"/>
                <a:cs typeface="Calibri" panose="020F0502020204030204" pitchFamily="34" charset="0"/>
              </a:rPr>
              <a:t>גיבוש הצעה יצירתית לשיפור המענה הקהילתי.</a:t>
            </a:r>
          </a:p>
          <a:p>
            <a:pPr marL="755649" indent="-514350" eaLnBrk="1" hangingPunct="1">
              <a:buClrTx/>
              <a:buSzPct val="100000"/>
              <a:buFont typeface="+mj-lt"/>
              <a:buAutoNum type="hebrew2Minus" startAt="6"/>
              <a:defRPr/>
            </a:pPr>
            <a:r>
              <a:rPr lang="he-IL" sz="2800" b="1" dirty="0">
                <a:solidFill>
                  <a:srgbClr val="5968B0"/>
                </a:solidFill>
                <a:latin typeface="Calibri" panose="020F0502020204030204" pitchFamily="34" charset="0"/>
                <a:cs typeface="Calibri" panose="020F0502020204030204" pitchFamily="34" charset="0"/>
              </a:rPr>
              <a:t>ביבליוגרפיה.</a:t>
            </a:r>
          </a:p>
          <a:p>
            <a:pPr marL="755649" indent="-514350" eaLnBrk="1" hangingPunct="1">
              <a:buClrTx/>
              <a:buSzPct val="100000"/>
              <a:buFont typeface="+mj-lt"/>
              <a:buAutoNum type="hebrew2Minus" startAt="6"/>
              <a:defRPr/>
            </a:pPr>
            <a:r>
              <a:rPr lang="he-IL" sz="2800" b="1" dirty="0">
                <a:solidFill>
                  <a:srgbClr val="5968B0"/>
                </a:solidFill>
                <a:latin typeface="Calibri" panose="020F0502020204030204" pitchFamily="34" charset="0"/>
                <a:cs typeface="Calibri" panose="020F0502020204030204" pitchFamily="34" charset="0"/>
              </a:rPr>
              <a:t>נ</a:t>
            </a:r>
            <a:r>
              <a:rPr lang="he-IL" sz="2800" b="1" dirty="0">
                <a:solidFill>
                  <a:srgbClr val="212745">
                    <a:lumMod val="60000"/>
                    <a:lumOff val="40000"/>
                  </a:srgbClr>
                </a:solidFill>
                <a:latin typeface="Calibri" panose="020F0502020204030204" pitchFamily="34" charset="0"/>
                <a:cs typeface="Calibri" panose="020F0502020204030204" pitchFamily="34" charset="0"/>
              </a:rPr>
              <a:t>ספחים</a:t>
            </a:r>
            <a:r>
              <a:rPr lang="he-IL" sz="2800" dirty="0">
                <a:solidFill>
                  <a:srgbClr val="212745">
                    <a:lumMod val="60000"/>
                    <a:lumOff val="40000"/>
                  </a:srgbClr>
                </a:solidFill>
                <a:latin typeface="Calibri" panose="020F0502020204030204" pitchFamily="34" charset="0"/>
                <a:cs typeface="Calibri" panose="020F0502020204030204" pitchFamily="34" charset="0"/>
              </a:rPr>
              <a:t>.</a:t>
            </a:r>
          </a:p>
          <a:p>
            <a:pPr indent="-182880" eaLnBrk="1" fontAlgn="auto" hangingPunct="1">
              <a:spcBef>
                <a:spcPts val="0"/>
              </a:spcBef>
              <a:spcAft>
                <a:spcPts val="0"/>
              </a:spcAft>
              <a:buClr>
                <a:srgbClr val="F14124">
                  <a:lumMod val="75000"/>
                </a:srgbClr>
              </a:buClr>
              <a:defRPr/>
            </a:pPr>
            <a:endParaRPr lang="he-IL" sz="2800" dirty="0">
              <a:solidFill>
                <a:srgbClr val="212745">
                  <a:lumMod val="60000"/>
                  <a:lumOff val="40000"/>
                </a:srgbClr>
              </a:solidFill>
              <a:latin typeface="Calibri" panose="020F0502020204030204" pitchFamily="34" charset="0"/>
              <a:cs typeface="Calibri" panose="020F0502020204030204" pitchFamily="34" charset="0"/>
            </a:endParaRPr>
          </a:p>
          <a:p>
            <a:pPr indent="-182880" eaLnBrk="1" fontAlgn="auto" hangingPunct="1">
              <a:spcBef>
                <a:spcPts val="0"/>
              </a:spcBef>
              <a:spcAft>
                <a:spcPts val="0"/>
              </a:spcAft>
              <a:buClr>
                <a:srgbClr val="F14124">
                  <a:lumMod val="75000"/>
                </a:srgbClr>
              </a:buClr>
              <a:defRPr/>
            </a:pPr>
            <a:r>
              <a:rPr lang="he-IL" sz="2800" b="1" dirty="0">
                <a:solidFill>
                  <a:srgbClr val="212745">
                    <a:lumMod val="60000"/>
                    <a:lumOff val="40000"/>
                  </a:srgbClr>
                </a:solidFill>
                <a:latin typeface="Calibri" panose="020F0502020204030204" pitchFamily="34" charset="0"/>
                <a:cs typeface="Calibri" panose="020F0502020204030204" pitchFamily="34" charset="0"/>
              </a:rPr>
              <a:t>הצגת הפרויקט בפוסטר</a:t>
            </a:r>
            <a:endParaRPr lang="he-IL" b="1"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זרם מדחף">
  <a:themeElements>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זרם מדחף">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זוויות">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
  <TotalTime>8143</TotalTime>
  <Words>834</Words>
  <Application>Microsoft Office PowerPoint</Application>
  <PresentationFormat>‫הצגה על המסך (4:3)</PresentationFormat>
  <Paragraphs>80</Paragraphs>
  <Slides>19</Slides>
  <Notes>4</Notes>
  <HiddenSlides>0</HiddenSlides>
  <MMClips>0</MMClips>
  <ScaleCrop>false</ScaleCrop>
  <HeadingPairs>
    <vt:vector size="8" baseType="variant">
      <vt:variant>
        <vt:lpstr>גופנים בשימוש</vt:lpstr>
      </vt:variant>
      <vt:variant>
        <vt:i4>5</vt:i4>
      </vt:variant>
      <vt:variant>
        <vt:lpstr>ערכת נושא</vt:lpstr>
      </vt:variant>
      <vt:variant>
        <vt:i4>1</vt:i4>
      </vt:variant>
      <vt:variant>
        <vt:lpstr>שרתי OLE מוטבעים</vt:lpstr>
      </vt:variant>
      <vt:variant>
        <vt:i4>1</vt:i4>
      </vt:variant>
      <vt:variant>
        <vt:lpstr>כותרות שקופיות</vt:lpstr>
      </vt:variant>
      <vt:variant>
        <vt:i4>19</vt:i4>
      </vt:variant>
    </vt:vector>
  </HeadingPairs>
  <TitlesOfParts>
    <vt:vector size="26" baseType="lpstr">
      <vt:lpstr>Arial</vt:lpstr>
      <vt:lpstr>Calibri</vt:lpstr>
      <vt:lpstr>Georgia</vt:lpstr>
      <vt:lpstr>Trebuchet MS</vt:lpstr>
      <vt:lpstr>Wingdings</vt:lpstr>
      <vt:lpstr>זרם מדחף</vt:lpstr>
      <vt:lpstr>Adobe Acrobat Document</vt:lpstr>
      <vt:lpstr>מערכות רפואיות -  עבודת גמר 5 יח"ל </vt:lpstr>
      <vt:lpstr>מטרות עבודת הגמר</vt:lpstr>
      <vt:lpstr>המשך</vt:lpstr>
      <vt:lpstr>שלבי ההכנה לביצוע עבודת הגמר</vt:lpstr>
      <vt:lpstr>רקע עיוני</vt:lpstr>
      <vt:lpstr>מצגת של PowerPoint‏</vt:lpstr>
      <vt:lpstr>כתיבת עבודת הגמר</vt:lpstr>
      <vt:lpstr>מצגת של PowerPoint‏</vt:lpstr>
      <vt:lpstr>המשך</vt:lpstr>
      <vt:lpstr>מצגת של PowerPoint‏</vt:lpstr>
      <vt:lpstr>מצגת של PowerPoint‏</vt:lpstr>
      <vt:lpstr>מצגת של PowerPoint‏</vt:lpstr>
      <vt:lpstr>מצגת של PowerPoint‏</vt:lpstr>
      <vt:lpstr>משוב מדברי התלמידים</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השתלמות  מדעי בריאות ורפואה</dc:title>
  <dc:creator>Micha</dc:creator>
  <cp:lastModifiedBy>zipi Amit</cp:lastModifiedBy>
  <cp:revision>126</cp:revision>
  <dcterms:created xsi:type="dcterms:W3CDTF">2005-06-29T09:38:06Z</dcterms:created>
  <dcterms:modified xsi:type="dcterms:W3CDTF">2025-09-03T05:48:44Z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TC010721261037</vt:lpwstr>
  </property>
</Properties>
</file>