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Varela Round"/>
      <p:regular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VarelaRound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77a086208e_0_3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77a086208e_0_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77a086208e_0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77a086208e_0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77a086208e_0_6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77a086208e_0_6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77a086208e_0_5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77a086208e_0_5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77a086208e_0_5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77a086208e_0_5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77a086208e_0_5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77a086208e_0_5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77a086208e_0_5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77a086208e_0_5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77a086208e_0_5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77a086208e_0_5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77a086208e_0_5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77a086208e_0_5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77a086208e_0_5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77a086208e_0_5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7a086208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7a086208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77a086208e_0_5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77a086208e_0_5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77a086208e_0_5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77a086208e_0_5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77a086208e_0_5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77a086208e_0_5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77a086208e_0_5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77a086208e_0_5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77a086208e_0_5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77a086208e_0_5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77a086208e_0_6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77a086208e_0_6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7a086208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7a086208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7a086208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7a086208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7a086208e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7a086208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7a086208e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7a086208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7a086208e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7a086208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7a086208e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77a086208e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77a086208e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77a086208e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4.png"/><Relationship Id="rId8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climatecharts.net/" TargetMode="External"/><Relationship Id="rId4" Type="http://schemas.openxmlformats.org/officeDocument/2006/relationships/hyperlink" Target="http://geoknow.net/atmosphere/climategraphs.htm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379650" y="1338425"/>
            <a:ext cx="6573600" cy="19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2000">
                <a:solidFill>
                  <a:srgbClr val="0000FF"/>
                </a:solidFill>
              </a:rPr>
              <a:t>קלימו</a:t>
            </a:r>
            <a:r>
              <a:rPr b="1" lang="iw" sz="12000">
                <a:solidFill>
                  <a:srgbClr val="FF9900"/>
                </a:solidFill>
              </a:rPr>
              <a:t>גרף</a:t>
            </a:r>
            <a:endParaRPr b="1" sz="12000">
              <a:solidFill>
                <a:srgbClr val="FF9900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423625" y="4396150"/>
            <a:ext cx="65736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2400">
                <a:solidFill>
                  <a:srgbClr val="38761D"/>
                </a:solidFill>
              </a:rPr>
              <a:t>נדב שמגר</a:t>
            </a:r>
            <a:endParaRPr b="1" sz="240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2"/>
          <p:cNvSpPr/>
          <p:nvPr/>
        </p:nvSpPr>
        <p:spPr>
          <a:xfrm>
            <a:off x="3481275" y="2857200"/>
            <a:ext cx="219900" cy="13431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2"/>
          <p:cNvSpPr/>
          <p:nvPr/>
        </p:nvSpPr>
        <p:spPr>
          <a:xfrm>
            <a:off x="3125925" y="2501850"/>
            <a:ext cx="219900" cy="16983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2"/>
          <p:cNvSpPr/>
          <p:nvPr/>
        </p:nvSpPr>
        <p:spPr>
          <a:xfrm>
            <a:off x="2770575" y="1521150"/>
            <a:ext cx="219900" cy="26790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2"/>
          <p:cNvSpPr/>
          <p:nvPr/>
        </p:nvSpPr>
        <p:spPr>
          <a:xfrm>
            <a:off x="6681025" y="1684950"/>
            <a:ext cx="219900" cy="24873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2"/>
          <p:cNvSpPr/>
          <p:nvPr/>
        </p:nvSpPr>
        <p:spPr>
          <a:xfrm>
            <a:off x="2674975" y="311100"/>
            <a:ext cx="106500" cy="39678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2"/>
          <p:cNvSpPr/>
          <p:nvPr/>
        </p:nvSpPr>
        <p:spPr>
          <a:xfrm>
            <a:off x="6841075" y="311100"/>
            <a:ext cx="106500" cy="39678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2"/>
          <p:cNvSpPr/>
          <p:nvPr/>
        </p:nvSpPr>
        <p:spPr>
          <a:xfrm rot="5400000">
            <a:off x="4720375" y="2107575"/>
            <a:ext cx="125700" cy="42168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22"/>
          <p:cNvSpPr txBox="1"/>
          <p:nvPr/>
        </p:nvSpPr>
        <p:spPr>
          <a:xfrm rot="-5400000">
            <a:off x="6570200" y="2099550"/>
            <a:ext cx="30441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2400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rPr>
              <a:t>ציר טמפרטורות</a:t>
            </a:r>
            <a:endParaRPr b="1" sz="2400">
              <a:solidFill>
                <a:srgbClr val="FF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19" name="Google Shape;319;p22"/>
          <p:cNvSpPr txBox="1"/>
          <p:nvPr/>
        </p:nvSpPr>
        <p:spPr>
          <a:xfrm rot="-5400000">
            <a:off x="-349625" y="2226750"/>
            <a:ext cx="30441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2400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rPr>
              <a:t>ציר כמות המשקעים</a:t>
            </a:r>
            <a:endParaRPr b="1" sz="2400">
              <a:solidFill>
                <a:srgbClr val="FF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20" name="Google Shape;320;p22"/>
          <p:cNvSpPr txBox="1"/>
          <p:nvPr/>
        </p:nvSpPr>
        <p:spPr>
          <a:xfrm>
            <a:off x="3261175" y="4680000"/>
            <a:ext cx="30441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2400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rPr>
              <a:t>ציר חודשי השנה</a:t>
            </a:r>
            <a:endParaRPr b="1" sz="2400">
              <a:solidFill>
                <a:srgbClr val="FF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21" name="Google Shape;321;p22"/>
          <p:cNvSpPr/>
          <p:nvPr/>
        </p:nvSpPr>
        <p:spPr>
          <a:xfrm rot="-5400000">
            <a:off x="6979525" y="403395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2"/>
          <p:cNvSpPr/>
          <p:nvPr/>
        </p:nvSpPr>
        <p:spPr>
          <a:xfrm rot="-5400000">
            <a:off x="6979525" y="36786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2"/>
          <p:cNvSpPr/>
          <p:nvPr/>
        </p:nvSpPr>
        <p:spPr>
          <a:xfrm rot="-5400000">
            <a:off x="6979525" y="332325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22"/>
          <p:cNvSpPr/>
          <p:nvPr/>
        </p:nvSpPr>
        <p:spPr>
          <a:xfrm rot="-5400000">
            <a:off x="6979525" y="29679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2"/>
          <p:cNvSpPr/>
          <p:nvPr/>
        </p:nvSpPr>
        <p:spPr>
          <a:xfrm rot="-5400000">
            <a:off x="6979525" y="261255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2"/>
          <p:cNvSpPr/>
          <p:nvPr/>
        </p:nvSpPr>
        <p:spPr>
          <a:xfrm rot="-5400000">
            <a:off x="6979525" y="22572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2"/>
          <p:cNvSpPr/>
          <p:nvPr/>
        </p:nvSpPr>
        <p:spPr>
          <a:xfrm rot="-5400000">
            <a:off x="6979525" y="190185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2"/>
          <p:cNvSpPr/>
          <p:nvPr/>
        </p:nvSpPr>
        <p:spPr>
          <a:xfrm rot="-5400000">
            <a:off x="6979525" y="15465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2"/>
          <p:cNvSpPr/>
          <p:nvPr/>
        </p:nvSpPr>
        <p:spPr>
          <a:xfrm rot="-5400000">
            <a:off x="6979525" y="119115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2"/>
          <p:cNvSpPr/>
          <p:nvPr/>
        </p:nvSpPr>
        <p:spPr>
          <a:xfrm rot="-5400000">
            <a:off x="6979525" y="8358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2"/>
          <p:cNvSpPr/>
          <p:nvPr/>
        </p:nvSpPr>
        <p:spPr>
          <a:xfrm rot="-5400000">
            <a:off x="6979525" y="48045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2"/>
          <p:cNvSpPr/>
          <p:nvPr/>
        </p:nvSpPr>
        <p:spPr>
          <a:xfrm rot="-5400000">
            <a:off x="2589925" y="408705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2"/>
          <p:cNvSpPr/>
          <p:nvPr/>
        </p:nvSpPr>
        <p:spPr>
          <a:xfrm rot="-5400000">
            <a:off x="2589925" y="37317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2"/>
          <p:cNvSpPr/>
          <p:nvPr/>
        </p:nvSpPr>
        <p:spPr>
          <a:xfrm rot="-5400000">
            <a:off x="2589925" y="337635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2"/>
          <p:cNvSpPr/>
          <p:nvPr/>
        </p:nvSpPr>
        <p:spPr>
          <a:xfrm rot="-5400000">
            <a:off x="2589925" y="30210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2"/>
          <p:cNvSpPr/>
          <p:nvPr/>
        </p:nvSpPr>
        <p:spPr>
          <a:xfrm rot="-5400000">
            <a:off x="2589925" y="266565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2"/>
          <p:cNvSpPr/>
          <p:nvPr/>
        </p:nvSpPr>
        <p:spPr>
          <a:xfrm rot="-5400000">
            <a:off x="2589925" y="23103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22"/>
          <p:cNvSpPr/>
          <p:nvPr/>
        </p:nvSpPr>
        <p:spPr>
          <a:xfrm rot="-5400000">
            <a:off x="2589925" y="195495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22"/>
          <p:cNvSpPr/>
          <p:nvPr/>
        </p:nvSpPr>
        <p:spPr>
          <a:xfrm rot="-5400000">
            <a:off x="2589925" y="15996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22"/>
          <p:cNvSpPr/>
          <p:nvPr/>
        </p:nvSpPr>
        <p:spPr>
          <a:xfrm rot="-5400000">
            <a:off x="2589925" y="124425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2"/>
          <p:cNvSpPr/>
          <p:nvPr/>
        </p:nvSpPr>
        <p:spPr>
          <a:xfrm rot="-5400000">
            <a:off x="2589925" y="8889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22"/>
          <p:cNvSpPr/>
          <p:nvPr/>
        </p:nvSpPr>
        <p:spPr>
          <a:xfrm rot="-5400000">
            <a:off x="2589925" y="53355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2"/>
          <p:cNvSpPr/>
          <p:nvPr/>
        </p:nvSpPr>
        <p:spPr>
          <a:xfrm rot="10800000">
            <a:off x="6409075" y="41724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2"/>
          <p:cNvSpPr/>
          <p:nvPr/>
        </p:nvSpPr>
        <p:spPr>
          <a:xfrm rot="10800000">
            <a:off x="6053725" y="41724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22"/>
          <p:cNvSpPr/>
          <p:nvPr/>
        </p:nvSpPr>
        <p:spPr>
          <a:xfrm rot="10800000">
            <a:off x="5698375" y="41724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22"/>
          <p:cNvSpPr/>
          <p:nvPr/>
        </p:nvSpPr>
        <p:spPr>
          <a:xfrm rot="10800000">
            <a:off x="5343025" y="41724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2"/>
          <p:cNvSpPr/>
          <p:nvPr/>
        </p:nvSpPr>
        <p:spPr>
          <a:xfrm rot="10800000">
            <a:off x="4987675" y="41724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2"/>
          <p:cNvSpPr/>
          <p:nvPr/>
        </p:nvSpPr>
        <p:spPr>
          <a:xfrm rot="10800000">
            <a:off x="4632325" y="41724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22"/>
          <p:cNvSpPr/>
          <p:nvPr/>
        </p:nvSpPr>
        <p:spPr>
          <a:xfrm rot="10800000">
            <a:off x="4276975" y="41724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22"/>
          <p:cNvSpPr/>
          <p:nvPr/>
        </p:nvSpPr>
        <p:spPr>
          <a:xfrm rot="10800000">
            <a:off x="3921625" y="41724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22"/>
          <p:cNvSpPr/>
          <p:nvPr/>
        </p:nvSpPr>
        <p:spPr>
          <a:xfrm rot="10800000">
            <a:off x="3566275" y="41724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22"/>
          <p:cNvSpPr/>
          <p:nvPr/>
        </p:nvSpPr>
        <p:spPr>
          <a:xfrm rot="10800000">
            <a:off x="3210925" y="41724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22"/>
          <p:cNvSpPr/>
          <p:nvPr/>
        </p:nvSpPr>
        <p:spPr>
          <a:xfrm rot="10800000">
            <a:off x="2855575" y="41724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22"/>
          <p:cNvSpPr txBox="1"/>
          <p:nvPr/>
        </p:nvSpPr>
        <p:spPr>
          <a:xfrm>
            <a:off x="7150525" y="3678600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0000FF"/>
                </a:solidFill>
              </a:rPr>
              <a:t>-10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355" name="Google Shape;355;p22"/>
          <p:cNvSpPr txBox="1"/>
          <p:nvPr/>
        </p:nvSpPr>
        <p:spPr>
          <a:xfrm>
            <a:off x="7150525" y="3983400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0000FF"/>
                </a:solidFill>
              </a:rPr>
              <a:t>-15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356" name="Google Shape;356;p22"/>
          <p:cNvSpPr txBox="1"/>
          <p:nvPr/>
        </p:nvSpPr>
        <p:spPr>
          <a:xfrm>
            <a:off x="7150525" y="3323250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0000FF"/>
                </a:solidFill>
              </a:rPr>
              <a:t>-5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357" name="Google Shape;357;p22"/>
          <p:cNvSpPr txBox="1"/>
          <p:nvPr/>
        </p:nvSpPr>
        <p:spPr>
          <a:xfrm>
            <a:off x="7150525" y="2967900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0000FF"/>
                </a:solidFill>
              </a:rPr>
              <a:t>0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358" name="Google Shape;358;p22"/>
          <p:cNvSpPr txBox="1"/>
          <p:nvPr/>
        </p:nvSpPr>
        <p:spPr>
          <a:xfrm>
            <a:off x="7150525" y="2612550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0000FF"/>
                </a:solidFill>
              </a:rPr>
              <a:t>5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359" name="Google Shape;359;p22"/>
          <p:cNvSpPr txBox="1"/>
          <p:nvPr/>
        </p:nvSpPr>
        <p:spPr>
          <a:xfrm>
            <a:off x="7150525" y="2257200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0000FF"/>
                </a:solidFill>
              </a:rPr>
              <a:t>10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360" name="Google Shape;360;p22"/>
          <p:cNvSpPr txBox="1"/>
          <p:nvPr/>
        </p:nvSpPr>
        <p:spPr>
          <a:xfrm>
            <a:off x="7150525" y="1901850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0000FF"/>
                </a:solidFill>
              </a:rPr>
              <a:t>15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361" name="Google Shape;361;p22"/>
          <p:cNvSpPr txBox="1"/>
          <p:nvPr/>
        </p:nvSpPr>
        <p:spPr>
          <a:xfrm>
            <a:off x="7150525" y="1546500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FF9900"/>
                </a:solidFill>
              </a:rPr>
              <a:t>20</a:t>
            </a:r>
            <a:endParaRPr b="1">
              <a:solidFill>
                <a:srgbClr val="FF9900"/>
              </a:solidFill>
            </a:endParaRPr>
          </a:p>
        </p:txBody>
      </p:sp>
      <p:sp>
        <p:nvSpPr>
          <p:cNvPr id="362" name="Google Shape;362;p22"/>
          <p:cNvSpPr txBox="1"/>
          <p:nvPr/>
        </p:nvSpPr>
        <p:spPr>
          <a:xfrm>
            <a:off x="7150525" y="1191150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FF9900"/>
                </a:solidFill>
              </a:rPr>
              <a:t>25</a:t>
            </a:r>
            <a:endParaRPr b="1">
              <a:solidFill>
                <a:srgbClr val="FF9900"/>
              </a:solidFill>
            </a:endParaRPr>
          </a:p>
        </p:txBody>
      </p:sp>
      <p:sp>
        <p:nvSpPr>
          <p:cNvPr id="363" name="Google Shape;363;p22"/>
          <p:cNvSpPr txBox="1"/>
          <p:nvPr/>
        </p:nvSpPr>
        <p:spPr>
          <a:xfrm>
            <a:off x="7150525" y="835800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FF0000"/>
                </a:solidFill>
              </a:rPr>
              <a:t>30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64" name="Google Shape;364;p22"/>
          <p:cNvSpPr txBox="1"/>
          <p:nvPr/>
        </p:nvSpPr>
        <p:spPr>
          <a:xfrm>
            <a:off x="7150525" y="480450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FF0000"/>
                </a:solidFill>
              </a:rPr>
              <a:t>35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65" name="Google Shape;365;p22"/>
          <p:cNvSpPr txBox="1"/>
          <p:nvPr/>
        </p:nvSpPr>
        <p:spPr>
          <a:xfrm>
            <a:off x="1606825" y="3680775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0000FF"/>
                </a:solidFill>
              </a:rPr>
              <a:t>100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366" name="Google Shape;366;p22"/>
          <p:cNvSpPr txBox="1"/>
          <p:nvPr/>
        </p:nvSpPr>
        <p:spPr>
          <a:xfrm>
            <a:off x="1606825" y="3985575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0000FF"/>
                </a:solidFill>
              </a:rPr>
              <a:t>0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367" name="Google Shape;367;p22"/>
          <p:cNvSpPr txBox="1"/>
          <p:nvPr/>
        </p:nvSpPr>
        <p:spPr>
          <a:xfrm>
            <a:off x="1606825" y="3325425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0000FF"/>
                </a:solidFill>
              </a:rPr>
              <a:t>200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368" name="Google Shape;368;p22"/>
          <p:cNvSpPr txBox="1"/>
          <p:nvPr/>
        </p:nvSpPr>
        <p:spPr>
          <a:xfrm>
            <a:off x="1606825" y="2970075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0000FF"/>
                </a:solidFill>
              </a:rPr>
              <a:t>300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369" name="Google Shape;369;p22"/>
          <p:cNvSpPr txBox="1"/>
          <p:nvPr/>
        </p:nvSpPr>
        <p:spPr>
          <a:xfrm>
            <a:off x="1606825" y="2614725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0000FF"/>
                </a:solidFill>
              </a:rPr>
              <a:t>400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370" name="Google Shape;370;p22"/>
          <p:cNvSpPr txBox="1"/>
          <p:nvPr/>
        </p:nvSpPr>
        <p:spPr>
          <a:xfrm>
            <a:off x="1606825" y="2259375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0000FF"/>
                </a:solidFill>
              </a:rPr>
              <a:t>500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371" name="Google Shape;371;p22"/>
          <p:cNvSpPr txBox="1"/>
          <p:nvPr/>
        </p:nvSpPr>
        <p:spPr>
          <a:xfrm>
            <a:off x="1606825" y="1904025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0000FF"/>
                </a:solidFill>
              </a:rPr>
              <a:t>600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372" name="Google Shape;372;p22"/>
          <p:cNvSpPr txBox="1"/>
          <p:nvPr/>
        </p:nvSpPr>
        <p:spPr>
          <a:xfrm>
            <a:off x="1606825" y="1548675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FF9900"/>
                </a:solidFill>
              </a:rPr>
              <a:t>700</a:t>
            </a:r>
            <a:endParaRPr b="1">
              <a:solidFill>
                <a:srgbClr val="FF9900"/>
              </a:solidFill>
            </a:endParaRPr>
          </a:p>
        </p:txBody>
      </p:sp>
      <p:sp>
        <p:nvSpPr>
          <p:cNvPr id="373" name="Google Shape;373;p22"/>
          <p:cNvSpPr txBox="1"/>
          <p:nvPr/>
        </p:nvSpPr>
        <p:spPr>
          <a:xfrm>
            <a:off x="1606825" y="1193325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FF9900"/>
                </a:solidFill>
              </a:rPr>
              <a:t>800</a:t>
            </a:r>
            <a:endParaRPr b="1">
              <a:solidFill>
                <a:srgbClr val="FF9900"/>
              </a:solidFill>
            </a:endParaRPr>
          </a:p>
        </p:txBody>
      </p:sp>
      <p:sp>
        <p:nvSpPr>
          <p:cNvPr id="374" name="Google Shape;374;p22"/>
          <p:cNvSpPr txBox="1"/>
          <p:nvPr/>
        </p:nvSpPr>
        <p:spPr>
          <a:xfrm>
            <a:off x="1606825" y="837975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FF0000"/>
                </a:solidFill>
              </a:rPr>
              <a:t>900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75" name="Google Shape;375;p22"/>
          <p:cNvSpPr txBox="1"/>
          <p:nvPr/>
        </p:nvSpPr>
        <p:spPr>
          <a:xfrm>
            <a:off x="1606825" y="482625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FF0000"/>
                </a:solidFill>
              </a:rPr>
              <a:t>1000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76" name="Google Shape;376;p22"/>
          <p:cNvSpPr txBox="1"/>
          <p:nvPr/>
        </p:nvSpPr>
        <p:spPr>
          <a:xfrm>
            <a:off x="2436025" y="4502400"/>
            <a:ext cx="44556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0000FF"/>
                </a:solidFill>
              </a:rPr>
              <a:t>1     2     3     4      5     6     7     8      9    10   11  12 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377" name="Google Shape;377;p22"/>
          <p:cNvSpPr/>
          <p:nvPr/>
        </p:nvSpPr>
        <p:spPr>
          <a:xfrm rot="10800000">
            <a:off x="6684250" y="41493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22"/>
          <p:cNvSpPr/>
          <p:nvPr/>
        </p:nvSpPr>
        <p:spPr>
          <a:xfrm>
            <a:off x="5970325" y="3106350"/>
            <a:ext cx="219900" cy="10662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22"/>
          <p:cNvSpPr/>
          <p:nvPr/>
        </p:nvSpPr>
        <p:spPr>
          <a:xfrm>
            <a:off x="5614975" y="3781350"/>
            <a:ext cx="219900" cy="3909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22"/>
          <p:cNvSpPr/>
          <p:nvPr/>
        </p:nvSpPr>
        <p:spPr>
          <a:xfrm>
            <a:off x="5259625" y="4046700"/>
            <a:ext cx="219900" cy="1257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22"/>
          <p:cNvSpPr/>
          <p:nvPr/>
        </p:nvSpPr>
        <p:spPr>
          <a:xfrm>
            <a:off x="6327275" y="2395650"/>
            <a:ext cx="219900" cy="18033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22"/>
          <p:cNvSpPr/>
          <p:nvPr/>
        </p:nvSpPr>
        <p:spPr>
          <a:xfrm>
            <a:off x="4547325" y="4033425"/>
            <a:ext cx="219900" cy="1257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22"/>
          <p:cNvSpPr/>
          <p:nvPr/>
        </p:nvSpPr>
        <p:spPr>
          <a:xfrm>
            <a:off x="4191975" y="3923250"/>
            <a:ext cx="219900" cy="2358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22"/>
          <p:cNvSpPr/>
          <p:nvPr/>
        </p:nvSpPr>
        <p:spPr>
          <a:xfrm>
            <a:off x="3836625" y="3375700"/>
            <a:ext cx="219900" cy="7836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22"/>
          <p:cNvSpPr/>
          <p:nvPr/>
        </p:nvSpPr>
        <p:spPr>
          <a:xfrm>
            <a:off x="4904275" y="4059975"/>
            <a:ext cx="219900" cy="1257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22"/>
          <p:cNvSpPr/>
          <p:nvPr/>
        </p:nvSpPr>
        <p:spPr>
          <a:xfrm>
            <a:off x="4960975" y="546300"/>
            <a:ext cx="106500" cy="125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22"/>
          <p:cNvSpPr/>
          <p:nvPr/>
        </p:nvSpPr>
        <p:spPr>
          <a:xfrm>
            <a:off x="5285875" y="635700"/>
            <a:ext cx="106500" cy="125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22"/>
          <p:cNvSpPr/>
          <p:nvPr/>
        </p:nvSpPr>
        <p:spPr>
          <a:xfrm>
            <a:off x="5591863" y="940125"/>
            <a:ext cx="106500" cy="125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22"/>
          <p:cNvSpPr/>
          <p:nvPr/>
        </p:nvSpPr>
        <p:spPr>
          <a:xfrm>
            <a:off x="6027013" y="1346400"/>
            <a:ext cx="106500" cy="125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22"/>
          <p:cNvSpPr/>
          <p:nvPr/>
        </p:nvSpPr>
        <p:spPr>
          <a:xfrm>
            <a:off x="6382363" y="1650825"/>
            <a:ext cx="106500" cy="125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22"/>
          <p:cNvSpPr/>
          <p:nvPr/>
        </p:nvSpPr>
        <p:spPr>
          <a:xfrm>
            <a:off x="6657538" y="2004000"/>
            <a:ext cx="106500" cy="125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22"/>
          <p:cNvSpPr/>
          <p:nvPr/>
        </p:nvSpPr>
        <p:spPr>
          <a:xfrm>
            <a:off x="4585300" y="725100"/>
            <a:ext cx="106500" cy="125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22"/>
          <p:cNvSpPr/>
          <p:nvPr/>
        </p:nvSpPr>
        <p:spPr>
          <a:xfrm>
            <a:off x="4205950" y="991050"/>
            <a:ext cx="106500" cy="125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22"/>
          <p:cNvSpPr/>
          <p:nvPr/>
        </p:nvSpPr>
        <p:spPr>
          <a:xfrm>
            <a:off x="3894925" y="1295475"/>
            <a:ext cx="106500" cy="125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22"/>
          <p:cNvSpPr/>
          <p:nvPr/>
        </p:nvSpPr>
        <p:spPr>
          <a:xfrm>
            <a:off x="3539575" y="1548675"/>
            <a:ext cx="106500" cy="125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22"/>
          <p:cNvSpPr/>
          <p:nvPr/>
        </p:nvSpPr>
        <p:spPr>
          <a:xfrm>
            <a:off x="3184225" y="1776525"/>
            <a:ext cx="106500" cy="125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22"/>
          <p:cNvSpPr/>
          <p:nvPr/>
        </p:nvSpPr>
        <p:spPr>
          <a:xfrm>
            <a:off x="2908675" y="2057100"/>
            <a:ext cx="106500" cy="125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22"/>
          <p:cNvSpPr/>
          <p:nvPr/>
        </p:nvSpPr>
        <p:spPr>
          <a:xfrm>
            <a:off x="2746050" y="601044"/>
            <a:ext cx="4133750" cy="1673100"/>
          </a:xfrm>
          <a:custGeom>
            <a:rect b="b" l="l" r="r" t="t"/>
            <a:pathLst>
              <a:path extrusionOk="0" h="66924" w="165350">
                <a:moveTo>
                  <a:pt x="0" y="66924"/>
                </a:moveTo>
                <a:cubicBezTo>
                  <a:pt x="6792" y="63530"/>
                  <a:pt x="11894" y="57133"/>
                  <a:pt x="16108" y="50816"/>
                </a:cubicBezTo>
                <a:cubicBezTo>
                  <a:pt x="18437" y="47325"/>
                  <a:pt x="24986" y="49519"/>
                  <a:pt x="27953" y="46552"/>
                </a:cubicBezTo>
                <a:cubicBezTo>
                  <a:pt x="33626" y="40879"/>
                  <a:pt x="40701" y="36787"/>
                  <a:pt x="47378" y="32338"/>
                </a:cubicBezTo>
                <a:cubicBezTo>
                  <a:pt x="51022" y="29909"/>
                  <a:pt x="49419" y="22923"/>
                  <a:pt x="53063" y="20494"/>
                </a:cubicBezTo>
                <a:cubicBezTo>
                  <a:pt x="54908" y="19265"/>
                  <a:pt x="58129" y="21588"/>
                  <a:pt x="59696" y="20020"/>
                </a:cubicBezTo>
                <a:cubicBezTo>
                  <a:pt x="63330" y="16383"/>
                  <a:pt x="66341" y="11622"/>
                  <a:pt x="71067" y="9597"/>
                </a:cubicBezTo>
                <a:cubicBezTo>
                  <a:pt x="74280" y="8220"/>
                  <a:pt x="78018" y="8078"/>
                  <a:pt x="81016" y="6280"/>
                </a:cubicBezTo>
                <a:cubicBezTo>
                  <a:pt x="84594" y="4134"/>
                  <a:pt x="87822" y="940"/>
                  <a:pt x="91913" y="121"/>
                </a:cubicBezTo>
                <a:cubicBezTo>
                  <a:pt x="94337" y="-364"/>
                  <a:pt x="96251" y="2519"/>
                  <a:pt x="98546" y="3437"/>
                </a:cubicBezTo>
                <a:cubicBezTo>
                  <a:pt x="101979" y="4809"/>
                  <a:pt x="106354" y="4615"/>
                  <a:pt x="108970" y="7228"/>
                </a:cubicBezTo>
                <a:cubicBezTo>
                  <a:pt x="114825" y="13077"/>
                  <a:pt x="118664" y="21118"/>
                  <a:pt x="125552" y="25705"/>
                </a:cubicBezTo>
                <a:cubicBezTo>
                  <a:pt x="141167" y="36104"/>
                  <a:pt x="154090" y="50497"/>
                  <a:pt x="165350" y="65503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3"/>
          <p:cNvSpPr/>
          <p:nvPr/>
        </p:nvSpPr>
        <p:spPr>
          <a:xfrm>
            <a:off x="3481275" y="2857200"/>
            <a:ext cx="219900" cy="13431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23"/>
          <p:cNvSpPr/>
          <p:nvPr/>
        </p:nvSpPr>
        <p:spPr>
          <a:xfrm>
            <a:off x="3125925" y="2501850"/>
            <a:ext cx="219900" cy="16983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23"/>
          <p:cNvSpPr/>
          <p:nvPr/>
        </p:nvSpPr>
        <p:spPr>
          <a:xfrm>
            <a:off x="2770575" y="1521150"/>
            <a:ext cx="219900" cy="26790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23"/>
          <p:cNvSpPr/>
          <p:nvPr/>
        </p:nvSpPr>
        <p:spPr>
          <a:xfrm>
            <a:off x="6681025" y="1684950"/>
            <a:ext cx="219900" cy="24873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23"/>
          <p:cNvSpPr/>
          <p:nvPr/>
        </p:nvSpPr>
        <p:spPr>
          <a:xfrm>
            <a:off x="2674975" y="311100"/>
            <a:ext cx="106500" cy="39678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23"/>
          <p:cNvSpPr/>
          <p:nvPr/>
        </p:nvSpPr>
        <p:spPr>
          <a:xfrm>
            <a:off x="6841075" y="311100"/>
            <a:ext cx="106500" cy="39678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23"/>
          <p:cNvSpPr/>
          <p:nvPr/>
        </p:nvSpPr>
        <p:spPr>
          <a:xfrm rot="5400000">
            <a:off x="4720375" y="2107575"/>
            <a:ext cx="125700" cy="42168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23"/>
          <p:cNvSpPr txBox="1"/>
          <p:nvPr/>
        </p:nvSpPr>
        <p:spPr>
          <a:xfrm rot="-5400000">
            <a:off x="6570200" y="2099550"/>
            <a:ext cx="30441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11" name="Google Shape;411;p23"/>
          <p:cNvSpPr txBox="1"/>
          <p:nvPr/>
        </p:nvSpPr>
        <p:spPr>
          <a:xfrm rot="-5400000">
            <a:off x="-349625" y="2226750"/>
            <a:ext cx="30441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12" name="Google Shape;412;p23"/>
          <p:cNvSpPr txBox="1"/>
          <p:nvPr/>
        </p:nvSpPr>
        <p:spPr>
          <a:xfrm>
            <a:off x="3261175" y="4680000"/>
            <a:ext cx="30441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13" name="Google Shape;413;p23"/>
          <p:cNvSpPr/>
          <p:nvPr/>
        </p:nvSpPr>
        <p:spPr>
          <a:xfrm rot="-5400000">
            <a:off x="6979525" y="403395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23"/>
          <p:cNvSpPr/>
          <p:nvPr/>
        </p:nvSpPr>
        <p:spPr>
          <a:xfrm rot="-5400000">
            <a:off x="6979525" y="36786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23"/>
          <p:cNvSpPr/>
          <p:nvPr/>
        </p:nvSpPr>
        <p:spPr>
          <a:xfrm rot="-5400000">
            <a:off x="6979525" y="332325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23"/>
          <p:cNvSpPr/>
          <p:nvPr/>
        </p:nvSpPr>
        <p:spPr>
          <a:xfrm rot="-5400000">
            <a:off x="6979525" y="29679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23"/>
          <p:cNvSpPr/>
          <p:nvPr/>
        </p:nvSpPr>
        <p:spPr>
          <a:xfrm rot="-5400000">
            <a:off x="6979525" y="261255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23"/>
          <p:cNvSpPr/>
          <p:nvPr/>
        </p:nvSpPr>
        <p:spPr>
          <a:xfrm rot="-5400000">
            <a:off x="6979525" y="22572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23"/>
          <p:cNvSpPr/>
          <p:nvPr/>
        </p:nvSpPr>
        <p:spPr>
          <a:xfrm rot="-5400000">
            <a:off x="6979525" y="190185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23"/>
          <p:cNvSpPr/>
          <p:nvPr/>
        </p:nvSpPr>
        <p:spPr>
          <a:xfrm rot="-5400000">
            <a:off x="6979525" y="15465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23"/>
          <p:cNvSpPr/>
          <p:nvPr/>
        </p:nvSpPr>
        <p:spPr>
          <a:xfrm rot="-5400000">
            <a:off x="6979525" y="119115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23"/>
          <p:cNvSpPr/>
          <p:nvPr/>
        </p:nvSpPr>
        <p:spPr>
          <a:xfrm rot="-5400000">
            <a:off x="6979525" y="8358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23"/>
          <p:cNvSpPr/>
          <p:nvPr/>
        </p:nvSpPr>
        <p:spPr>
          <a:xfrm rot="-5400000">
            <a:off x="6979525" y="48045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23"/>
          <p:cNvSpPr/>
          <p:nvPr/>
        </p:nvSpPr>
        <p:spPr>
          <a:xfrm rot="-5400000">
            <a:off x="2589925" y="408705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23"/>
          <p:cNvSpPr/>
          <p:nvPr/>
        </p:nvSpPr>
        <p:spPr>
          <a:xfrm rot="-5400000">
            <a:off x="2589925" y="37317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23"/>
          <p:cNvSpPr/>
          <p:nvPr/>
        </p:nvSpPr>
        <p:spPr>
          <a:xfrm rot="-5400000">
            <a:off x="2589925" y="337635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23"/>
          <p:cNvSpPr/>
          <p:nvPr/>
        </p:nvSpPr>
        <p:spPr>
          <a:xfrm rot="-5400000">
            <a:off x="2589925" y="30210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23"/>
          <p:cNvSpPr/>
          <p:nvPr/>
        </p:nvSpPr>
        <p:spPr>
          <a:xfrm rot="-5400000">
            <a:off x="2589925" y="266565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23"/>
          <p:cNvSpPr/>
          <p:nvPr/>
        </p:nvSpPr>
        <p:spPr>
          <a:xfrm rot="-5400000">
            <a:off x="2589925" y="23103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23"/>
          <p:cNvSpPr/>
          <p:nvPr/>
        </p:nvSpPr>
        <p:spPr>
          <a:xfrm rot="-5400000">
            <a:off x="2589925" y="195495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23"/>
          <p:cNvSpPr/>
          <p:nvPr/>
        </p:nvSpPr>
        <p:spPr>
          <a:xfrm rot="-5400000">
            <a:off x="2589925" y="15996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23"/>
          <p:cNvSpPr/>
          <p:nvPr/>
        </p:nvSpPr>
        <p:spPr>
          <a:xfrm rot="-5400000">
            <a:off x="2589925" y="124425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23"/>
          <p:cNvSpPr/>
          <p:nvPr/>
        </p:nvSpPr>
        <p:spPr>
          <a:xfrm rot="-5400000">
            <a:off x="2589925" y="8889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23"/>
          <p:cNvSpPr/>
          <p:nvPr/>
        </p:nvSpPr>
        <p:spPr>
          <a:xfrm rot="-5400000">
            <a:off x="2589925" y="53355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23"/>
          <p:cNvSpPr/>
          <p:nvPr/>
        </p:nvSpPr>
        <p:spPr>
          <a:xfrm rot="10800000">
            <a:off x="6409075" y="41724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23"/>
          <p:cNvSpPr/>
          <p:nvPr/>
        </p:nvSpPr>
        <p:spPr>
          <a:xfrm rot="10800000">
            <a:off x="6053725" y="41724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23"/>
          <p:cNvSpPr/>
          <p:nvPr/>
        </p:nvSpPr>
        <p:spPr>
          <a:xfrm rot="10800000">
            <a:off x="5698375" y="41724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23"/>
          <p:cNvSpPr/>
          <p:nvPr/>
        </p:nvSpPr>
        <p:spPr>
          <a:xfrm rot="10800000">
            <a:off x="5343025" y="41724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23"/>
          <p:cNvSpPr/>
          <p:nvPr/>
        </p:nvSpPr>
        <p:spPr>
          <a:xfrm rot="10800000">
            <a:off x="4987675" y="41724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23"/>
          <p:cNvSpPr/>
          <p:nvPr/>
        </p:nvSpPr>
        <p:spPr>
          <a:xfrm rot="10800000">
            <a:off x="4632325" y="41724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23"/>
          <p:cNvSpPr/>
          <p:nvPr/>
        </p:nvSpPr>
        <p:spPr>
          <a:xfrm rot="10800000">
            <a:off x="4276975" y="41724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23"/>
          <p:cNvSpPr/>
          <p:nvPr/>
        </p:nvSpPr>
        <p:spPr>
          <a:xfrm rot="10800000">
            <a:off x="3921625" y="41724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23"/>
          <p:cNvSpPr/>
          <p:nvPr/>
        </p:nvSpPr>
        <p:spPr>
          <a:xfrm rot="10800000">
            <a:off x="3566275" y="41724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23"/>
          <p:cNvSpPr/>
          <p:nvPr/>
        </p:nvSpPr>
        <p:spPr>
          <a:xfrm rot="10800000">
            <a:off x="3210925" y="41724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23"/>
          <p:cNvSpPr/>
          <p:nvPr/>
        </p:nvSpPr>
        <p:spPr>
          <a:xfrm rot="10800000">
            <a:off x="2855575" y="41724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23"/>
          <p:cNvSpPr txBox="1"/>
          <p:nvPr/>
        </p:nvSpPr>
        <p:spPr>
          <a:xfrm>
            <a:off x="7150525" y="3678600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/>
              <a:t>-10</a:t>
            </a:r>
            <a:endParaRPr b="1"/>
          </a:p>
        </p:txBody>
      </p:sp>
      <p:sp>
        <p:nvSpPr>
          <p:cNvPr id="447" name="Google Shape;447;p23"/>
          <p:cNvSpPr txBox="1"/>
          <p:nvPr/>
        </p:nvSpPr>
        <p:spPr>
          <a:xfrm>
            <a:off x="7150525" y="3983400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/>
              <a:t>-15</a:t>
            </a:r>
            <a:endParaRPr b="1"/>
          </a:p>
        </p:txBody>
      </p:sp>
      <p:sp>
        <p:nvSpPr>
          <p:cNvPr id="448" name="Google Shape;448;p23"/>
          <p:cNvSpPr txBox="1"/>
          <p:nvPr/>
        </p:nvSpPr>
        <p:spPr>
          <a:xfrm>
            <a:off x="7150525" y="3323250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/>
              <a:t>-5</a:t>
            </a:r>
            <a:endParaRPr b="1"/>
          </a:p>
        </p:txBody>
      </p:sp>
      <p:sp>
        <p:nvSpPr>
          <p:cNvPr id="449" name="Google Shape;449;p23"/>
          <p:cNvSpPr txBox="1"/>
          <p:nvPr/>
        </p:nvSpPr>
        <p:spPr>
          <a:xfrm>
            <a:off x="7150525" y="2967900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/>
              <a:t>0</a:t>
            </a:r>
            <a:endParaRPr b="1"/>
          </a:p>
        </p:txBody>
      </p:sp>
      <p:sp>
        <p:nvSpPr>
          <p:cNvPr id="450" name="Google Shape;450;p23"/>
          <p:cNvSpPr txBox="1"/>
          <p:nvPr/>
        </p:nvSpPr>
        <p:spPr>
          <a:xfrm>
            <a:off x="7150525" y="2612550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/>
              <a:t>5</a:t>
            </a:r>
            <a:endParaRPr b="1"/>
          </a:p>
        </p:txBody>
      </p:sp>
      <p:sp>
        <p:nvSpPr>
          <p:cNvPr id="451" name="Google Shape;451;p23"/>
          <p:cNvSpPr txBox="1"/>
          <p:nvPr/>
        </p:nvSpPr>
        <p:spPr>
          <a:xfrm>
            <a:off x="7150525" y="2257200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/>
              <a:t>10</a:t>
            </a:r>
            <a:endParaRPr b="1"/>
          </a:p>
        </p:txBody>
      </p:sp>
      <p:sp>
        <p:nvSpPr>
          <p:cNvPr id="452" name="Google Shape;452;p23"/>
          <p:cNvSpPr txBox="1"/>
          <p:nvPr/>
        </p:nvSpPr>
        <p:spPr>
          <a:xfrm>
            <a:off x="7150525" y="1901850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/>
              <a:t>15</a:t>
            </a:r>
            <a:endParaRPr b="1"/>
          </a:p>
        </p:txBody>
      </p:sp>
      <p:sp>
        <p:nvSpPr>
          <p:cNvPr id="453" name="Google Shape;453;p23"/>
          <p:cNvSpPr txBox="1"/>
          <p:nvPr/>
        </p:nvSpPr>
        <p:spPr>
          <a:xfrm>
            <a:off x="7150525" y="1546500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/>
              <a:t>20</a:t>
            </a:r>
            <a:endParaRPr b="1"/>
          </a:p>
        </p:txBody>
      </p:sp>
      <p:sp>
        <p:nvSpPr>
          <p:cNvPr id="454" name="Google Shape;454;p23"/>
          <p:cNvSpPr txBox="1"/>
          <p:nvPr/>
        </p:nvSpPr>
        <p:spPr>
          <a:xfrm>
            <a:off x="7150525" y="1191150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/>
              <a:t>25</a:t>
            </a:r>
            <a:endParaRPr b="1"/>
          </a:p>
        </p:txBody>
      </p:sp>
      <p:sp>
        <p:nvSpPr>
          <p:cNvPr id="455" name="Google Shape;455;p23"/>
          <p:cNvSpPr txBox="1"/>
          <p:nvPr/>
        </p:nvSpPr>
        <p:spPr>
          <a:xfrm>
            <a:off x="7150525" y="835800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/>
              <a:t>30</a:t>
            </a:r>
            <a:endParaRPr b="1"/>
          </a:p>
        </p:txBody>
      </p:sp>
      <p:sp>
        <p:nvSpPr>
          <p:cNvPr id="456" name="Google Shape;456;p23"/>
          <p:cNvSpPr txBox="1"/>
          <p:nvPr/>
        </p:nvSpPr>
        <p:spPr>
          <a:xfrm>
            <a:off x="7150525" y="480450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/>
              <a:t>35</a:t>
            </a:r>
            <a:endParaRPr b="1"/>
          </a:p>
        </p:txBody>
      </p:sp>
      <p:sp>
        <p:nvSpPr>
          <p:cNvPr id="457" name="Google Shape;457;p23"/>
          <p:cNvSpPr txBox="1"/>
          <p:nvPr/>
        </p:nvSpPr>
        <p:spPr>
          <a:xfrm>
            <a:off x="1606825" y="3680775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/>
              <a:t>100</a:t>
            </a:r>
            <a:endParaRPr b="1"/>
          </a:p>
        </p:txBody>
      </p:sp>
      <p:sp>
        <p:nvSpPr>
          <p:cNvPr id="458" name="Google Shape;458;p23"/>
          <p:cNvSpPr txBox="1"/>
          <p:nvPr/>
        </p:nvSpPr>
        <p:spPr>
          <a:xfrm>
            <a:off x="1606825" y="3985575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/>
              <a:t>0</a:t>
            </a:r>
            <a:endParaRPr b="1"/>
          </a:p>
        </p:txBody>
      </p:sp>
      <p:sp>
        <p:nvSpPr>
          <p:cNvPr id="459" name="Google Shape;459;p23"/>
          <p:cNvSpPr txBox="1"/>
          <p:nvPr/>
        </p:nvSpPr>
        <p:spPr>
          <a:xfrm>
            <a:off x="1606825" y="3325425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/>
              <a:t>200</a:t>
            </a:r>
            <a:endParaRPr b="1"/>
          </a:p>
        </p:txBody>
      </p:sp>
      <p:sp>
        <p:nvSpPr>
          <p:cNvPr id="460" name="Google Shape;460;p23"/>
          <p:cNvSpPr txBox="1"/>
          <p:nvPr/>
        </p:nvSpPr>
        <p:spPr>
          <a:xfrm>
            <a:off x="1606825" y="2970075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/>
              <a:t>300</a:t>
            </a:r>
            <a:endParaRPr b="1"/>
          </a:p>
        </p:txBody>
      </p:sp>
      <p:sp>
        <p:nvSpPr>
          <p:cNvPr id="461" name="Google Shape;461;p23"/>
          <p:cNvSpPr txBox="1"/>
          <p:nvPr/>
        </p:nvSpPr>
        <p:spPr>
          <a:xfrm>
            <a:off x="1606825" y="2614725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/>
              <a:t>400</a:t>
            </a:r>
            <a:endParaRPr b="1"/>
          </a:p>
        </p:txBody>
      </p:sp>
      <p:sp>
        <p:nvSpPr>
          <p:cNvPr id="462" name="Google Shape;462;p23"/>
          <p:cNvSpPr txBox="1"/>
          <p:nvPr/>
        </p:nvSpPr>
        <p:spPr>
          <a:xfrm>
            <a:off x="1606825" y="2259375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/>
              <a:t>500</a:t>
            </a:r>
            <a:endParaRPr b="1"/>
          </a:p>
        </p:txBody>
      </p:sp>
      <p:sp>
        <p:nvSpPr>
          <p:cNvPr id="463" name="Google Shape;463;p23"/>
          <p:cNvSpPr txBox="1"/>
          <p:nvPr/>
        </p:nvSpPr>
        <p:spPr>
          <a:xfrm>
            <a:off x="1606825" y="1904025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/>
              <a:t>600</a:t>
            </a:r>
            <a:endParaRPr b="1"/>
          </a:p>
        </p:txBody>
      </p:sp>
      <p:sp>
        <p:nvSpPr>
          <p:cNvPr id="464" name="Google Shape;464;p23"/>
          <p:cNvSpPr txBox="1"/>
          <p:nvPr/>
        </p:nvSpPr>
        <p:spPr>
          <a:xfrm>
            <a:off x="1606825" y="1548675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/>
              <a:t>700</a:t>
            </a:r>
            <a:endParaRPr b="1"/>
          </a:p>
        </p:txBody>
      </p:sp>
      <p:sp>
        <p:nvSpPr>
          <p:cNvPr id="465" name="Google Shape;465;p23"/>
          <p:cNvSpPr txBox="1"/>
          <p:nvPr/>
        </p:nvSpPr>
        <p:spPr>
          <a:xfrm>
            <a:off x="1606825" y="1193325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/>
              <a:t>800</a:t>
            </a:r>
            <a:endParaRPr b="1"/>
          </a:p>
        </p:txBody>
      </p:sp>
      <p:sp>
        <p:nvSpPr>
          <p:cNvPr id="466" name="Google Shape;466;p23"/>
          <p:cNvSpPr txBox="1"/>
          <p:nvPr/>
        </p:nvSpPr>
        <p:spPr>
          <a:xfrm>
            <a:off x="1606825" y="837975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/>
              <a:t>900</a:t>
            </a:r>
            <a:endParaRPr b="1"/>
          </a:p>
        </p:txBody>
      </p:sp>
      <p:sp>
        <p:nvSpPr>
          <p:cNvPr id="467" name="Google Shape;467;p23"/>
          <p:cNvSpPr txBox="1"/>
          <p:nvPr/>
        </p:nvSpPr>
        <p:spPr>
          <a:xfrm>
            <a:off x="1606825" y="482625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/>
              <a:t>1000</a:t>
            </a:r>
            <a:endParaRPr b="1"/>
          </a:p>
        </p:txBody>
      </p:sp>
      <p:sp>
        <p:nvSpPr>
          <p:cNvPr id="468" name="Google Shape;468;p23"/>
          <p:cNvSpPr txBox="1"/>
          <p:nvPr/>
        </p:nvSpPr>
        <p:spPr>
          <a:xfrm>
            <a:off x="2436025" y="4502400"/>
            <a:ext cx="44556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/>
              <a:t>1     2     3     4      5     6     7     8      9    10   11  12 </a:t>
            </a:r>
            <a:endParaRPr b="1"/>
          </a:p>
        </p:txBody>
      </p:sp>
      <p:sp>
        <p:nvSpPr>
          <p:cNvPr id="469" name="Google Shape;469;p23"/>
          <p:cNvSpPr/>
          <p:nvPr/>
        </p:nvSpPr>
        <p:spPr>
          <a:xfrm rot="10800000">
            <a:off x="6684250" y="41493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23"/>
          <p:cNvSpPr/>
          <p:nvPr/>
        </p:nvSpPr>
        <p:spPr>
          <a:xfrm>
            <a:off x="5970325" y="3106350"/>
            <a:ext cx="219900" cy="10662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23"/>
          <p:cNvSpPr/>
          <p:nvPr/>
        </p:nvSpPr>
        <p:spPr>
          <a:xfrm>
            <a:off x="5614975" y="3781350"/>
            <a:ext cx="219900" cy="3909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23"/>
          <p:cNvSpPr/>
          <p:nvPr/>
        </p:nvSpPr>
        <p:spPr>
          <a:xfrm>
            <a:off x="5259625" y="4046700"/>
            <a:ext cx="219900" cy="1257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23"/>
          <p:cNvSpPr/>
          <p:nvPr/>
        </p:nvSpPr>
        <p:spPr>
          <a:xfrm>
            <a:off x="6327275" y="2395650"/>
            <a:ext cx="219900" cy="18033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23"/>
          <p:cNvSpPr/>
          <p:nvPr/>
        </p:nvSpPr>
        <p:spPr>
          <a:xfrm>
            <a:off x="4547325" y="4033425"/>
            <a:ext cx="219900" cy="1257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23"/>
          <p:cNvSpPr/>
          <p:nvPr/>
        </p:nvSpPr>
        <p:spPr>
          <a:xfrm>
            <a:off x="4191975" y="3923250"/>
            <a:ext cx="219900" cy="2358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23"/>
          <p:cNvSpPr/>
          <p:nvPr/>
        </p:nvSpPr>
        <p:spPr>
          <a:xfrm>
            <a:off x="3836625" y="3375700"/>
            <a:ext cx="219900" cy="7836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23"/>
          <p:cNvSpPr/>
          <p:nvPr/>
        </p:nvSpPr>
        <p:spPr>
          <a:xfrm>
            <a:off x="4904275" y="4059975"/>
            <a:ext cx="219900" cy="1257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23"/>
          <p:cNvSpPr/>
          <p:nvPr/>
        </p:nvSpPr>
        <p:spPr>
          <a:xfrm>
            <a:off x="4960975" y="546300"/>
            <a:ext cx="106500" cy="125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23"/>
          <p:cNvSpPr/>
          <p:nvPr/>
        </p:nvSpPr>
        <p:spPr>
          <a:xfrm>
            <a:off x="5285875" y="635700"/>
            <a:ext cx="106500" cy="125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23"/>
          <p:cNvSpPr/>
          <p:nvPr/>
        </p:nvSpPr>
        <p:spPr>
          <a:xfrm>
            <a:off x="5591863" y="940125"/>
            <a:ext cx="106500" cy="125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23"/>
          <p:cNvSpPr/>
          <p:nvPr/>
        </p:nvSpPr>
        <p:spPr>
          <a:xfrm>
            <a:off x="6027013" y="1346400"/>
            <a:ext cx="106500" cy="125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23"/>
          <p:cNvSpPr/>
          <p:nvPr/>
        </p:nvSpPr>
        <p:spPr>
          <a:xfrm>
            <a:off x="6382363" y="1650825"/>
            <a:ext cx="106500" cy="125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23"/>
          <p:cNvSpPr/>
          <p:nvPr/>
        </p:nvSpPr>
        <p:spPr>
          <a:xfrm>
            <a:off x="6657538" y="2004000"/>
            <a:ext cx="106500" cy="125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23"/>
          <p:cNvSpPr/>
          <p:nvPr/>
        </p:nvSpPr>
        <p:spPr>
          <a:xfrm>
            <a:off x="4585300" y="725100"/>
            <a:ext cx="106500" cy="125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23"/>
          <p:cNvSpPr/>
          <p:nvPr/>
        </p:nvSpPr>
        <p:spPr>
          <a:xfrm>
            <a:off x="4205950" y="991050"/>
            <a:ext cx="106500" cy="125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23"/>
          <p:cNvSpPr/>
          <p:nvPr/>
        </p:nvSpPr>
        <p:spPr>
          <a:xfrm>
            <a:off x="3894925" y="1295475"/>
            <a:ext cx="106500" cy="125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23"/>
          <p:cNvSpPr/>
          <p:nvPr/>
        </p:nvSpPr>
        <p:spPr>
          <a:xfrm>
            <a:off x="3539575" y="1548675"/>
            <a:ext cx="106500" cy="125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23"/>
          <p:cNvSpPr/>
          <p:nvPr/>
        </p:nvSpPr>
        <p:spPr>
          <a:xfrm>
            <a:off x="3184225" y="1776525"/>
            <a:ext cx="106500" cy="125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23"/>
          <p:cNvSpPr/>
          <p:nvPr/>
        </p:nvSpPr>
        <p:spPr>
          <a:xfrm>
            <a:off x="2908675" y="2057100"/>
            <a:ext cx="106500" cy="125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23"/>
          <p:cNvSpPr/>
          <p:nvPr/>
        </p:nvSpPr>
        <p:spPr>
          <a:xfrm>
            <a:off x="2746050" y="601044"/>
            <a:ext cx="4133750" cy="1673100"/>
          </a:xfrm>
          <a:custGeom>
            <a:rect b="b" l="l" r="r" t="t"/>
            <a:pathLst>
              <a:path extrusionOk="0" h="66924" w="165350">
                <a:moveTo>
                  <a:pt x="0" y="66924"/>
                </a:moveTo>
                <a:cubicBezTo>
                  <a:pt x="6792" y="63530"/>
                  <a:pt x="11894" y="57133"/>
                  <a:pt x="16108" y="50816"/>
                </a:cubicBezTo>
                <a:cubicBezTo>
                  <a:pt x="18437" y="47325"/>
                  <a:pt x="24986" y="49519"/>
                  <a:pt x="27953" y="46552"/>
                </a:cubicBezTo>
                <a:cubicBezTo>
                  <a:pt x="33626" y="40879"/>
                  <a:pt x="40701" y="36787"/>
                  <a:pt x="47378" y="32338"/>
                </a:cubicBezTo>
                <a:cubicBezTo>
                  <a:pt x="51022" y="29909"/>
                  <a:pt x="49419" y="22923"/>
                  <a:pt x="53063" y="20494"/>
                </a:cubicBezTo>
                <a:cubicBezTo>
                  <a:pt x="54908" y="19265"/>
                  <a:pt x="58129" y="21588"/>
                  <a:pt x="59696" y="20020"/>
                </a:cubicBezTo>
                <a:cubicBezTo>
                  <a:pt x="63330" y="16383"/>
                  <a:pt x="66341" y="11622"/>
                  <a:pt x="71067" y="9597"/>
                </a:cubicBezTo>
                <a:cubicBezTo>
                  <a:pt x="74280" y="8220"/>
                  <a:pt x="78018" y="8078"/>
                  <a:pt x="81016" y="6280"/>
                </a:cubicBezTo>
                <a:cubicBezTo>
                  <a:pt x="84594" y="4134"/>
                  <a:pt x="87822" y="940"/>
                  <a:pt x="91913" y="121"/>
                </a:cubicBezTo>
                <a:cubicBezTo>
                  <a:pt x="94337" y="-364"/>
                  <a:pt x="96251" y="2519"/>
                  <a:pt x="98546" y="3437"/>
                </a:cubicBezTo>
                <a:cubicBezTo>
                  <a:pt x="101979" y="4809"/>
                  <a:pt x="106354" y="4615"/>
                  <a:pt x="108970" y="7228"/>
                </a:cubicBezTo>
                <a:cubicBezTo>
                  <a:pt x="114825" y="13077"/>
                  <a:pt x="118664" y="21118"/>
                  <a:pt x="125552" y="25705"/>
                </a:cubicBezTo>
                <a:cubicBezTo>
                  <a:pt x="141167" y="36104"/>
                  <a:pt x="154090" y="50497"/>
                  <a:pt x="165350" y="65503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91" name="Google Shape;491;p23"/>
          <p:cNvSpPr txBox="1"/>
          <p:nvPr/>
        </p:nvSpPr>
        <p:spPr>
          <a:xfrm>
            <a:off x="246850" y="307950"/>
            <a:ext cx="1551600" cy="15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FF0000"/>
                </a:solidFill>
              </a:rPr>
              <a:t>המידע המופק</a:t>
            </a:r>
            <a:br>
              <a:rPr b="1" lang="iw">
                <a:solidFill>
                  <a:srgbClr val="FF0000"/>
                </a:solidFill>
              </a:rPr>
            </a:br>
            <a:r>
              <a:rPr b="1" lang="iw">
                <a:solidFill>
                  <a:srgbClr val="FF0000"/>
                </a:solidFill>
              </a:rPr>
              <a:t>במבט לאורך שנה: </a:t>
            </a:r>
            <a:br>
              <a:rPr lang="iw"/>
            </a:br>
            <a:r>
              <a:rPr lang="iw"/>
              <a:t>1. כמות המשקעים</a:t>
            </a:r>
            <a:br>
              <a:rPr lang="iw"/>
            </a:br>
            <a:r>
              <a:rPr lang="iw"/>
              <a:t>2. טמפרטורות</a:t>
            </a:r>
            <a:br>
              <a:rPr lang="iw"/>
            </a:br>
            <a:r>
              <a:rPr lang="iw"/>
              <a:t>3. משרע טמפ'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975" y="1446625"/>
            <a:ext cx="2064876" cy="170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6726" y="1699255"/>
            <a:ext cx="2792075" cy="145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30287" y="3351803"/>
            <a:ext cx="2483425" cy="163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57925" y="1501593"/>
            <a:ext cx="3700400" cy="185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50152" y="2463925"/>
            <a:ext cx="1703698" cy="1777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02475" y="3252975"/>
            <a:ext cx="2342933" cy="1684551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24"/>
          <p:cNvSpPr txBox="1"/>
          <p:nvPr/>
        </p:nvSpPr>
        <p:spPr>
          <a:xfrm>
            <a:off x="1349025" y="220950"/>
            <a:ext cx="6573600" cy="19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2600">
                <a:solidFill>
                  <a:srgbClr val="0000FF"/>
                </a:solidFill>
              </a:rPr>
              <a:t>קלימוגרפים יכולים להופיע</a:t>
            </a:r>
            <a:br>
              <a:rPr b="1" lang="iw" sz="2600">
                <a:solidFill>
                  <a:srgbClr val="0000FF"/>
                </a:solidFill>
              </a:rPr>
            </a:br>
            <a:r>
              <a:rPr b="1" lang="iw" sz="3000">
                <a:solidFill>
                  <a:srgbClr val="FF9900"/>
                </a:solidFill>
              </a:rPr>
              <a:t>בכל מיני גרסאות</a:t>
            </a:r>
            <a:br>
              <a:rPr b="1" lang="iw" sz="2600">
                <a:solidFill>
                  <a:srgbClr val="38761D"/>
                </a:solidFill>
              </a:rPr>
            </a:br>
            <a:r>
              <a:rPr b="1" lang="iw" sz="2000">
                <a:solidFill>
                  <a:srgbClr val="38761D"/>
                </a:solidFill>
              </a:rPr>
              <a:t>אבל תמיד יציגו את מאפייני האקלים</a:t>
            </a:r>
            <a:endParaRPr b="1" sz="200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5"/>
          <p:cNvSpPr txBox="1"/>
          <p:nvPr/>
        </p:nvSpPr>
        <p:spPr>
          <a:xfrm>
            <a:off x="1379650" y="1338425"/>
            <a:ext cx="6573600" cy="19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4000">
                <a:solidFill>
                  <a:srgbClr val="0000FF"/>
                </a:solidFill>
              </a:rPr>
              <a:t>זיהוי </a:t>
            </a:r>
            <a:r>
              <a:rPr b="1" lang="iw" sz="4000">
                <a:solidFill>
                  <a:srgbClr val="0000FF"/>
                </a:solidFill>
              </a:rPr>
              <a:t>קלימוגרפים </a:t>
            </a:r>
            <a:br>
              <a:rPr b="1" lang="iw" sz="4000">
                <a:solidFill>
                  <a:srgbClr val="0000FF"/>
                </a:solidFill>
              </a:rPr>
            </a:br>
            <a:r>
              <a:rPr b="1" lang="iw" sz="4000">
                <a:solidFill>
                  <a:srgbClr val="FF9900"/>
                </a:solidFill>
              </a:rPr>
              <a:t>ממקומות שונים</a:t>
            </a:r>
            <a:br>
              <a:rPr b="1" lang="iw" sz="4000">
                <a:solidFill>
                  <a:srgbClr val="FF9900"/>
                </a:solidFill>
              </a:rPr>
            </a:br>
            <a:r>
              <a:rPr b="1" lang="iw" sz="4000">
                <a:solidFill>
                  <a:srgbClr val="38761D"/>
                </a:solidFill>
              </a:rPr>
              <a:t>ברחבי העולם</a:t>
            </a:r>
            <a:endParaRPr b="1" sz="400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6"/>
          <p:cNvSpPr txBox="1"/>
          <p:nvPr/>
        </p:nvSpPr>
        <p:spPr>
          <a:xfrm>
            <a:off x="1379650" y="1338425"/>
            <a:ext cx="6573600" cy="19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4000">
                <a:solidFill>
                  <a:srgbClr val="0000FF"/>
                </a:solidFill>
              </a:rPr>
              <a:t>קלימוגרף </a:t>
            </a:r>
            <a:br>
              <a:rPr b="1" lang="iw" sz="4000">
                <a:solidFill>
                  <a:srgbClr val="0000FF"/>
                </a:solidFill>
              </a:rPr>
            </a:br>
            <a:r>
              <a:rPr b="1" lang="iw" sz="4000">
                <a:solidFill>
                  <a:srgbClr val="FF9900"/>
                </a:solidFill>
              </a:rPr>
              <a:t>אזור טרופי</a:t>
            </a:r>
            <a:br>
              <a:rPr b="1" lang="iw" sz="4000">
                <a:solidFill>
                  <a:srgbClr val="FF9900"/>
                </a:solidFill>
              </a:rPr>
            </a:br>
            <a:endParaRPr b="1" sz="4000">
              <a:solidFill>
                <a:srgbClr val="FF9900"/>
              </a:solidFill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38761D"/>
              </a:solidFill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2200">
                <a:solidFill>
                  <a:srgbClr val="38761D"/>
                </a:solidFill>
              </a:rPr>
              <a:t>(מה המאפיינים?)</a:t>
            </a:r>
            <a:endParaRPr b="1" sz="220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Google Shape;51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1800" y="152400"/>
            <a:ext cx="430450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8"/>
          <p:cNvSpPr txBox="1"/>
          <p:nvPr/>
        </p:nvSpPr>
        <p:spPr>
          <a:xfrm>
            <a:off x="1379650" y="1338425"/>
            <a:ext cx="6573600" cy="19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4000">
                <a:solidFill>
                  <a:srgbClr val="0000FF"/>
                </a:solidFill>
              </a:rPr>
              <a:t>קלימוגרף </a:t>
            </a:r>
            <a:br>
              <a:rPr b="1" lang="iw" sz="4000">
                <a:solidFill>
                  <a:srgbClr val="0000FF"/>
                </a:solidFill>
              </a:rPr>
            </a:br>
            <a:r>
              <a:rPr b="1" lang="iw" sz="4000">
                <a:solidFill>
                  <a:srgbClr val="FF9900"/>
                </a:solidFill>
              </a:rPr>
              <a:t>אזור מדברי</a:t>
            </a:r>
            <a:br>
              <a:rPr b="1" lang="iw" sz="4000">
                <a:solidFill>
                  <a:srgbClr val="FF9900"/>
                </a:solidFill>
              </a:rPr>
            </a:br>
            <a:endParaRPr b="1" sz="4000">
              <a:solidFill>
                <a:srgbClr val="FF9900"/>
              </a:solidFill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38761D"/>
              </a:solidFill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2200">
                <a:solidFill>
                  <a:srgbClr val="38761D"/>
                </a:solidFill>
              </a:rPr>
              <a:t>(מה המאפיינים?)</a:t>
            </a:r>
            <a:endParaRPr b="1" sz="220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Google Shape;52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4225" y="152400"/>
            <a:ext cx="427713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0"/>
          <p:cNvSpPr txBox="1"/>
          <p:nvPr/>
        </p:nvSpPr>
        <p:spPr>
          <a:xfrm>
            <a:off x="1379650" y="1338425"/>
            <a:ext cx="6573600" cy="19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4000">
                <a:solidFill>
                  <a:srgbClr val="0000FF"/>
                </a:solidFill>
              </a:rPr>
              <a:t>קלימוגרף </a:t>
            </a:r>
            <a:br>
              <a:rPr b="1" lang="iw" sz="4000">
                <a:solidFill>
                  <a:srgbClr val="0000FF"/>
                </a:solidFill>
              </a:rPr>
            </a:br>
            <a:r>
              <a:rPr b="1" lang="iw" sz="4000">
                <a:solidFill>
                  <a:srgbClr val="FF9900"/>
                </a:solidFill>
              </a:rPr>
              <a:t>אזור קוטבי</a:t>
            </a:r>
            <a:br>
              <a:rPr b="1" lang="iw" sz="4000">
                <a:solidFill>
                  <a:srgbClr val="FF9900"/>
                </a:solidFill>
              </a:rPr>
            </a:br>
            <a:endParaRPr b="1" sz="4000">
              <a:solidFill>
                <a:srgbClr val="FF9900"/>
              </a:solidFill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38761D"/>
              </a:solidFill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2200">
                <a:solidFill>
                  <a:srgbClr val="38761D"/>
                </a:solidFill>
              </a:rPr>
              <a:t>(מה המאפיינים?)</a:t>
            </a:r>
            <a:endParaRPr b="1" sz="220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Google Shape;53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6825" y="81325"/>
            <a:ext cx="441035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1379650" y="1338425"/>
            <a:ext cx="6573600" cy="19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4000">
                <a:solidFill>
                  <a:srgbClr val="38761D"/>
                </a:solidFill>
              </a:rPr>
              <a:t>קלימוגרף הינו תרשים המתאר</a:t>
            </a:r>
            <a:br>
              <a:rPr b="1" lang="iw" sz="4000">
                <a:solidFill>
                  <a:srgbClr val="FF9900"/>
                </a:solidFill>
              </a:rPr>
            </a:br>
            <a:r>
              <a:rPr b="1" lang="iw" sz="4000">
                <a:solidFill>
                  <a:srgbClr val="0000FF"/>
                </a:solidFill>
              </a:rPr>
              <a:t>את מאפייני האקלים</a:t>
            </a:r>
            <a:br>
              <a:rPr b="1" lang="iw" sz="4000">
                <a:solidFill>
                  <a:srgbClr val="0000FF"/>
                </a:solidFill>
              </a:rPr>
            </a:br>
            <a:r>
              <a:rPr b="1" lang="iw" sz="4000">
                <a:solidFill>
                  <a:srgbClr val="FF0000"/>
                </a:solidFill>
              </a:rPr>
              <a:t>באזור מסויים</a:t>
            </a:r>
            <a:br>
              <a:rPr b="1" lang="iw" sz="4000">
                <a:solidFill>
                  <a:srgbClr val="FF0000"/>
                </a:solidFill>
              </a:rPr>
            </a:br>
            <a:r>
              <a:rPr b="1" lang="iw" sz="4000">
                <a:solidFill>
                  <a:srgbClr val="FF9900"/>
                </a:solidFill>
              </a:rPr>
              <a:t>לאורך שנה</a:t>
            </a:r>
            <a:endParaRPr b="1" sz="400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2"/>
          <p:cNvSpPr txBox="1"/>
          <p:nvPr/>
        </p:nvSpPr>
        <p:spPr>
          <a:xfrm>
            <a:off x="1379650" y="1338425"/>
            <a:ext cx="6573600" cy="19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4000">
                <a:solidFill>
                  <a:srgbClr val="0000FF"/>
                </a:solidFill>
              </a:rPr>
              <a:t>קלימוגרף </a:t>
            </a:r>
            <a:br>
              <a:rPr b="1" lang="iw" sz="4000">
                <a:solidFill>
                  <a:srgbClr val="0000FF"/>
                </a:solidFill>
              </a:rPr>
            </a:br>
            <a:r>
              <a:rPr b="1" lang="iw" sz="4000">
                <a:solidFill>
                  <a:srgbClr val="FF9900"/>
                </a:solidFill>
              </a:rPr>
              <a:t>אזור סוב טרופי</a:t>
            </a:r>
            <a:br>
              <a:rPr b="1" lang="iw" sz="4000">
                <a:solidFill>
                  <a:srgbClr val="FF9900"/>
                </a:solidFill>
              </a:rPr>
            </a:br>
            <a:endParaRPr b="1" sz="4000">
              <a:solidFill>
                <a:srgbClr val="FF9900"/>
              </a:solidFill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38761D"/>
              </a:solidFill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2200">
                <a:solidFill>
                  <a:srgbClr val="38761D"/>
                </a:solidFill>
              </a:rPr>
              <a:t>(מה המאפיינים?)</a:t>
            </a:r>
            <a:endParaRPr b="1" sz="220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" name="Google Shape;54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5200" y="152400"/>
            <a:ext cx="445416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34"/>
          <p:cNvSpPr txBox="1"/>
          <p:nvPr/>
        </p:nvSpPr>
        <p:spPr>
          <a:xfrm>
            <a:off x="1379650" y="1338425"/>
            <a:ext cx="6573600" cy="19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4000">
                <a:solidFill>
                  <a:srgbClr val="0000FF"/>
                </a:solidFill>
              </a:rPr>
              <a:t>השפעת המרחק מהים</a:t>
            </a:r>
            <a:endParaRPr b="1" sz="4000">
              <a:solidFill>
                <a:srgbClr val="0000FF"/>
              </a:solidFill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3000">
                <a:solidFill>
                  <a:srgbClr val="FF9900"/>
                </a:solidFill>
              </a:rPr>
              <a:t>על נתוני הקלימוגרף</a:t>
            </a:r>
            <a:endParaRPr b="1" sz="4000">
              <a:solidFill>
                <a:srgbClr val="FF9900"/>
              </a:solidFill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38761D"/>
              </a:solidFill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2200">
                <a:solidFill>
                  <a:srgbClr val="38761D"/>
                </a:solidFill>
              </a:rPr>
              <a:t>(שימו לב למאפיינים)</a:t>
            </a:r>
            <a:endParaRPr b="1" sz="220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Google Shape;55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109248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4048" y="152400"/>
            <a:ext cx="430450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36"/>
          <p:cNvSpPr txBox="1"/>
          <p:nvPr/>
        </p:nvSpPr>
        <p:spPr>
          <a:xfrm>
            <a:off x="1379650" y="1338425"/>
            <a:ext cx="6573600" cy="19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3000">
                <a:solidFill>
                  <a:srgbClr val="0000FF"/>
                </a:solidFill>
              </a:rPr>
              <a:t>אתרי </a:t>
            </a:r>
            <a:r>
              <a:rPr b="1" lang="iw" sz="3000">
                <a:solidFill>
                  <a:srgbClr val="0000FF"/>
                </a:solidFill>
              </a:rPr>
              <a:t>קלימוגרף לדוגמה:</a:t>
            </a:r>
            <a:br>
              <a:rPr b="1" lang="iw" sz="3000">
                <a:solidFill>
                  <a:srgbClr val="0000FF"/>
                </a:solidFill>
              </a:rPr>
            </a:br>
            <a:br>
              <a:rPr b="1" lang="iw" sz="3000">
                <a:solidFill>
                  <a:srgbClr val="0000FF"/>
                </a:solidFill>
              </a:rPr>
            </a:br>
            <a:r>
              <a:rPr lang="iw" sz="2000" u="sng">
                <a:solidFill>
                  <a:schemeClr val="hlink"/>
                </a:solidFill>
                <a:hlinkClick r:id="rId3"/>
              </a:rPr>
              <a:t>https://climatecharts.net/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99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" sz="2000" u="sng">
                <a:solidFill>
                  <a:schemeClr val="hlink"/>
                </a:solidFill>
                <a:hlinkClick r:id="rId4"/>
              </a:rPr>
              <a:t>http://geoknow.net/atmosphere/climategraphs.html</a:t>
            </a:r>
            <a:endParaRPr b="1" sz="200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37"/>
          <p:cNvSpPr txBox="1"/>
          <p:nvPr/>
        </p:nvSpPr>
        <p:spPr>
          <a:xfrm>
            <a:off x="1379650" y="1338425"/>
            <a:ext cx="6573600" cy="19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4000">
                <a:solidFill>
                  <a:srgbClr val="0000FF"/>
                </a:solidFill>
              </a:rPr>
              <a:t>קלימוגרף </a:t>
            </a:r>
            <a:br>
              <a:rPr b="1" lang="iw" sz="4000">
                <a:solidFill>
                  <a:srgbClr val="0000FF"/>
                </a:solidFill>
              </a:rPr>
            </a:br>
            <a:r>
              <a:rPr b="1" lang="iw" sz="4000">
                <a:solidFill>
                  <a:srgbClr val="FF9900"/>
                </a:solidFill>
              </a:rPr>
              <a:t>סוף מצגת לימוד</a:t>
            </a:r>
            <a:br>
              <a:rPr b="1" lang="iw" sz="4000">
                <a:solidFill>
                  <a:srgbClr val="FF9900"/>
                </a:solidFill>
              </a:rPr>
            </a:br>
            <a:endParaRPr b="1" sz="4000">
              <a:solidFill>
                <a:srgbClr val="FF9900"/>
              </a:solidFill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38761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2200">
                <a:solidFill>
                  <a:srgbClr val="38761D"/>
                </a:solidFill>
              </a:rPr>
              <a:t>nadav.org.il</a:t>
            </a:r>
            <a:endParaRPr b="1" sz="220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1379650" y="1338425"/>
            <a:ext cx="6573600" cy="19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4000">
                <a:solidFill>
                  <a:srgbClr val="38761D"/>
                </a:solidFill>
              </a:rPr>
              <a:t>מהם מאפייני האקלים? </a:t>
            </a:r>
            <a:endParaRPr b="1" sz="400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/>
        </p:nvSpPr>
        <p:spPr>
          <a:xfrm>
            <a:off x="1379650" y="1338425"/>
            <a:ext cx="6573600" cy="19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4000">
                <a:solidFill>
                  <a:srgbClr val="38761D"/>
                </a:solidFill>
              </a:rPr>
              <a:t>מהם מאפייני האקלים?</a:t>
            </a:r>
            <a:br>
              <a:rPr b="1" lang="iw" sz="4000">
                <a:solidFill>
                  <a:srgbClr val="FF9900"/>
                </a:solidFill>
              </a:rPr>
            </a:br>
            <a:r>
              <a:rPr b="1" lang="iw" sz="4000">
                <a:solidFill>
                  <a:srgbClr val="0000FF"/>
                </a:solidFill>
              </a:rPr>
              <a:t>1. </a:t>
            </a:r>
            <a:r>
              <a:rPr b="1" lang="iw" sz="4000">
                <a:solidFill>
                  <a:srgbClr val="0000FF"/>
                </a:solidFill>
              </a:rPr>
              <a:t>טמפרטורות</a:t>
            </a:r>
            <a:br>
              <a:rPr b="1" lang="iw" sz="4000">
                <a:solidFill>
                  <a:srgbClr val="0000FF"/>
                </a:solidFill>
              </a:rPr>
            </a:br>
            <a:r>
              <a:rPr b="1" lang="iw" sz="4000">
                <a:solidFill>
                  <a:srgbClr val="FF0000"/>
                </a:solidFill>
              </a:rPr>
              <a:t>2. משקעים (גשם)</a:t>
            </a:r>
            <a:br>
              <a:rPr b="1" lang="iw" sz="4000">
                <a:solidFill>
                  <a:srgbClr val="FF0000"/>
                </a:solidFill>
              </a:rPr>
            </a:br>
            <a:r>
              <a:rPr b="1" lang="iw" sz="4000">
                <a:solidFill>
                  <a:srgbClr val="FF9900"/>
                </a:solidFill>
              </a:rPr>
              <a:t>3. </a:t>
            </a:r>
            <a:r>
              <a:rPr b="1" lang="iw" sz="4000">
                <a:solidFill>
                  <a:srgbClr val="FF9900"/>
                </a:solidFill>
              </a:rPr>
              <a:t>משרע טמפרטורות</a:t>
            </a:r>
            <a:endParaRPr b="1" sz="400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/>
        </p:nvSpPr>
        <p:spPr>
          <a:xfrm>
            <a:off x="1379650" y="1338425"/>
            <a:ext cx="6573600" cy="19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4000">
                <a:solidFill>
                  <a:srgbClr val="38761D"/>
                </a:solidFill>
              </a:rPr>
              <a:t>מהם מאפייני האקלים?</a:t>
            </a:r>
            <a:br>
              <a:rPr b="1" lang="iw" sz="4000">
                <a:solidFill>
                  <a:srgbClr val="FF9900"/>
                </a:solidFill>
              </a:rPr>
            </a:br>
            <a:r>
              <a:rPr b="1" lang="iw" sz="4000">
                <a:solidFill>
                  <a:srgbClr val="0000FF"/>
                </a:solidFill>
              </a:rPr>
              <a:t>1. טמפרטורות</a:t>
            </a:r>
            <a:br>
              <a:rPr b="1" lang="iw" sz="4000">
                <a:solidFill>
                  <a:srgbClr val="0000FF"/>
                </a:solidFill>
              </a:rPr>
            </a:br>
            <a:r>
              <a:rPr b="1" lang="iw" sz="4000">
                <a:solidFill>
                  <a:srgbClr val="FF0000"/>
                </a:solidFill>
              </a:rPr>
              <a:t>2. משקעים (גשם)</a:t>
            </a:r>
            <a:br>
              <a:rPr b="1" lang="iw" sz="4000">
                <a:solidFill>
                  <a:srgbClr val="FF0000"/>
                </a:solidFill>
              </a:rPr>
            </a:br>
            <a:r>
              <a:rPr b="1" lang="iw" sz="4000">
                <a:solidFill>
                  <a:srgbClr val="FF9900"/>
                </a:solidFill>
              </a:rPr>
              <a:t>3. משרע טמפרטורות</a:t>
            </a:r>
            <a:endParaRPr b="1" sz="4000">
              <a:solidFill>
                <a:srgbClr val="FF9900"/>
              </a:solidFill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2000">
                <a:solidFill>
                  <a:srgbClr val="FF9900"/>
                </a:solidFill>
              </a:rPr>
              <a:t>(ההפרש בין טמפ' המינימום והמקסימום)</a:t>
            </a:r>
            <a:br>
              <a:rPr b="1" lang="iw" sz="2000">
                <a:solidFill>
                  <a:srgbClr val="FF9900"/>
                </a:solidFill>
              </a:rPr>
            </a:br>
            <a:r>
              <a:rPr b="1" lang="iw" sz="2000">
                <a:solidFill>
                  <a:srgbClr val="FF9900"/>
                </a:solidFill>
              </a:rPr>
              <a:t>האם ההפרש גדול או קטן</a:t>
            </a:r>
            <a:endParaRPr b="1" sz="200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/>
        </p:nvSpPr>
        <p:spPr>
          <a:xfrm>
            <a:off x="1379650" y="1338425"/>
            <a:ext cx="6573600" cy="19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4000">
                <a:solidFill>
                  <a:srgbClr val="0000FF"/>
                </a:solidFill>
              </a:rPr>
              <a:t>איך נראה קלימוגרף</a:t>
            </a:r>
            <a:br>
              <a:rPr b="1" lang="iw" sz="4000">
                <a:solidFill>
                  <a:srgbClr val="38761D"/>
                </a:solidFill>
              </a:rPr>
            </a:br>
            <a:r>
              <a:rPr b="1" lang="iw" sz="4000">
                <a:solidFill>
                  <a:srgbClr val="38761D"/>
                </a:solidFill>
              </a:rPr>
              <a:t>ואיך מפיקים ממנו מידע? </a:t>
            </a:r>
            <a:endParaRPr b="1" sz="400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/>
          <p:nvPr/>
        </p:nvSpPr>
        <p:spPr>
          <a:xfrm>
            <a:off x="2674975" y="311100"/>
            <a:ext cx="106500" cy="39678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9"/>
          <p:cNvSpPr/>
          <p:nvPr/>
        </p:nvSpPr>
        <p:spPr>
          <a:xfrm>
            <a:off x="6841075" y="311100"/>
            <a:ext cx="106500" cy="39678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9"/>
          <p:cNvSpPr/>
          <p:nvPr/>
        </p:nvSpPr>
        <p:spPr>
          <a:xfrm rot="5400000">
            <a:off x="4720375" y="2107575"/>
            <a:ext cx="125700" cy="42168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9"/>
          <p:cNvSpPr txBox="1"/>
          <p:nvPr/>
        </p:nvSpPr>
        <p:spPr>
          <a:xfrm rot="-5400000">
            <a:off x="5047375" y="1997400"/>
            <a:ext cx="30441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2400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rPr>
              <a:t>ציר טמפרטורות</a:t>
            </a:r>
            <a:endParaRPr b="1" sz="2400">
              <a:solidFill>
                <a:srgbClr val="FF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9" name="Google Shape;89;p19"/>
          <p:cNvSpPr txBox="1"/>
          <p:nvPr/>
        </p:nvSpPr>
        <p:spPr>
          <a:xfrm rot="-5400000">
            <a:off x="1302475" y="2099550"/>
            <a:ext cx="30441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2400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rPr>
              <a:t>ציר כמות המשקעים</a:t>
            </a:r>
            <a:endParaRPr b="1" sz="2400">
              <a:solidFill>
                <a:srgbClr val="FF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0" name="Google Shape;90;p19"/>
          <p:cNvSpPr txBox="1"/>
          <p:nvPr/>
        </p:nvSpPr>
        <p:spPr>
          <a:xfrm>
            <a:off x="3136825" y="3689200"/>
            <a:ext cx="30441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2400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rPr>
              <a:t>ציר חודשי השנה</a:t>
            </a:r>
            <a:endParaRPr b="1" sz="2400">
              <a:solidFill>
                <a:srgbClr val="FF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1" name="Google Shape;91;p19"/>
          <p:cNvSpPr/>
          <p:nvPr/>
        </p:nvSpPr>
        <p:spPr>
          <a:xfrm rot="-5400000">
            <a:off x="6979525" y="403395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9"/>
          <p:cNvSpPr/>
          <p:nvPr/>
        </p:nvSpPr>
        <p:spPr>
          <a:xfrm rot="-5400000">
            <a:off x="6979525" y="36786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9"/>
          <p:cNvSpPr/>
          <p:nvPr/>
        </p:nvSpPr>
        <p:spPr>
          <a:xfrm rot="-5400000">
            <a:off x="6979525" y="332325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9"/>
          <p:cNvSpPr/>
          <p:nvPr/>
        </p:nvSpPr>
        <p:spPr>
          <a:xfrm rot="-5400000">
            <a:off x="6979525" y="29679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9"/>
          <p:cNvSpPr/>
          <p:nvPr/>
        </p:nvSpPr>
        <p:spPr>
          <a:xfrm rot="-5400000">
            <a:off x="6979525" y="261255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9"/>
          <p:cNvSpPr/>
          <p:nvPr/>
        </p:nvSpPr>
        <p:spPr>
          <a:xfrm rot="-5400000">
            <a:off x="6979525" y="22572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/>
          <p:nvPr/>
        </p:nvSpPr>
        <p:spPr>
          <a:xfrm rot="-5400000">
            <a:off x="6979525" y="190185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/>
          <p:nvPr/>
        </p:nvSpPr>
        <p:spPr>
          <a:xfrm rot="-5400000">
            <a:off x="6979525" y="15465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9"/>
          <p:cNvSpPr/>
          <p:nvPr/>
        </p:nvSpPr>
        <p:spPr>
          <a:xfrm rot="-5400000">
            <a:off x="6979525" y="119115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9"/>
          <p:cNvSpPr/>
          <p:nvPr/>
        </p:nvSpPr>
        <p:spPr>
          <a:xfrm rot="-5400000">
            <a:off x="6979525" y="8358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9"/>
          <p:cNvSpPr/>
          <p:nvPr/>
        </p:nvSpPr>
        <p:spPr>
          <a:xfrm rot="-5400000">
            <a:off x="6979525" y="48045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9"/>
          <p:cNvSpPr/>
          <p:nvPr/>
        </p:nvSpPr>
        <p:spPr>
          <a:xfrm rot="-5400000">
            <a:off x="2589925" y="408705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9"/>
          <p:cNvSpPr/>
          <p:nvPr/>
        </p:nvSpPr>
        <p:spPr>
          <a:xfrm rot="-5400000">
            <a:off x="2589925" y="37317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9"/>
          <p:cNvSpPr/>
          <p:nvPr/>
        </p:nvSpPr>
        <p:spPr>
          <a:xfrm rot="-5400000">
            <a:off x="2589925" y="337635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9"/>
          <p:cNvSpPr/>
          <p:nvPr/>
        </p:nvSpPr>
        <p:spPr>
          <a:xfrm rot="-5400000">
            <a:off x="2589925" y="30210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9"/>
          <p:cNvSpPr/>
          <p:nvPr/>
        </p:nvSpPr>
        <p:spPr>
          <a:xfrm rot="-5400000">
            <a:off x="2589925" y="266565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9"/>
          <p:cNvSpPr/>
          <p:nvPr/>
        </p:nvSpPr>
        <p:spPr>
          <a:xfrm rot="-5400000">
            <a:off x="2589925" y="23103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9"/>
          <p:cNvSpPr/>
          <p:nvPr/>
        </p:nvSpPr>
        <p:spPr>
          <a:xfrm rot="-5400000">
            <a:off x="2589925" y="195495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9"/>
          <p:cNvSpPr/>
          <p:nvPr/>
        </p:nvSpPr>
        <p:spPr>
          <a:xfrm rot="-5400000">
            <a:off x="2589925" y="15996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9"/>
          <p:cNvSpPr/>
          <p:nvPr/>
        </p:nvSpPr>
        <p:spPr>
          <a:xfrm rot="-5400000">
            <a:off x="2589925" y="124425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9"/>
          <p:cNvSpPr/>
          <p:nvPr/>
        </p:nvSpPr>
        <p:spPr>
          <a:xfrm rot="-5400000">
            <a:off x="2589925" y="8889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9"/>
          <p:cNvSpPr/>
          <p:nvPr/>
        </p:nvSpPr>
        <p:spPr>
          <a:xfrm rot="-5400000">
            <a:off x="2589925" y="53355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9"/>
          <p:cNvSpPr/>
          <p:nvPr/>
        </p:nvSpPr>
        <p:spPr>
          <a:xfrm rot="10800000">
            <a:off x="6409075" y="41724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9"/>
          <p:cNvSpPr/>
          <p:nvPr/>
        </p:nvSpPr>
        <p:spPr>
          <a:xfrm rot="10800000">
            <a:off x="6053725" y="41724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9"/>
          <p:cNvSpPr/>
          <p:nvPr/>
        </p:nvSpPr>
        <p:spPr>
          <a:xfrm rot="10800000">
            <a:off x="5698375" y="41724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9"/>
          <p:cNvSpPr/>
          <p:nvPr/>
        </p:nvSpPr>
        <p:spPr>
          <a:xfrm rot="10800000">
            <a:off x="5343025" y="41724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9"/>
          <p:cNvSpPr/>
          <p:nvPr/>
        </p:nvSpPr>
        <p:spPr>
          <a:xfrm rot="10800000">
            <a:off x="4987675" y="41724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9"/>
          <p:cNvSpPr/>
          <p:nvPr/>
        </p:nvSpPr>
        <p:spPr>
          <a:xfrm rot="10800000">
            <a:off x="4632325" y="41724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9"/>
          <p:cNvSpPr/>
          <p:nvPr/>
        </p:nvSpPr>
        <p:spPr>
          <a:xfrm rot="10800000">
            <a:off x="4276975" y="41724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9"/>
          <p:cNvSpPr/>
          <p:nvPr/>
        </p:nvSpPr>
        <p:spPr>
          <a:xfrm rot="10800000">
            <a:off x="3921625" y="41724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9"/>
          <p:cNvSpPr/>
          <p:nvPr/>
        </p:nvSpPr>
        <p:spPr>
          <a:xfrm rot="10800000">
            <a:off x="3566275" y="41724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9"/>
          <p:cNvSpPr/>
          <p:nvPr/>
        </p:nvSpPr>
        <p:spPr>
          <a:xfrm rot="10800000">
            <a:off x="3210925" y="41724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9"/>
          <p:cNvSpPr/>
          <p:nvPr/>
        </p:nvSpPr>
        <p:spPr>
          <a:xfrm rot="10800000">
            <a:off x="2855575" y="41724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9"/>
          <p:cNvSpPr txBox="1"/>
          <p:nvPr/>
        </p:nvSpPr>
        <p:spPr>
          <a:xfrm>
            <a:off x="7150525" y="3678600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0000FF"/>
                </a:solidFill>
              </a:rPr>
              <a:t>-10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7150525" y="3983400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0000FF"/>
                </a:solidFill>
              </a:rPr>
              <a:t>-15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7150525" y="3323250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0000FF"/>
                </a:solidFill>
              </a:rPr>
              <a:t>-5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7150525" y="2967900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0000FF"/>
                </a:solidFill>
              </a:rPr>
              <a:t>0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7150525" y="2612550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0000FF"/>
                </a:solidFill>
              </a:rPr>
              <a:t>5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7150525" y="2257200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0000FF"/>
                </a:solidFill>
              </a:rPr>
              <a:t>10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7150525" y="1901850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0000FF"/>
                </a:solidFill>
              </a:rPr>
              <a:t>15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7150525" y="1546500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FF9900"/>
                </a:solidFill>
              </a:rPr>
              <a:t>20</a:t>
            </a:r>
            <a:endParaRPr b="1">
              <a:solidFill>
                <a:srgbClr val="FF9900"/>
              </a:solidFill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7150525" y="1191150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FF9900"/>
                </a:solidFill>
              </a:rPr>
              <a:t>25</a:t>
            </a:r>
            <a:endParaRPr b="1">
              <a:solidFill>
                <a:srgbClr val="FF9900"/>
              </a:solidFill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7150525" y="835800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FF0000"/>
                </a:solidFill>
              </a:rPr>
              <a:t>30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7150525" y="480450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FF0000"/>
                </a:solidFill>
              </a:rPr>
              <a:t>35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1606825" y="3680775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0000FF"/>
                </a:solidFill>
              </a:rPr>
              <a:t>100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1606825" y="3985575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0000FF"/>
                </a:solidFill>
              </a:rPr>
              <a:t>0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37" name="Google Shape;137;p19"/>
          <p:cNvSpPr txBox="1"/>
          <p:nvPr/>
        </p:nvSpPr>
        <p:spPr>
          <a:xfrm>
            <a:off x="1606825" y="3325425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0000FF"/>
                </a:solidFill>
              </a:rPr>
              <a:t>200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1606825" y="2970075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0000FF"/>
                </a:solidFill>
              </a:rPr>
              <a:t>300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1606825" y="2614725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0000FF"/>
                </a:solidFill>
              </a:rPr>
              <a:t>400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40" name="Google Shape;140;p19"/>
          <p:cNvSpPr txBox="1"/>
          <p:nvPr/>
        </p:nvSpPr>
        <p:spPr>
          <a:xfrm>
            <a:off x="1606825" y="2259375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0000FF"/>
                </a:solidFill>
              </a:rPr>
              <a:t>500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41" name="Google Shape;141;p19"/>
          <p:cNvSpPr txBox="1"/>
          <p:nvPr/>
        </p:nvSpPr>
        <p:spPr>
          <a:xfrm>
            <a:off x="1606825" y="1904025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0000FF"/>
                </a:solidFill>
              </a:rPr>
              <a:t>600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42" name="Google Shape;142;p19"/>
          <p:cNvSpPr txBox="1"/>
          <p:nvPr/>
        </p:nvSpPr>
        <p:spPr>
          <a:xfrm>
            <a:off x="1606825" y="1548675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FF9900"/>
                </a:solidFill>
              </a:rPr>
              <a:t>700</a:t>
            </a:r>
            <a:endParaRPr b="1">
              <a:solidFill>
                <a:srgbClr val="FF9900"/>
              </a:solidFill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1606825" y="1193325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FF9900"/>
                </a:solidFill>
              </a:rPr>
              <a:t>800</a:t>
            </a:r>
            <a:endParaRPr b="1">
              <a:solidFill>
                <a:srgbClr val="FF9900"/>
              </a:solidFill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1606825" y="837975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FF0000"/>
                </a:solidFill>
              </a:rPr>
              <a:t>900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1606825" y="482625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FF0000"/>
                </a:solidFill>
              </a:rPr>
              <a:t>1000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46" name="Google Shape;146;p19"/>
          <p:cNvSpPr txBox="1"/>
          <p:nvPr/>
        </p:nvSpPr>
        <p:spPr>
          <a:xfrm>
            <a:off x="2436025" y="4502400"/>
            <a:ext cx="44556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0000FF"/>
                </a:solidFill>
              </a:rPr>
              <a:t>1     2     3     4      5     6     7     8      9    10   11  12 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47" name="Google Shape;147;p19"/>
          <p:cNvSpPr/>
          <p:nvPr/>
        </p:nvSpPr>
        <p:spPr>
          <a:xfrm rot="10800000">
            <a:off x="6684250" y="41493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/>
          <p:nvPr/>
        </p:nvSpPr>
        <p:spPr>
          <a:xfrm>
            <a:off x="3481275" y="2857200"/>
            <a:ext cx="219900" cy="13431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0"/>
          <p:cNvSpPr/>
          <p:nvPr/>
        </p:nvSpPr>
        <p:spPr>
          <a:xfrm>
            <a:off x="3125925" y="2501850"/>
            <a:ext cx="219900" cy="16983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0"/>
          <p:cNvSpPr/>
          <p:nvPr/>
        </p:nvSpPr>
        <p:spPr>
          <a:xfrm>
            <a:off x="2770575" y="1521150"/>
            <a:ext cx="219900" cy="26790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0"/>
          <p:cNvSpPr/>
          <p:nvPr/>
        </p:nvSpPr>
        <p:spPr>
          <a:xfrm>
            <a:off x="6681025" y="1684950"/>
            <a:ext cx="219900" cy="24873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0"/>
          <p:cNvSpPr/>
          <p:nvPr/>
        </p:nvSpPr>
        <p:spPr>
          <a:xfrm>
            <a:off x="2674975" y="311100"/>
            <a:ext cx="106500" cy="39678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0"/>
          <p:cNvSpPr/>
          <p:nvPr/>
        </p:nvSpPr>
        <p:spPr>
          <a:xfrm>
            <a:off x="6841075" y="311100"/>
            <a:ext cx="106500" cy="39678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0"/>
          <p:cNvSpPr/>
          <p:nvPr/>
        </p:nvSpPr>
        <p:spPr>
          <a:xfrm rot="5400000">
            <a:off x="4720375" y="2107575"/>
            <a:ext cx="125700" cy="42168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0"/>
          <p:cNvSpPr txBox="1"/>
          <p:nvPr/>
        </p:nvSpPr>
        <p:spPr>
          <a:xfrm rot="-5400000">
            <a:off x="6570200" y="2099550"/>
            <a:ext cx="30441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2400">
                <a:solidFill>
                  <a:srgbClr val="CCCCCC"/>
                </a:solidFill>
                <a:latin typeface="Varela Round"/>
                <a:ea typeface="Varela Round"/>
                <a:cs typeface="Varela Round"/>
                <a:sym typeface="Varela Round"/>
              </a:rPr>
              <a:t>ציר טמפרטורות</a:t>
            </a:r>
            <a:endParaRPr b="1" sz="2400">
              <a:solidFill>
                <a:srgbClr val="CCCCCC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60" name="Google Shape;160;p20"/>
          <p:cNvSpPr txBox="1"/>
          <p:nvPr/>
        </p:nvSpPr>
        <p:spPr>
          <a:xfrm rot="-5400000">
            <a:off x="-349625" y="2226750"/>
            <a:ext cx="30441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2400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rPr>
              <a:t>ציר כמות המשקעים</a:t>
            </a:r>
            <a:endParaRPr b="1" sz="2400">
              <a:solidFill>
                <a:srgbClr val="FF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61" name="Google Shape;161;p20"/>
          <p:cNvSpPr txBox="1"/>
          <p:nvPr/>
        </p:nvSpPr>
        <p:spPr>
          <a:xfrm>
            <a:off x="3261175" y="4680000"/>
            <a:ext cx="30441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2400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rPr>
              <a:t>ציר חודשי השנה</a:t>
            </a:r>
            <a:endParaRPr b="1" sz="2400">
              <a:solidFill>
                <a:srgbClr val="FF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62" name="Google Shape;162;p20"/>
          <p:cNvSpPr/>
          <p:nvPr/>
        </p:nvSpPr>
        <p:spPr>
          <a:xfrm rot="-5400000">
            <a:off x="6979525" y="403395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163" name="Google Shape;163;p20"/>
          <p:cNvSpPr/>
          <p:nvPr/>
        </p:nvSpPr>
        <p:spPr>
          <a:xfrm rot="-5400000">
            <a:off x="6979525" y="36786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164" name="Google Shape;164;p20"/>
          <p:cNvSpPr/>
          <p:nvPr/>
        </p:nvSpPr>
        <p:spPr>
          <a:xfrm rot="-5400000">
            <a:off x="6979525" y="332325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165" name="Google Shape;165;p20"/>
          <p:cNvSpPr/>
          <p:nvPr/>
        </p:nvSpPr>
        <p:spPr>
          <a:xfrm rot="-5400000">
            <a:off x="6979525" y="29679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166" name="Google Shape;166;p20"/>
          <p:cNvSpPr/>
          <p:nvPr/>
        </p:nvSpPr>
        <p:spPr>
          <a:xfrm rot="-5400000">
            <a:off x="6979525" y="261255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167" name="Google Shape;167;p20"/>
          <p:cNvSpPr/>
          <p:nvPr/>
        </p:nvSpPr>
        <p:spPr>
          <a:xfrm rot="-5400000">
            <a:off x="6979525" y="22572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168" name="Google Shape;168;p20"/>
          <p:cNvSpPr/>
          <p:nvPr/>
        </p:nvSpPr>
        <p:spPr>
          <a:xfrm rot="-5400000">
            <a:off x="6979525" y="190185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169" name="Google Shape;169;p20"/>
          <p:cNvSpPr/>
          <p:nvPr/>
        </p:nvSpPr>
        <p:spPr>
          <a:xfrm rot="-5400000">
            <a:off x="6979525" y="15465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170" name="Google Shape;170;p20"/>
          <p:cNvSpPr/>
          <p:nvPr/>
        </p:nvSpPr>
        <p:spPr>
          <a:xfrm rot="-5400000">
            <a:off x="6979525" y="119115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171" name="Google Shape;171;p20"/>
          <p:cNvSpPr/>
          <p:nvPr/>
        </p:nvSpPr>
        <p:spPr>
          <a:xfrm rot="-5400000">
            <a:off x="6979525" y="8358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172" name="Google Shape;172;p20"/>
          <p:cNvSpPr/>
          <p:nvPr/>
        </p:nvSpPr>
        <p:spPr>
          <a:xfrm rot="-5400000">
            <a:off x="6979525" y="48045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173" name="Google Shape;173;p20"/>
          <p:cNvSpPr/>
          <p:nvPr/>
        </p:nvSpPr>
        <p:spPr>
          <a:xfrm rot="-5400000">
            <a:off x="2589925" y="408705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0"/>
          <p:cNvSpPr/>
          <p:nvPr/>
        </p:nvSpPr>
        <p:spPr>
          <a:xfrm rot="-5400000">
            <a:off x="2589925" y="37317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0"/>
          <p:cNvSpPr/>
          <p:nvPr/>
        </p:nvSpPr>
        <p:spPr>
          <a:xfrm rot="-5400000">
            <a:off x="2589925" y="337635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0"/>
          <p:cNvSpPr/>
          <p:nvPr/>
        </p:nvSpPr>
        <p:spPr>
          <a:xfrm rot="-5400000">
            <a:off x="2589925" y="30210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0"/>
          <p:cNvSpPr/>
          <p:nvPr/>
        </p:nvSpPr>
        <p:spPr>
          <a:xfrm rot="-5400000">
            <a:off x="2589925" y="266565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0"/>
          <p:cNvSpPr/>
          <p:nvPr/>
        </p:nvSpPr>
        <p:spPr>
          <a:xfrm rot="-5400000">
            <a:off x="2589925" y="23103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0"/>
          <p:cNvSpPr/>
          <p:nvPr/>
        </p:nvSpPr>
        <p:spPr>
          <a:xfrm rot="-5400000">
            <a:off x="2589925" y="195495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0"/>
          <p:cNvSpPr/>
          <p:nvPr/>
        </p:nvSpPr>
        <p:spPr>
          <a:xfrm rot="-5400000">
            <a:off x="2589925" y="15996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0"/>
          <p:cNvSpPr/>
          <p:nvPr/>
        </p:nvSpPr>
        <p:spPr>
          <a:xfrm rot="-5400000">
            <a:off x="2589925" y="124425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0"/>
          <p:cNvSpPr/>
          <p:nvPr/>
        </p:nvSpPr>
        <p:spPr>
          <a:xfrm rot="-5400000">
            <a:off x="2589925" y="8889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0"/>
          <p:cNvSpPr/>
          <p:nvPr/>
        </p:nvSpPr>
        <p:spPr>
          <a:xfrm rot="-5400000">
            <a:off x="2589925" y="53355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0"/>
          <p:cNvSpPr/>
          <p:nvPr/>
        </p:nvSpPr>
        <p:spPr>
          <a:xfrm rot="10800000">
            <a:off x="6409075" y="41724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0"/>
          <p:cNvSpPr/>
          <p:nvPr/>
        </p:nvSpPr>
        <p:spPr>
          <a:xfrm rot="10800000">
            <a:off x="6053725" y="41724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0"/>
          <p:cNvSpPr/>
          <p:nvPr/>
        </p:nvSpPr>
        <p:spPr>
          <a:xfrm rot="10800000">
            <a:off x="5698375" y="41724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0"/>
          <p:cNvSpPr/>
          <p:nvPr/>
        </p:nvSpPr>
        <p:spPr>
          <a:xfrm rot="10800000">
            <a:off x="5343025" y="41724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0"/>
          <p:cNvSpPr/>
          <p:nvPr/>
        </p:nvSpPr>
        <p:spPr>
          <a:xfrm rot="10800000">
            <a:off x="4987675" y="41724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0"/>
          <p:cNvSpPr/>
          <p:nvPr/>
        </p:nvSpPr>
        <p:spPr>
          <a:xfrm rot="10800000">
            <a:off x="4632325" y="41724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0"/>
          <p:cNvSpPr/>
          <p:nvPr/>
        </p:nvSpPr>
        <p:spPr>
          <a:xfrm rot="10800000">
            <a:off x="4276975" y="41724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0"/>
          <p:cNvSpPr/>
          <p:nvPr/>
        </p:nvSpPr>
        <p:spPr>
          <a:xfrm rot="10800000">
            <a:off x="3921625" y="41724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0"/>
          <p:cNvSpPr/>
          <p:nvPr/>
        </p:nvSpPr>
        <p:spPr>
          <a:xfrm rot="10800000">
            <a:off x="3566275" y="41724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0"/>
          <p:cNvSpPr/>
          <p:nvPr/>
        </p:nvSpPr>
        <p:spPr>
          <a:xfrm rot="10800000">
            <a:off x="3210925" y="41724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0"/>
          <p:cNvSpPr/>
          <p:nvPr/>
        </p:nvSpPr>
        <p:spPr>
          <a:xfrm rot="10800000">
            <a:off x="2855575" y="41724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0"/>
          <p:cNvSpPr txBox="1"/>
          <p:nvPr/>
        </p:nvSpPr>
        <p:spPr>
          <a:xfrm>
            <a:off x="7150525" y="3678600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CCCCCC"/>
                </a:solidFill>
              </a:rPr>
              <a:t>-10</a:t>
            </a:r>
            <a:endParaRPr b="1">
              <a:solidFill>
                <a:srgbClr val="CCCCCC"/>
              </a:solidFill>
            </a:endParaRPr>
          </a:p>
        </p:txBody>
      </p:sp>
      <p:sp>
        <p:nvSpPr>
          <p:cNvPr id="196" name="Google Shape;196;p20"/>
          <p:cNvSpPr txBox="1"/>
          <p:nvPr/>
        </p:nvSpPr>
        <p:spPr>
          <a:xfrm>
            <a:off x="7150525" y="3983400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CCCCCC"/>
                </a:solidFill>
              </a:rPr>
              <a:t>-15</a:t>
            </a:r>
            <a:endParaRPr b="1">
              <a:solidFill>
                <a:srgbClr val="CCCCCC"/>
              </a:solidFill>
            </a:endParaRPr>
          </a:p>
        </p:txBody>
      </p:sp>
      <p:sp>
        <p:nvSpPr>
          <p:cNvPr id="197" name="Google Shape;197;p20"/>
          <p:cNvSpPr txBox="1"/>
          <p:nvPr/>
        </p:nvSpPr>
        <p:spPr>
          <a:xfrm>
            <a:off x="7150525" y="3323250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CCCCCC"/>
                </a:solidFill>
              </a:rPr>
              <a:t>-5</a:t>
            </a:r>
            <a:endParaRPr b="1">
              <a:solidFill>
                <a:srgbClr val="CCCCCC"/>
              </a:solidFill>
            </a:endParaRPr>
          </a:p>
        </p:txBody>
      </p:sp>
      <p:sp>
        <p:nvSpPr>
          <p:cNvPr id="198" name="Google Shape;198;p20"/>
          <p:cNvSpPr txBox="1"/>
          <p:nvPr/>
        </p:nvSpPr>
        <p:spPr>
          <a:xfrm>
            <a:off x="7150525" y="2967900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CCCCCC"/>
                </a:solidFill>
              </a:rPr>
              <a:t>0</a:t>
            </a:r>
            <a:endParaRPr b="1">
              <a:solidFill>
                <a:srgbClr val="CCCCCC"/>
              </a:solidFill>
            </a:endParaRPr>
          </a:p>
        </p:txBody>
      </p:sp>
      <p:sp>
        <p:nvSpPr>
          <p:cNvPr id="199" name="Google Shape;199;p20"/>
          <p:cNvSpPr txBox="1"/>
          <p:nvPr/>
        </p:nvSpPr>
        <p:spPr>
          <a:xfrm>
            <a:off x="7150525" y="2612550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CCCCCC"/>
                </a:solidFill>
              </a:rPr>
              <a:t>5</a:t>
            </a:r>
            <a:endParaRPr b="1">
              <a:solidFill>
                <a:srgbClr val="CCCCCC"/>
              </a:solidFill>
            </a:endParaRPr>
          </a:p>
        </p:txBody>
      </p:sp>
      <p:sp>
        <p:nvSpPr>
          <p:cNvPr id="200" name="Google Shape;200;p20"/>
          <p:cNvSpPr txBox="1"/>
          <p:nvPr/>
        </p:nvSpPr>
        <p:spPr>
          <a:xfrm>
            <a:off x="7150525" y="2257200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CCCCCC"/>
                </a:solidFill>
              </a:rPr>
              <a:t>10</a:t>
            </a:r>
            <a:endParaRPr b="1">
              <a:solidFill>
                <a:srgbClr val="CCCCCC"/>
              </a:solidFill>
            </a:endParaRPr>
          </a:p>
        </p:txBody>
      </p:sp>
      <p:sp>
        <p:nvSpPr>
          <p:cNvPr id="201" name="Google Shape;201;p20"/>
          <p:cNvSpPr txBox="1"/>
          <p:nvPr/>
        </p:nvSpPr>
        <p:spPr>
          <a:xfrm>
            <a:off x="7150525" y="1901850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CCCCCC"/>
                </a:solidFill>
              </a:rPr>
              <a:t>15</a:t>
            </a:r>
            <a:endParaRPr b="1">
              <a:solidFill>
                <a:srgbClr val="CCCCCC"/>
              </a:solidFill>
            </a:endParaRPr>
          </a:p>
        </p:txBody>
      </p:sp>
      <p:sp>
        <p:nvSpPr>
          <p:cNvPr id="202" name="Google Shape;202;p20"/>
          <p:cNvSpPr txBox="1"/>
          <p:nvPr/>
        </p:nvSpPr>
        <p:spPr>
          <a:xfrm>
            <a:off x="7150525" y="1546500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CCCCCC"/>
                </a:solidFill>
              </a:rPr>
              <a:t>20</a:t>
            </a:r>
            <a:endParaRPr b="1">
              <a:solidFill>
                <a:srgbClr val="CCCCCC"/>
              </a:solidFill>
            </a:endParaRPr>
          </a:p>
        </p:txBody>
      </p:sp>
      <p:sp>
        <p:nvSpPr>
          <p:cNvPr id="203" name="Google Shape;203;p20"/>
          <p:cNvSpPr txBox="1"/>
          <p:nvPr/>
        </p:nvSpPr>
        <p:spPr>
          <a:xfrm>
            <a:off x="7150525" y="1191150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CCCCCC"/>
                </a:solidFill>
              </a:rPr>
              <a:t>25</a:t>
            </a:r>
            <a:endParaRPr b="1">
              <a:solidFill>
                <a:srgbClr val="CCCCCC"/>
              </a:solidFill>
            </a:endParaRPr>
          </a:p>
        </p:txBody>
      </p:sp>
      <p:sp>
        <p:nvSpPr>
          <p:cNvPr id="204" name="Google Shape;204;p20"/>
          <p:cNvSpPr txBox="1"/>
          <p:nvPr/>
        </p:nvSpPr>
        <p:spPr>
          <a:xfrm>
            <a:off x="7150525" y="835800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CCCCCC"/>
                </a:solidFill>
              </a:rPr>
              <a:t>30</a:t>
            </a:r>
            <a:endParaRPr b="1">
              <a:solidFill>
                <a:srgbClr val="CCCCCC"/>
              </a:solidFill>
            </a:endParaRPr>
          </a:p>
        </p:txBody>
      </p:sp>
      <p:sp>
        <p:nvSpPr>
          <p:cNvPr id="205" name="Google Shape;205;p20"/>
          <p:cNvSpPr txBox="1"/>
          <p:nvPr/>
        </p:nvSpPr>
        <p:spPr>
          <a:xfrm>
            <a:off x="7150525" y="480450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CCCCCC"/>
                </a:solidFill>
              </a:rPr>
              <a:t>35</a:t>
            </a:r>
            <a:endParaRPr b="1">
              <a:solidFill>
                <a:srgbClr val="CCCCCC"/>
              </a:solidFill>
            </a:endParaRPr>
          </a:p>
        </p:txBody>
      </p:sp>
      <p:sp>
        <p:nvSpPr>
          <p:cNvPr id="206" name="Google Shape;206;p20"/>
          <p:cNvSpPr txBox="1"/>
          <p:nvPr/>
        </p:nvSpPr>
        <p:spPr>
          <a:xfrm>
            <a:off x="1606825" y="3680775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0000FF"/>
                </a:solidFill>
              </a:rPr>
              <a:t>100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207" name="Google Shape;207;p20"/>
          <p:cNvSpPr txBox="1"/>
          <p:nvPr/>
        </p:nvSpPr>
        <p:spPr>
          <a:xfrm>
            <a:off x="1606825" y="3985575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0000FF"/>
                </a:solidFill>
              </a:rPr>
              <a:t>0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208" name="Google Shape;208;p20"/>
          <p:cNvSpPr txBox="1"/>
          <p:nvPr/>
        </p:nvSpPr>
        <p:spPr>
          <a:xfrm>
            <a:off x="1606825" y="3325425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0000FF"/>
                </a:solidFill>
              </a:rPr>
              <a:t>200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209" name="Google Shape;209;p20"/>
          <p:cNvSpPr txBox="1"/>
          <p:nvPr/>
        </p:nvSpPr>
        <p:spPr>
          <a:xfrm>
            <a:off x="1606825" y="2970075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0000FF"/>
                </a:solidFill>
              </a:rPr>
              <a:t>300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210" name="Google Shape;210;p20"/>
          <p:cNvSpPr txBox="1"/>
          <p:nvPr/>
        </p:nvSpPr>
        <p:spPr>
          <a:xfrm>
            <a:off x="1606825" y="2614725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0000FF"/>
                </a:solidFill>
              </a:rPr>
              <a:t>400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211" name="Google Shape;211;p20"/>
          <p:cNvSpPr txBox="1"/>
          <p:nvPr/>
        </p:nvSpPr>
        <p:spPr>
          <a:xfrm>
            <a:off x="1606825" y="2259375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0000FF"/>
                </a:solidFill>
              </a:rPr>
              <a:t>500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212" name="Google Shape;212;p20"/>
          <p:cNvSpPr txBox="1"/>
          <p:nvPr/>
        </p:nvSpPr>
        <p:spPr>
          <a:xfrm>
            <a:off x="1606825" y="1904025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0000FF"/>
                </a:solidFill>
              </a:rPr>
              <a:t>600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213" name="Google Shape;213;p20"/>
          <p:cNvSpPr txBox="1"/>
          <p:nvPr/>
        </p:nvSpPr>
        <p:spPr>
          <a:xfrm>
            <a:off x="1606825" y="1548675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FF9900"/>
                </a:solidFill>
              </a:rPr>
              <a:t>700</a:t>
            </a:r>
            <a:endParaRPr b="1">
              <a:solidFill>
                <a:srgbClr val="FF9900"/>
              </a:solidFill>
            </a:endParaRPr>
          </a:p>
        </p:txBody>
      </p:sp>
      <p:sp>
        <p:nvSpPr>
          <p:cNvPr id="214" name="Google Shape;214;p20"/>
          <p:cNvSpPr txBox="1"/>
          <p:nvPr/>
        </p:nvSpPr>
        <p:spPr>
          <a:xfrm>
            <a:off x="1606825" y="1193325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FF9900"/>
                </a:solidFill>
              </a:rPr>
              <a:t>800</a:t>
            </a:r>
            <a:endParaRPr b="1">
              <a:solidFill>
                <a:srgbClr val="FF9900"/>
              </a:solidFill>
            </a:endParaRPr>
          </a:p>
        </p:txBody>
      </p:sp>
      <p:sp>
        <p:nvSpPr>
          <p:cNvPr id="215" name="Google Shape;215;p20"/>
          <p:cNvSpPr txBox="1"/>
          <p:nvPr/>
        </p:nvSpPr>
        <p:spPr>
          <a:xfrm>
            <a:off x="1606825" y="837975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FF0000"/>
                </a:solidFill>
              </a:rPr>
              <a:t>900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16" name="Google Shape;216;p20"/>
          <p:cNvSpPr txBox="1"/>
          <p:nvPr/>
        </p:nvSpPr>
        <p:spPr>
          <a:xfrm>
            <a:off x="1606825" y="482625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FF0000"/>
                </a:solidFill>
              </a:rPr>
              <a:t>1000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17" name="Google Shape;217;p20"/>
          <p:cNvSpPr txBox="1"/>
          <p:nvPr/>
        </p:nvSpPr>
        <p:spPr>
          <a:xfrm>
            <a:off x="2436025" y="4502400"/>
            <a:ext cx="44556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0000FF"/>
                </a:solidFill>
              </a:rPr>
              <a:t>1     2     3     4      5     6     7     8      9    10   11  12 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218" name="Google Shape;218;p20"/>
          <p:cNvSpPr/>
          <p:nvPr/>
        </p:nvSpPr>
        <p:spPr>
          <a:xfrm rot="10800000">
            <a:off x="6684250" y="41493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0"/>
          <p:cNvSpPr/>
          <p:nvPr/>
        </p:nvSpPr>
        <p:spPr>
          <a:xfrm>
            <a:off x="5970325" y="3106350"/>
            <a:ext cx="219900" cy="10662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0"/>
          <p:cNvSpPr/>
          <p:nvPr/>
        </p:nvSpPr>
        <p:spPr>
          <a:xfrm>
            <a:off x="5614975" y="3781350"/>
            <a:ext cx="219900" cy="3909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0"/>
          <p:cNvSpPr/>
          <p:nvPr/>
        </p:nvSpPr>
        <p:spPr>
          <a:xfrm>
            <a:off x="5259625" y="4046700"/>
            <a:ext cx="219900" cy="1257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0"/>
          <p:cNvSpPr/>
          <p:nvPr/>
        </p:nvSpPr>
        <p:spPr>
          <a:xfrm>
            <a:off x="6327275" y="2395650"/>
            <a:ext cx="219900" cy="18033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0"/>
          <p:cNvSpPr/>
          <p:nvPr/>
        </p:nvSpPr>
        <p:spPr>
          <a:xfrm>
            <a:off x="4547325" y="4033425"/>
            <a:ext cx="219900" cy="1257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0"/>
          <p:cNvSpPr/>
          <p:nvPr/>
        </p:nvSpPr>
        <p:spPr>
          <a:xfrm>
            <a:off x="4191975" y="3923250"/>
            <a:ext cx="219900" cy="2358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0"/>
          <p:cNvSpPr/>
          <p:nvPr/>
        </p:nvSpPr>
        <p:spPr>
          <a:xfrm>
            <a:off x="3836625" y="3375700"/>
            <a:ext cx="219900" cy="7836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0"/>
          <p:cNvSpPr/>
          <p:nvPr/>
        </p:nvSpPr>
        <p:spPr>
          <a:xfrm>
            <a:off x="4904275" y="4059975"/>
            <a:ext cx="219900" cy="1257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1"/>
          <p:cNvSpPr/>
          <p:nvPr/>
        </p:nvSpPr>
        <p:spPr>
          <a:xfrm>
            <a:off x="2674975" y="311100"/>
            <a:ext cx="106500" cy="39678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1"/>
          <p:cNvSpPr/>
          <p:nvPr/>
        </p:nvSpPr>
        <p:spPr>
          <a:xfrm>
            <a:off x="6841075" y="311100"/>
            <a:ext cx="106500" cy="39678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1"/>
          <p:cNvSpPr/>
          <p:nvPr/>
        </p:nvSpPr>
        <p:spPr>
          <a:xfrm rot="5400000">
            <a:off x="4720375" y="2107575"/>
            <a:ext cx="125700" cy="42168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1"/>
          <p:cNvSpPr txBox="1"/>
          <p:nvPr/>
        </p:nvSpPr>
        <p:spPr>
          <a:xfrm rot="-5400000">
            <a:off x="6570200" y="2099550"/>
            <a:ext cx="30441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2400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rPr>
              <a:t>ציר טמפרטורות</a:t>
            </a:r>
            <a:endParaRPr b="1" sz="2400">
              <a:solidFill>
                <a:srgbClr val="FF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35" name="Google Shape;235;p21"/>
          <p:cNvSpPr txBox="1"/>
          <p:nvPr/>
        </p:nvSpPr>
        <p:spPr>
          <a:xfrm rot="-5400000">
            <a:off x="-349625" y="2226750"/>
            <a:ext cx="30441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2400">
                <a:solidFill>
                  <a:srgbClr val="CCCCCC"/>
                </a:solidFill>
                <a:latin typeface="Varela Round"/>
                <a:ea typeface="Varela Round"/>
                <a:cs typeface="Varela Round"/>
                <a:sym typeface="Varela Round"/>
              </a:rPr>
              <a:t>ציר כמות המשקעים</a:t>
            </a:r>
            <a:endParaRPr b="1" sz="2400">
              <a:solidFill>
                <a:srgbClr val="CCCCCC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36" name="Google Shape;236;p21"/>
          <p:cNvSpPr txBox="1"/>
          <p:nvPr/>
        </p:nvSpPr>
        <p:spPr>
          <a:xfrm>
            <a:off x="3261175" y="4680000"/>
            <a:ext cx="30441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2400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rPr>
              <a:t>ציר חודשי השנה</a:t>
            </a:r>
            <a:endParaRPr b="1" sz="2400">
              <a:solidFill>
                <a:srgbClr val="FF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37" name="Google Shape;237;p21"/>
          <p:cNvSpPr/>
          <p:nvPr/>
        </p:nvSpPr>
        <p:spPr>
          <a:xfrm rot="-5400000">
            <a:off x="6979525" y="403395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1"/>
          <p:cNvSpPr/>
          <p:nvPr/>
        </p:nvSpPr>
        <p:spPr>
          <a:xfrm rot="-5400000">
            <a:off x="6979525" y="36786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1"/>
          <p:cNvSpPr/>
          <p:nvPr/>
        </p:nvSpPr>
        <p:spPr>
          <a:xfrm rot="-5400000">
            <a:off x="6979525" y="332325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1"/>
          <p:cNvSpPr/>
          <p:nvPr/>
        </p:nvSpPr>
        <p:spPr>
          <a:xfrm rot="-5400000">
            <a:off x="6979525" y="29679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1"/>
          <p:cNvSpPr/>
          <p:nvPr/>
        </p:nvSpPr>
        <p:spPr>
          <a:xfrm rot="-5400000">
            <a:off x="6979525" y="261255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1"/>
          <p:cNvSpPr/>
          <p:nvPr/>
        </p:nvSpPr>
        <p:spPr>
          <a:xfrm rot="-5400000">
            <a:off x="6979525" y="22572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1"/>
          <p:cNvSpPr/>
          <p:nvPr/>
        </p:nvSpPr>
        <p:spPr>
          <a:xfrm rot="-5400000">
            <a:off x="6979525" y="190185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1"/>
          <p:cNvSpPr/>
          <p:nvPr/>
        </p:nvSpPr>
        <p:spPr>
          <a:xfrm rot="-5400000">
            <a:off x="6979525" y="15465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1"/>
          <p:cNvSpPr/>
          <p:nvPr/>
        </p:nvSpPr>
        <p:spPr>
          <a:xfrm rot="-5400000">
            <a:off x="6979525" y="119115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1"/>
          <p:cNvSpPr/>
          <p:nvPr/>
        </p:nvSpPr>
        <p:spPr>
          <a:xfrm rot="-5400000">
            <a:off x="6979525" y="8358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1"/>
          <p:cNvSpPr/>
          <p:nvPr/>
        </p:nvSpPr>
        <p:spPr>
          <a:xfrm rot="-5400000">
            <a:off x="6979525" y="48045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1"/>
          <p:cNvSpPr/>
          <p:nvPr/>
        </p:nvSpPr>
        <p:spPr>
          <a:xfrm rot="-5400000">
            <a:off x="2589925" y="408705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1"/>
          <p:cNvSpPr/>
          <p:nvPr/>
        </p:nvSpPr>
        <p:spPr>
          <a:xfrm rot="-5400000">
            <a:off x="2589925" y="37317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1"/>
          <p:cNvSpPr/>
          <p:nvPr/>
        </p:nvSpPr>
        <p:spPr>
          <a:xfrm rot="-5400000">
            <a:off x="2589925" y="337635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1"/>
          <p:cNvSpPr/>
          <p:nvPr/>
        </p:nvSpPr>
        <p:spPr>
          <a:xfrm rot="-5400000">
            <a:off x="2589925" y="30210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1"/>
          <p:cNvSpPr/>
          <p:nvPr/>
        </p:nvSpPr>
        <p:spPr>
          <a:xfrm rot="-5400000">
            <a:off x="2589925" y="266565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1"/>
          <p:cNvSpPr/>
          <p:nvPr/>
        </p:nvSpPr>
        <p:spPr>
          <a:xfrm rot="-5400000">
            <a:off x="2589925" y="23103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1"/>
          <p:cNvSpPr/>
          <p:nvPr/>
        </p:nvSpPr>
        <p:spPr>
          <a:xfrm rot="-5400000">
            <a:off x="2589925" y="195495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1"/>
          <p:cNvSpPr/>
          <p:nvPr/>
        </p:nvSpPr>
        <p:spPr>
          <a:xfrm rot="-5400000">
            <a:off x="2589925" y="15996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1"/>
          <p:cNvSpPr/>
          <p:nvPr/>
        </p:nvSpPr>
        <p:spPr>
          <a:xfrm rot="-5400000">
            <a:off x="2589925" y="124425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1"/>
          <p:cNvSpPr/>
          <p:nvPr/>
        </p:nvSpPr>
        <p:spPr>
          <a:xfrm rot="-5400000">
            <a:off x="2589925" y="8889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1"/>
          <p:cNvSpPr/>
          <p:nvPr/>
        </p:nvSpPr>
        <p:spPr>
          <a:xfrm rot="-5400000">
            <a:off x="2589925" y="53355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1"/>
          <p:cNvSpPr/>
          <p:nvPr/>
        </p:nvSpPr>
        <p:spPr>
          <a:xfrm rot="10800000">
            <a:off x="6409075" y="41724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1"/>
          <p:cNvSpPr/>
          <p:nvPr/>
        </p:nvSpPr>
        <p:spPr>
          <a:xfrm rot="10800000">
            <a:off x="6053725" y="41724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1"/>
          <p:cNvSpPr/>
          <p:nvPr/>
        </p:nvSpPr>
        <p:spPr>
          <a:xfrm rot="10800000">
            <a:off x="5698375" y="41724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1"/>
          <p:cNvSpPr/>
          <p:nvPr/>
        </p:nvSpPr>
        <p:spPr>
          <a:xfrm rot="10800000">
            <a:off x="5343025" y="41724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1"/>
          <p:cNvSpPr/>
          <p:nvPr/>
        </p:nvSpPr>
        <p:spPr>
          <a:xfrm rot="10800000">
            <a:off x="4987675" y="41724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1"/>
          <p:cNvSpPr/>
          <p:nvPr/>
        </p:nvSpPr>
        <p:spPr>
          <a:xfrm rot="10800000">
            <a:off x="4632325" y="41724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1"/>
          <p:cNvSpPr/>
          <p:nvPr/>
        </p:nvSpPr>
        <p:spPr>
          <a:xfrm rot="10800000">
            <a:off x="4276975" y="41724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1"/>
          <p:cNvSpPr/>
          <p:nvPr/>
        </p:nvSpPr>
        <p:spPr>
          <a:xfrm rot="10800000">
            <a:off x="3921625" y="41724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1"/>
          <p:cNvSpPr/>
          <p:nvPr/>
        </p:nvSpPr>
        <p:spPr>
          <a:xfrm rot="10800000">
            <a:off x="3566275" y="41724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1"/>
          <p:cNvSpPr/>
          <p:nvPr/>
        </p:nvSpPr>
        <p:spPr>
          <a:xfrm rot="10800000">
            <a:off x="3210925" y="41724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1"/>
          <p:cNvSpPr/>
          <p:nvPr/>
        </p:nvSpPr>
        <p:spPr>
          <a:xfrm rot="10800000">
            <a:off x="2855575" y="41724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1"/>
          <p:cNvSpPr txBox="1"/>
          <p:nvPr/>
        </p:nvSpPr>
        <p:spPr>
          <a:xfrm>
            <a:off x="7150525" y="3678600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0000FF"/>
                </a:solidFill>
              </a:rPr>
              <a:t>-10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271" name="Google Shape;271;p21"/>
          <p:cNvSpPr txBox="1"/>
          <p:nvPr/>
        </p:nvSpPr>
        <p:spPr>
          <a:xfrm>
            <a:off x="7150525" y="3983400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0000FF"/>
                </a:solidFill>
              </a:rPr>
              <a:t>-15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272" name="Google Shape;272;p21"/>
          <p:cNvSpPr txBox="1"/>
          <p:nvPr/>
        </p:nvSpPr>
        <p:spPr>
          <a:xfrm>
            <a:off x="7150525" y="3323250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0000FF"/>
                </a:solidFill>
              </a:rPr>
              <a:t>-5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273" name="Google Shape;273;p21"/>
          <p:cNvSpPr txBox="1"/>
          <p:nvPr/>
        </p:nvSpPr>
        <p:spPr>
          <a:xfrm>
            <a:off x="7150525" y="2967900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0000FF"/>
                </a:solidFill>
              </a:rPr>
              <a:t>0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274" name="Google Shape;274;p21"/>
          <p:cNvSpPr txBox="1"/>
          <p:nvPr/>
        </p:nvSpPr>
        <p:spPr>
          <a:xfrm>
            <a:off x="7150525" y="2612550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0000FF"/>
                </a:solidFill>
              </a:rPr>
              <a:t>5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275" name="Google Shape;275;p21"/>
          <p:cNvSpPr txBox="1"/>
          <p:nvPr/>
        </p:nvSpPr>
        <p:spPr>
          <a:xfrm>
            <a:off x="7150525" y="2257200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0000FF"/>
                </a:solidFill>
              </a:rPr>
              <a:t>10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276" name="Google Shape;276;p21"/>
          <p:cNvSpPr txBox="1"/>
          <p:nvPr/>
        </p:nvSpPr>
        <p:spPr>
          <a:xfrm>
            <a:off x="7150525" y="1901850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0000FF"/>
                </a:solidFill>
              </a:rPr>
              <a:t>15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277" name="Google Shape;277;p21"/>
          <p:cNvSpPr txBox="1"/>
          <p:nvPr/>
        </p:nvSpPr>
        <p:spPr>
          <a:xfrm>
            <a:off x="7150525" y="1546500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FF9900"/>
                </a:solidFill>
              </a:rPr>
              <a:t>20</a:t>
            </a:r>
            <a:endParaRPr b="1">
              <a:solidFill>
                <a:srgbClr val="FF9900"/>
              </a:solidFill>
            </a:endParaRPr>
          </a:p>
        </p:txBody>
      </p:sp>
      <p:sp>
        <p:nvSpPr>
          <p:cNvPr id="278" name="Google Shape;278;p21"/>
          <p:cNvSpPr txBox="1"/>
          <p:nvPr/>
        </p:nvSpPr>
        <p:spPr>
          <a:xfrm>
            <a:off x="7150525" y="1191150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FF9900"/>
                </a:solidFill>
              </a:rPr>
              <a:t>25</a:t>
            </a:r>
            <a:endParaRPr b="1">
              <a:solidFill>
                <a:srgbClr val="FF9900"/>
              </a:solidFill>
            </a:endParaRPr>
          </a:p>
        </p:txBody>
      </p:sp>
      <p:sp>
        <p:nvSpPr>
          <p:cNvPr id="279" name="Google Shape;279;p21"/>
          <p:cNvSpPr txBox="1"/>
          <p:nvPr/>
        </p:nvSpPr>
        <p:spPr>
          <a:xfrm>
            <a:off x="7150525" y="835800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FF0000"/>
                </a:solidFill>
              </a:rPr>
              <a:t>30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80" name="Google Shape;280;p21"/>
          <p:cNvSpPr txBox="1"/>
          <p:nvPr/>
        </p:nvSpPr>
        <p:spPr>
          <a:xfrm>
            <a:off x="7150525" y="480450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FF0000"/>
                </a:solidFill>
              </a:rPr>
              <a:t>35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81" name="Google Shape;281;p21"/>
          <p:cNvSpPr txBox="1"/>
          <p:nvPr/>
        </p:nvSpPr>
        <p:spPr>
          <a:xfrm>
            <a:off x="1606825" y="3680775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CCCCCC"/>
                </a:solidFill>
              </a:rPr>
              <a:t>100</a:t>
            </a:r>
            <a:endParaRPr b="1">
              <a:solidFill>
                <a:srgbClr val="CCCCCC"/>
              </a:solidFill>
            </a:endParaRPr>
          </a:p>
        </p:txBody>
      </p:sp>
      <p:sp>
        <p:nvSpPr>
          <p:cNvPr id="282" name="Google Shape;282;p21"/>
          <p:cNvSpPr txBox="1"/>
          <p:nvPr/>
        </p:nvSpPr>
        <p:spPr>
          <a:xfrm>
            <a:off x="1606825" y="3985575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CCCCCC"/>
                </a:solidFill>
              </a:rPr>
              <a:t>0</a:t>
            </a:r>
            <a:endParaRPr b="1">
              <a:solidFill>
                <a:srgbClr val="CCCCCC"/>
              </a:solidFill>
            </a:endParaRPr>
          </a:p>
        </p:txBody>
      </p:sp>
      <p:sp>
        <p:nvSpPr>
          <p:cNvPr id="283" name="Google Shape;283;p21"/>
          <p:cNvSpPr txBox="1"/>
          <p:nvPr/>
        </p:nvSpPr>
        <p:spPr>
          <a:xfrm>
            <a:off x="1606825" y="3325425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CCCCCC"/>
                </a:solidFill>
              </a:rPr>
              <a:t>200</a:t>
            </a:r>
            <a:endParaRPr b="1">
              <a:solidFill>
                <a:srgbClr val="CCCCCC"/>
              </a:solidFill>
            </a:endParaRPr>
          </a:p>
        </p:txBody>
      </p:sp>
      <p:sp>
        <p:nvSpPr>
          <p:cNvPr id="284" name="Google Shape;284;p21"/>
          <p:cNvSpPr txBox="1"/>
          <p:nvPr/>
        </p:nvSpPr>
        <p:spPr>
          <a:xfrm>
            <a:off x="1606825" y="2970075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CCCCCC"/>
                </a:solidFill>
              </a:rPr>
              <a:t>300</a:t>
            </a:r>
            <a:endParaRPr b="1">
              <a:solidFill>
                <a:srgbClr val="CCCCCC"/>
              </a:solidFill>
            </a:endParaRPr>
          </a:p>
        </p:txBody>
      </p:sp>
      <p:sp>
        <p:nvSpPr>
          <p:cNvPr id="285" name="Google Shape;285;p21"/>
          <p:cNvSpPr txBox="1"/>
          <p:nvPr/>
        </p:nvSpPr>
        <p:spPr>
          <a:xfrm>
            <a:off x="1606825" y="2614725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CCCCCC"/>
                </a:solidFill>
              </a:rPr>
              <a:t>400</a:t>
            </a:r>
            <a:endParaRPr b="1">
              <a:solidFill>
                <a:srgbClr val="CCCCCC"/>
              </a:solidFill>
            </a:endParaRPr>
          </a:p>
        </p:txBody>
      </p:sp>
      <p:sp>
        <p:nvSpPr>
          <p:cNvPr id="286" name="Google Shape;286;p21"/>
          <p:cNvSpPr txBox="1"/>
          <p:nvPr/>
        </p:nvSpPr>
        <p:spPr>
          <a:xfrm>
            <a:off x="1606825" y="2259375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CCCCCC"/>
                </a:solidFill>
              </a:rPr>
              <a:t>500</a:t>
            </a:r>
            <a:endParaRPr b="1">
              <a:solidFill>
                <a:srgbClr val="CCCCCC"/>
              </a:solidFill>
            </a:endParaRPr>
          </a:p>
        </p:txBody>
      </p:sp>
      <p:sp>
        <p:nvSpPr>
          <p:cNvPr id="287" name="Google Shape;287;p21"/>
          <p:cNvSpPr txBox="1"/>
          <p:nvPr/>
        </p:nvSpPr>
        <p:spPr>
          <a:xfrm>
            <a:off x="1606825" y="1904025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CCCCCC"/>
                </a:solidFill>
              </a:rPr>
              <a:t>600</a:t>
            </a:r>
            <a:endParaRPr b="1">
              <a:solidFill>
                <a:srgbClr val="CCCCCC"/>
              </a:solidFill>
            </a:endParaRPr>
          </a:p>
        </p:txBody>
      </p:sp>
      <p:sp>
        <p:nvSpPr>
          <p:cNvPr id="288" name="Google Shape;288;p21"/>
          <p:cNvSpPr txBox="1"/>
          <p:nvPr/>
        </p:nvSpPr>
        <p:spPr>
          <a:xfrm>
            <a:off x="1606825" y="1548675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CCCCCC"/>
                </a:solidFill>
              </a:rPr>
              <a:t>700</a:t>
            </a:r>
            <a:endParaRPr b="1">
              <a:solidFill>
                <a:srgbClr val="CCCCCC"/>
              </a:solidFill>
            </a:endParaRPr>
          </a:p>
        </p:txBody>
      </p:sp>
      <p:sp>
        <p:nvSpPr>
          <p:cNvPr id="289" name="Google Shape;289;p21"/>
          <p:cNvSpPr txBox="1"/>
          <p:nvPr/>
        </p:nvSpPr>
        <p:spPr>
          <a:xfrm>
            <a:off x="1606825" y="1193325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CCCCCC"/>
                </a:solidFill>
              </a:rPr>
              <a:t>800</a:t>
            </a:r>
            <a:endParaRPr b="1">
              <a:solidFill>
                <a:srgbClr val="CCCCCC"/>
              </a:solidFill>
            </a:endParaRPr>
          </a:p>
        </p:txBody>
      </p:sp>
      <p:sp>
        <p:nvSpPr>
          <p:cNvPr id="290" name="Google Shape;290;p21"/>
          <p:cNvSpPr txBox="1"/>
          <p:nvPr/>
        </p:nvSpPr>
        <p:spPr>
          <a:xfrm>
            <a:off x="1606825" y="837975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CCCCCC"/>
                </a:solidFill>
              </a:rPr>
              <a:t>900</a:t>
            </a:r>
            <a:endParaRPr b="1">
              <a:solidFill>
                <a:srgbClr val="CCCCCC"/>
              </a:solidFill>
            </a:endParaRPr>
          </a:p>
        </p:txBody>
      </p:sp>
      <p:sp>
        <p:nvSpPr>
          <p:cNvPr id="291" name="Google Shape;291;p21"/>
          <p:cNvSpPr txBox="1"/>
          <p:nvPr/>
        </p:nvSpPr>
        <p:spPr>
          <a:xfrm>
            <a:off x="1606825" y="482625"/>
            <a:ext cx="82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CCCCCC"/>
                </a:solidFill>
              </a:rPr>
              <a:t>1000</a:t>
            </a:r>
            <a:endParaRPr b="1">
              <a:solidFill>
                <a:srgbClr val="CCCCCC"/>
              </a:solidFill>
            </a:endParaRPr>
          </a:p>
        </p:txBody>
      </p:sp>
      <p:sp>
        <p:nvSpPr>
          <p:cNvPr id="292" name="Google Shape;292;p21"/>
          <p:cNvSpPr txBox="1"/>
          <p:nvPr/>
        </p:nvSpPr>
        <p:spPr>
          <a:xfrm>
            <a:off x="2436025" y="4502400"/>
            <a:ext cx="44556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solidFill>
                  <a:srgbClr val="0000FF"/>
                </a:solidFill>
              </a:rPr>
              <a:t>1     2     3     4      5     6     7     8      9    10   11  12 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293" name="Google Shape;293;p21"/>
          <p:cNvSpPr/>
          <p:nvPr/>
        </p:nvSpPr>
        <p:spPr>
          <a:xfrm rot="10800000">
            <a:off x="6684250" y="4149300"/>
            <a:ext cx="53100" cy="33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1"/>
          <p:cNvSpPr/>
          <p:nvPr/>
        </p:nvSpPr>
        <p:spPr>
          <a:xfrm>
            <a:off x="4960975" y="546300"/>
            <a:ext cx="106500" cy="125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1"/>
          <p:cNvSpPr/>
          <p:nvPr/>
        </p:nvSpPr>
        <p:spPr>
          <a:xfrm>
            <a:off x="5285875" y="635700"/>
            <a:ext cx="106500" cy="125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1"/>
          <p:cNvSpPr/>
          <p:nvPr/>
        </p:nvSpPr>
        <p:spPr>
          <a:xfrm>
            <a:off x="5591863" y="940125"/>
            <a:ext cx="106500" cy="125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1"/>
          <p:cNvSpPr/>
          <p:nvPr/>
        </p:nvSpPr>
        <p:spPr>
          <a:xfrm>
            <a:off x="6027013" y="1346400"/>
            <a:ext cx="106500" cy="125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1"/>
          <p:cNvSpPr/>
          <p:nvPr/>
        </p:nvSpPr>
        <p:spPr>
          <a:xfrm>
            <a:off x="6382363" y="1650825"/>
            <a:ext cx="106500" cy="125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1"/>
          <p:cNvSpPr/>
          <p:nvPr/>
        </p:nvSpPr>
        <p:spPr>
          <a:xfrm>
            <a:off x="6657538" y="2004000"/>
            <a:ext cx="106500" cy="125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1"/>
          <p:cNvSpPr/>
          <p:nvPr/>
        </p:nvSpPr>
        <p:spPr>
          <a:xfrm>
            <a:off x="4585300" y="725100"/>
            <a:ext cx="106500" cy="125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1"/>
          <p:cNvSpPr/>
          <p:nvPr/>
        </p:nvSpPr>
        <p:spPr>
          <a:xfrm>
            <a:off x="4205950" y="991050"/>
            <a:ext cx="106500" cy="125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1"/>
          <p:cNvSpPr/>
          <p:nvPr/>
        </p:nvSpPr>
        <p:spPr>
          <a:xfrm>
            <a:off x="3894925" y="1295475"/>
            <a:ext cx="106500" cy="125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1"/>
          <p:cNvSpPr/>
          <p:nvPr/>
        </p:nvSpPr>
        <p:spPr>
          <a:xfrm>
            <a:off x="3539575" y="1548675"/>
            <a:ext cx="106500" cy="125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1"/>
          <p:cNvSpPr/>
          <p:nvPr/>
        </p:nvSpPr>
        <p:spPr>
          <a:xfrm>
            <a:off x="3184225" y="1776525"/>
            <a:ext cx="106500" cy="125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1"/>
          <p:cNvSpPr/>
          <p:nvPr/>
        </p:nvSpPr>
        <p:spPr>
          <a:xfrm>
            <a:off x="2908675" y="2057100"/>
            <a:ext cx="106500" cy="125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1"/>
          <p:cNvSpPr/>
          <p:nvPr/>
        </p:nvSpPr>
        <p:spPr>
          <a:xfrm>
            <a:off x="2746050" y="601044"/>
            <a:ext cx="4133750" cy="1673100"/>
          </a:xfrm>
          <a:custGeom>
            <a:rect b="b" l="l" r="r" t="t"/>
            <a:pathLst>
              <a:path extrusionOk="0" h="66924" w="165350">
                <a:moveTo>
                  <a:pt x="0" y="66924"/>
                </a:moveTo>
                <a:cubicBezTo>
                  <a:pt x="6792" y="63530"/>
                  <a:pt x="11894" y="57133"/>
                  <a:pt x="16108" y="50816"/>
                </a:cubicBezTo>
                <a:cubicBezTo>
                  <a:pt x="18437" y="47325"/>
                  <a:pt x="24986" y="49519"/>
                  <a:pt x="27953" y="46552"/>
                </a:cubicBezTo>
                <a:cubicBezTo>
                  <a:pt x="33626" y="40879"/>
                  <a:pt x="40701" y="36787"/>
                  <a:pt x="47378" y="32338"/>
                </a:cubicBezTo>
                <a:cubicBezTo>
                  <a:pt x="51022" y="29909"/>
                  <a:pt x="49419" y="22923"/>
                  <a:pt x="53063" y="20494"/>
                </a:cubicBezTo>
                <a:cubicBezTo>
                  <a:pt x="54908" y="19265"/>
                  <a:pt x="58129" y="21588"/>
                  <a:pt x="59696" y="20020"/>
                </a:cubicBezTo>
                <a:cubicBezTo>
                  <a:pt x="63330" y="16383"/>
                  <a:pt x="66341" y="11622"/>
                  <a:pt x="71067" y="9597"/>
                </a:cubicBezTo>
                <a:cubicBezTo>
                  <a:pt x="74280" y="8220"/>
                  <a:pt x="78018" y="8078"/>
                  <a:pt x="81016" y="6280"/>
                </a:cubicBezTo>
                <a:cubicBezTo>
                  <a:pt x="84594" y="4134"/>
                  <a:pt x="87822" y="940"/>
                  <a:pt x="91913" y="121"/>
                </a:cubicBezTo>
                <a:cubicBezTo>
                  <a:pt x="94337" y="-364"/>
                  <a:pt x="96251" y="2519"/>
                  <a:pt x="98546" y="3437"/>
                </a:cubicBezTo>
                <a:cubicBezTo>
                  <a:pt x="101979" y="4809"/>
                  <a:pt x="106354" y="4615"/>
                  <a:pt x="108970" y="7228"/>
                </a:cubicBezTo>
                <a:cubicBezTo>
                  <a:pt x="114825" y="13077"/>
                  <a:pt x="118664" y="21118"/>
                  <a:pt x="125552" y="25705"/>
                </a:cubicBezTo>
                <a:cubicBezTo>
                  <a:pt x="141167" y="36104"/>
                  <a:pt x="154090" y="50497"/>
                  <a:pt x="165350" y="65503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