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Barlow Semi Condensed Light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Roboto Mono Light"/>
      <p:regular r:id="rId41"/>
      <p:bold r:id="rId42"/>
      <p:italic r:id="rId43"/>
      <p:boldItalic r:id="rId44"/>
    </p:embeddedFont>
    <p:embeddedFont>
      <p:font typeface="Varela Round"/>
      <p:regular r:id="rId45"/>
    </p:embeddedFont>
    <p:embeddedFont>
      <p:font typeface="Roboto Light"/>
      <p:regular r:id="rId46"/>
      <p:bold r:id="rId47"/>
      <p:italic r:id="rId48"/>
      <p:boldItalic r:id="rId49"/>
    </p:embeddedFont>
    <p:embeddedFont>
      <p:font typeface="Reem Kufi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RobotoMonoLight-bold.fntdata"/><Relationship Id="rId41" Type="http://schemas.openxmlformats.org/officeDocument/2006/relationships/font" Target="fonts/RobotoMonoLight-regular.fntdata"/><Relationship Id="rId44" Type="http://schemas.openxmlformats.org/officeDocument/2006/relationships/font" Target="fonts/RobotoMonoLight-boldItalic.fntdata"/><Relationship Id="rId43" Type="http://schemas.openxmlformats.org/officeDocument/2006/relationships/font" Target="fonts/RobotoMonoLight-italic.fntdata"/><Relationship Id="rId46" Type="http://schemas.openxmlformats.org/officeDocument/2006/relationships/font" Target="fonts/RobotoLight-regular.fntdata"/><Relationship Id="rId45" Type="http://schemas.openxmlformats.org/officeDocument/2006/relationships/font" Target="fonts/VarelaRoun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Light-italic.fntdata"/><Relationship Id="rId47" Type="http://schemas.openxmlformats.org/officeDocument/2006/relationships/font" Target="fonts/RobotoLight-bold.fntdata"/><Relationship Id="rId49" Type="http://schemas.openxmlformats.org/officeDocument/2006/relationships/font" Target="fonts/RobotoLigh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font" Target="fonts/BarlowSemiCondensedLight-regular.fntdata"/><Relationship Id="rId32" Type="http://schemas.openxmlformats.org/officeDocument/2006/relationships/slide" Target="slides/slide28.xml"/><Relationship Id="rId35" Type="http://schemas.openxmlformats.org/officeDocument/2006/relationships/font" Target="fonts/BarlowSemiCondensedLight-italic.fntdata"/><Relationship Id="rId34" Type="http://schemas.openxmlformats.org/officeDocument/2006/relationships/font" Target="fonts/BarlowSemiCondensedLight-bold.fntdata"/><Relationship Id="rId37" Type="http://schemas.openxmlformats.org/officeDocument/2006/relationships/font" Target="fonts/Roboto-regular.fntdata"/><Relationship Id="rId36" Type="http://schemas.openxmlformats.org/officeDocument/2006/relationships/font" Target="fonts/BarlowSemiCondensedLight-boldItalic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eemKufi-bold.fntdata"/><Relationship Id="rId50" Type="http://schemas.openxmlformats.org/officeDocument/2006/relationships/font" Target="fonts/ReemKufi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3c857ac35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3c857ac35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3c857ac35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3c857ac35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3c857ac35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3c857ac35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3c857ac35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3c857ac35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3c857ac35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3c857ac35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3c857ac35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3c857ac35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3c857ac35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a3c857ac35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3c857ac35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3c857ac35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3c857ac35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3c857ac35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3c857ac35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3c857ac35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3c857ac35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3c857ac35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3c857ac35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3c857ac35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3c857ac35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3c857ac35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3c857ac35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3c857ac35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a3c857ac35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a3c857ac35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a3c857ac35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a3c857ac35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3c857ac35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3c857ac35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a3c857ac35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a3c857ac35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a3c857ac35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a3c857ac35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a3c857ac35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a3c857ac35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3c857ac35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3c857ac35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3c857ac35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3c857ac35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3c857ac35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3c857ac35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3c857ac35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3c857ac35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3c857ac35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3c857ac35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3c857ac35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3c857ac35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3c857ac35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3c857ac35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368000" y="1340500"/>
            <a:ext cx="64080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199750" y="3303975"/>
            <a:ext cx="474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889925" y="1022525"/>
            <a:ext cx="5364129" cy="2991307"/>
          </a:xfrm>
          <a:custGeom>
            <a:rect b="b" l="l" r="r" t="t"/>
            <a:pathLst>
              <a:path extrusionOk="0" fill="none" h="84542" w="151604">
                <a:moveTo>
                  <a:pt x="151603" y="64704"/>
                </a:moveTo>
                <a:lnTo>
                  <a:pt x="151603" y="84541"/>
                </a:lnTo>
                <a:lnTo>
                  <a:pt x="0" y="84541"/>
                </a:lnTo>
                <a:lnTo>
                  <a:pt x="0" y="0"/>
                </a:lnTo>
                <a:lnTo>
                  <a:pt x="75397" y="0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2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518425"/>
            <a:ext cx="85206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subTitle"/>
          </p:nvPr>
        </p:nvSpPr>
        <p:spPr>
          <a:xfrm>
            <a:off x="2142150" y="3358025"/>
            <a:ext cx="48597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/>
          <p:nvPr/>
        </p:nvSpPr>
        <p:spPr>
          <a:xfrm>
            <a:off x="1957938" y="1843163"/>
            <a:ext cx="5228133" cy="2066766"/>
          </a:xfrm>
          <a:custGeom>
            <a:rect b="b" l="l" r="r" t="t"/>
            <a:pathLst>
              <a:path extrusionOk="0" fill="none" h="59941" w="151628">
                <a:moveTo>
                  <a:pt x="61918" y="0"/>
                </a:moveTo>
                <a:lnTo>
                  <a:pt x="151628" y="0"/>
                </a:lnTo>
                <a:lnTo>
                  <a:pt x="151628" y="39294"/>
                </a:lnTo>
                <a:lnTo>
                  <a:pt x="1" y="39294"/>
                </a:lnTo>
                <a:lnTo>
                  <a:pt x="1" y="59941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bg>
      <p:bgPr>
        <a:solidFill>
          <a:schemeClr val="lt2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hasCustomPrompt="1" type="title"/>
          </p:nvPr>
        </p:nvSpPr>
        <p:spPr>
          <a:xfrm>
            <a:off x="5262075" y="1080800"/>
            <a:ext cx="2798700" cy="7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" name="Google Shape;54;p12"/>
          <p:cNvSpPr txBox="1"/>
          <p:nvPr>
            <p:ph idx="1" type="subTitle"/>
          </p:nvPr>
        </p:nvSpPr>
        <p:spPr>
          <a:xfrm>
            <a:off x="5262075" y="1695200"/>
            <a:ext cx="27987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12"/>
          <p:cNvSpPr txBox="1"/>
          <p:nvPr>
            <p:ph hasCustomPrompt="1" idx="2" type="title"/>
          </p:nvPr>
        </p:nvSpPr>
        <p:spPr>
          <a:xfrm>
            <a:off x="1283850" y="1080800"/>
            <a:ext cx="2798700" cy="7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/>
          <p:nvPr>
            <p:ph idx="3" type="subTitle"/>
          </p:nvPr>
        </p:nvSpPr>
        <p:spPr>
          <a:xfrm>
            <a:off x="1284050" y="1695200"/>
            <a:ext cx="27987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2"/>
          <p:cNvSpPr/>
          <p:nvPr/>
        </p:nvSpPr>
        <p:spPr>
          <a:xfrm>
            <a:off x="1133175" y="972600"/>
            <a:ext cx="2698807" cy="1348503"/>
          </a:xfrm>
          <a:custGeom>
            <a:rect b="b" l="l" r="r" t="t"/>
            <a:pathLst>
              <a:path extrusionOk="0" fill="none" h="37723" w="91687">
                <a:moveTo>
                  <a:pt x="26197" y="1"/>
                </a:moveTo>
                <a:lnTo>
                  <a:pt x="1" y="1"/>
                </a:lnTo>
                <a:lnTo>
                  <a:pt x="1" y="37723"/>
                </a:lnTo>
                <a:lnTo>
                  <a:pt x="91687" y="37723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/>
          <p:nvPr/>
        </p:nvSpPr>
        <p:spPr>
          <a:xfrm>
            <a:off x="5096475" y="972600"/>
            <a:ext cx="2698807" cy="1348503"/>
          </a:xfrm>
          <a:custGeom>
            <a:rect b="b" l="l" r="r" t="t"/>
            <a:pathLst>
              <a:path extrusionOk="0" fill="none" h="37723" w="91687">
                <a:moveTo>
                  <a:pt x="26197" y="1"/>
                </a:moveTo>
                <a:lnTo>
                  <a:pt x="1" y="1"/>
                </a:lnTo>
                <a:lnTo>
                  <a:pt x="1" y="37723"/>
                </a:lnTo>
                <a:lnTo>
                  <a:pt x="91687" y="37723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14">
    <p:bg>
      <p:bgPr>
        <a:solidFill>
          <a:schemeClr val="lt2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397100" y="2751175"/>
            <a:ext cx="4779900" cy="18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cxnSp>
        <p:nvCxnSpPr>
          <p:cNvPr id="62" name="Google Shape;62;p14"/>
          <p:cNvCxnSpPr/>
          <p:nvPr/>
        </p:nvCxnSpPr>
        <p:spPr>
          <a:xfrm flipH="1">
            <a:off x="726300" y="2747975"/>
            <a:ext cx="3845700" cy="1857300"/>
          </a:xfrm>
          <a:prstGeom prst="bentConnector3">
            <a:avLst>
              <a:gd fmla="val -100620" name="adj1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5712375" y="539500"/>
            <a:ext cx="2463600" cy="13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975238" y="800100"/>
            <a:ext cx="3981900" cy="3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66" name="Google Shape;66;p15"/>
          <p:cNvSpPr/>
          <p:nvPr/>
        </p:nvSpPr>
        <p:spPr>
          <a:xfrm>
            <a:off x="713100" y="539500"/>
            <a:ext cx="4449211" cy="3657607"/>
          </a:xfrm>
          <a:custGeom>
            <a:rect b="b" l="l" r="r" t="t"/>
            <a:pathLst>
              <a:path extrusionOk="0" fill="none" h="109166" w="140887">
                <a:moveTo>
                  <a:pt x="140887" y="1"/>
                </a:moveTo>
                <a:lnTo>
                  <a:pt x="0" y="1"/>
                </a:lnTo>
                <a:lnTo>
                  <a:pt x="0" y="109166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/>
          <p:nvPr/>
        </p:nvSpPr>
        <p:spPr>
          <a:xfrm>
            <a:off x="5162300" y="539500"/>
            <a:ext cx="3268648" cy="1689188"/>
          </a:xfrm>
          <a:custGeom>
            <a:rect b="b" l="l" r="r" t="t"/>
            <a:pathLst>
              <a:path extrusionOk="0" fill="none" h="50416" w="100427">
                <a:moveTo>
                  <a:pt x="1" y="1"/>
                </a:moveTo>
                <a:lnTo>
                  <a:pt x="100426" y="1"/>
                </a:lnTo>
                <a:lnTo>
                  <a:pt x="100426" y="50416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ctrTitle"/>
          </p:nvPr>
        </p:nvSpPr>
        <p:spPr>
          <a:xfrm>
            <a:off x="5758500" y="1474275"/>
            <a:ext cx="1942200" cy="9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70" name="Google Shape;70;p16"/>
          <p:cNvSpPr txBox="1"/>
          <p:nvPr>
            <p:ph idx="2" type="title"/>
          </p:nvPr>
        </p:nvSpPr>
        <p:spPr>
          <a:xfrm>
            <a:off x="5758500" y="2800338"/>
            <a:ext cx="2494800" cy="15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00">
                <a:latin typeface="Roboto Mono Light"/>
                <a:ea typeface="Roboto Mono Light"/>
                <a:cs typeface="Roboto Mono Light"/>
                <a:sym typeface="Roboto Mono Light"/>
              </a:defRPr>
            </a:lvl9pPr>
          </a:lstStyle>
          <a:p/>
        </p:txBody>
      </p:sp>
      <p:sp>
        <p:nvSpPr>
          <p:cNvPr id="71" name="Google Shape;71;p16"/>
          <p:cNvSpPr/>
          <p:nvPr/>
        </p:nvSpPr>
        <p:spPr>
          <a:xfrm rot="10800000">
            <a:off x="5500546" y="1468047"/>
            <a:ext cx="2954074" cy="2496728"/>
          </a:xfrm>
          <a:custGeom>
            <a:rect b="b" l="l" r="r" t="t"/>
            <a:pathLst>
              <a:path extrusionOk="0" fill="none" h="55560" w="146841">
                <a:moveTo>
                  <a:pt x="1" y="0"/>
                </a:moveTo>
                <a:lnTo>
                  <a:pt x="1" y="30959"/>
                </a:lnTo>
                <a:lnTo>
                  <a:pt x="146841" y="30959"/>
                </a:lnTo>
                <a:lnTo>
                  <a:pt x="146841" y="55559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2681550" y="539500"/>
            <a:ext cx="3780900" cy="5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4" name="Google Shape;74;p17"/>
          <p:cNvSpPr txBox="1"/>
          <p:nvPr>
            <p:ph idx="1" type="subTitle"/>
          </p:nvPr>
        </p:nvSpPr>
        <p:spPr>
          <a:xfrm>
            <a:off x="967000" y="1915088"/>
            <a:ext cx="27657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75" name="Google Shape;75;p17"/>
          <p:cNvSpPr txBox="1"/>
          <p:nvPr>
            <p:ph idx="2" type="subTitle"/>
          </p:nvPr>
        </p:nvSpPr>
        <p:spPr>
          <a:xfrm>
            <a:off x="4825800" y="1945138"/>
            <a:ext cx="27657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76" name="Google Shape;76;p17"/>
          <p:cNvSpPr txBox="1"/>
          <p:nvPr>
            <p:ph idx="3" type="subTitle"/>
          </p:nvPr>
        </p:nvSpPr>
        <p:spPr>
          <a:xfrm>
            <a:off x="967000" y="3430425"/>
            <a:ext cx="27657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77" name="Google Shape;77;p17"/>
          <p:cNvSpPr txBox="1"/>
          <p:nvPr>
            <p:ph idx="4" type="subTitle"/>
          </p:nvPr>
        </p:nvSpPr>
        <p:spPr>
          <a:xfrm>
            <a:off x="4825800" y="3430425"/>
            <a:ext cx="27657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78" name="Google Shape;78;p17"/>
          <p:cNvSpPr txBox="1"/>
          <p:nvPr>
            <p:ph idx="5" type="subTitle"/>
          </p:nvPr>
        </p:nvSpPr>
        <p:spPr>
          <a:xfrm>
            <a:off x="967000" y="1708200"/>
            <a:ext cx="2765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6" type="subTitle"/>
          </p:nvPr>
        </p:nvSpPr>
        <p:spPr>
          <a:xfrm>
            <a:off x="4825800" y="1711250"/>
            <a:ext cx="2765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7" type="subTitle"/>
          </p:nvPr>
        </p:nvSpPr>
        <p:spPr>
          <a:xfrm>
            <a:off x="4825800" y="3223525"/>
            <a:ext cx="2765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8" type="subTitle"/>
          </p:nvPr>
        </p:nvSpPr>
        <p:spPr>
          <a:xfrm>
            <a:off x="967000" y="3223525"/>
            <a:ext cx="2765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/>
          <p:nvPr/>
        </p:nvSpPr>
        <p:spPr>
          <a:xfrm>
            <a:off x="713225" y="1303975"/>
            <a:ext cx="7717451" cy="3309778"/>
          </a:xfrm>
          <a:custGeom>
            <a:rect b="b" l="l" r="r" t="t"/>
            <a:pathLst>
              <a:path extrusionOk="0" fill="none" h="107951" w="241718">
                <a:moveTo>
                  <a:pt x="0" y="107951"/>
                </a:moveTo>
                <a:lnTo>
                  <a:pt x="241717" y="107951"/>
                </a:lnTo>
                <a:lnTo>
                  <a:pt x="241717" y="1"/>
                </a:lnTo>
                <a:lnTo>
                  <a:pt x="120668" y="1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4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967000" y="537275"/>
            <a:ext cx="3347700" cy="17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1" type="subTitle"/>
          </p:nvPr>
        </p:nvSpPr>
        <p:spPr>
          <a:xfrm>
            <a:off x="4825800" y="1103200"/>
            <a:ext cx="2487300" cy="8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2" type="subTitle"/>
          </p:nvPr>
        </p:nvSpPr>
        <p:spPr>
          <a:xfrm>
            <a:off x="4825800" y="800100"/>
            <a:ext cx="2958900" cy="3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3" type="subTitle"/>
          </p:nvPr>
        </p:nvSpPr>
        <p:spPr>
          <a:xfrm>
            <a:off x="4825800" y="2374200"/>
            <a:ext cx="2487300" cy="8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4" type="subTitle"/>
          </p:nvPr>
        </p:nvSpPr>
        <p:spPr>
          <a:xfrm>
            <a:off x="4825800" y="2071100"/>
            <a:ext cx="2958900" cy="3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5" type="subTitle"/>
          </p:nvPr>
        </p:nvSpPr>
        <p:spPr>
          <a:xfrm>
            <a:off x="4825800" y="3645200"/>
            <a:ext cx="2487300" cy="8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6" type="subTitle"/>
          </p:nvPr>
        </p:nvSpPr>
        <p:spPr>
          <a:xfrm>
            <a:off x="4825800" y="3342100"/>
            <a:ext cx="2958900" cy="3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9pPr>
          </a:lstStyle>
          <a:p/>
        </p:txBody>
      </p:sp>
      <p:cxnSp>
        <p:nvCxnSpPr>
          <p:cNvPr id="91" name="Google Shape;91;p18"/>
          <p:cNvCxnSpPr/>
          <p:nvPr/>
        </p:nvCxnSpPr>
        <p:spPr>
          <a:xfrm>
            <a:off x="717950" y="525075"/>
            <a:ext cx="7715400" cy="41040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8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5162175" y="539500"/>
            <a:ext cx="3013800" cy="15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hasCustomPrompt="1" idx="2" type="title"/>
          </p:nvPr>
        </p:nvSpPr>
        <p:spPr>
          <a:xfrm>
            <a:off x="713225" y="939675"/>
            <a:ext cx="922500" cy="48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95" name="Google Shape;95;p19"/>
          <p:cNvSpPr txBox="1"/>
          <p:nvPr>
            <p:ph idx="1" type="subTitle"/>
          </p:nvPr>
        </p:nvSpPr>
        <p:spPr>
          <a:xfrm>
            <a:off x="1635725" y="885825"/>
            <a:ext cx="2640000" cy="5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hasCustomPrompt="1" idx="3" type="title"/>
          </p:nvPr>
        </p:nvSpPr>
        <p:spPr>
          <a:xfrm>
            <a:off x="713225" y="1842688"/>
            <a:ext cx="922500" cy="48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97" name="Google Shape;97;p19"/>
          <p:cNvSpPr txBox="1"/>
          <p:nvPr>
            <p:ph idx="4" type="subTitle"/>
          </p:nvPr>
        </p:nvSpPr>
        <p:spPr>
          <a:xfrm>
            <a:off x="1635725" y="1788838"/>
            <a:ext cx="2640000" cy="5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hasCustomPrompt="1" idx="5" type="title"/>
          </p:nvPr>
        </p:nvSpPr>
        <p:spPr>
          <a:xfrm>
            <a:off x="713225" y="2799550"/>
            <a:ext cx="922500" cy="48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99" name="Google Shape;99;p19"/>
          <p:cNvSpPr txBox="1"/>
          <p:nvPr>
            <p:ph idx="6" type="subTitle"/>
          </p:nvPr>
        </p:nvSpPr>
        <p:spPr>
          <a:xfrm>
            <a:off x="1635725" y="2745700"/>
            <a:ext cx="2640000" cy="5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hasCustomPrompt="1" idx="7" type="title"/>
          </p:nvPr>
        </p:nvSpPr>
        <p:spPr>
          <a:xfrm>
            <a:off x="713225" y="3756400"/>
            <a:ext cx="922500" cy="48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101" name="Google Shape;101;p19"/>
          <p:cNvSpPr txBox="1"/>
          <p:nvPr>
            <p:ph idx="8" type="subTitle"/>
          </p:nvPr>
        </p:nvSpPr>
        <p:spPr>
          <a:xfrm>
            <a:off x="1635725" y="3702550"/>
            <a:ext cx="2640000" cy="5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2" name="Google Shape;102;p19"/>
          <p:cNvSpPr/>
          <p:nvPr/>
        </p:nvSpPr>
        <p:spPr>
          <a:xfrm>
            <a:off x="713225" y="539500"/>
            <a:ext cx="4237385" cy="4068992"/>
          </a:xfrm>
          <a:custGeom>
            <a:rect b="b" l="l" r="r" t="t"/>
            <a:pathLst>
              <a:path extrusionOk="0" fill="none" h="117882" w="140102">
                <a:moveTo>
                  <a:pt x="140101" y="0"/>
                </a:moveTo>
                <a:lnTo>
                  <a:pt x="127408" y="0"/>
                </a:lnTo>
                <a:lnTo>
                  <a:pt x="127408" y="117881"/>
                </a:lnTo>
                <a:lnTo>
                  <a:pt x="1" y="117881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4950601" y="539500"/>
            <a:ext cx="3480175" cy="1560765"/>
          </a:xfrm>
          <a:custGeom>
            <a:rect b="b" l="l" r="r" t="t"/>
            <a:pathLst>
              <a:path extrusionOk="0" fill="none" h="51202" w="101212">
                <a:moveTo>
                  <a:pt x="34531" y="51201"/>
                </a:moveTo>
                <a:lnTo>
                  <a:pt x="101212" y="51201"/>
                </a:lnTo>
                <a:lnTo>
                  <a:pt x="101212" y="0"/>
                </a:lnTo>
                <a:lnTo>
                  <a:pt x="0" y="0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3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hasCustomPrompt="1" type="title"/>
          </p:nvPr>
        </p:nvSpPr>
        <p:spPr>
          <a:xfrm>
            <a:off x="4572000" y="1793300"/>
            <a:ext cx="3857400" cy="546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20"/>
          <p:cNvSpPr txBox="1"/>
          <p:nvPr>
            <p:ph idx="2" type="title"/>
          </p:nvPr>
        </p:nvSpPr>
        <p:spPr>
          <a:xfrm>
            <a:off x="4572000" y="2172050"/>
            <a:ext cx="3857400" cy="7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9pPr>
          </a:lstStyle>
          <a:p/>
        </p:txBody>
      </p:sp>
      <p:sp>
        <p:nvSpPr>
          <p:cNvPr id="107" name="Google Shape;107;p20"/>
          <p:cNvSpPr txBox="1"/>
          <p:nvPr>
            <p:ph idx="1" type="subTitle"/>
          </p:nvPr>
        </p:nvSpPr>
        <p:spPr>
          <a:xfrm>
            <a:off x="4572000" y="2763100"/>
            <a:ext cx="2825400" cy="7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20"/>
          <p:cNvSpPr/>
          <p:nvPr/>
        </p:nvSpPr>
        <p:spPr>
          <a:xfrm>
            <a:off x="4572096" y="1303975"/>
            <a:ext cx="3857215" cy="2698775"/>
          </a:xfrm>
          <a:custGeom>
            <a:rect b="b" l="l" r="r" t="t"/>
            <a:pathLst>
              <a:path extrusionOk="0" fill="none" h="107951" w="241718">
                <a:moveTo>
                  <a:pt x="0" y="107951"/>
                </a:moveTo>
                <a:lnTo>
                  <a:pt x="241717" y="107951"/>
                </a:lnTo>
                <a:lnTo>
                  <a:pt x="241717" y="1"/>
                </a:lnTo>
                <a:lnTo>
                  <a:pt x="120668" y="1"/>
                </a:lnTo>
              </a:path>
            </a:pathLst>
          </a:custGeom>
          <a:noFill/>
          <a:ln cap="flat" cmpd="sng" w="399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hasCustomPrompt="1" type="title"/>
          </p:nvPr>
        </p:nvSpPr>
        <p:spPr>
          <a:xfrm>
            <a:off x="713050" y="1793300"/>
            <a:ext cx="3857400" cy="546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b="1" sz="69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2" type="title"/>
          </p:nvPr>
        </p:nvSpPr>
        <p:spPr>
          <a:xfrm>
            <a:off x="713225" y="2172050"/>
            <a:ext cx="3857400" cy="7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1745825" y="2761000"/>
            <a:ext cx="28248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/>
          <p:nvPr/>
        </p:nvSpPr>
        <p:spPr>
          <a:xfrm flipH="1">
            <a:off x="713130" y="1303975"/>
            <a:ext cx="3860236" cy="2698775"/>
          </a:xfrm>
          <a:custGeom>
            <a:rect b="b" l="l" r="r" t="t"/>
            <a:pathLst>
              <a:path extrusionOk="0" fill="none" h="107951" w="241718">
                <a:moveTo>
                  <a:pt x="0" y="107951"/>
                </a:moveTo>
                <a:lnTo>
                  <a:pt x="241717" y="107951"/>
                </a:lnTo>
                <a:lnTo>
                  <a:pt x="241717" y="1"/>
                </a:lnTo>
                <a:lnTo>
                  <a:pt x="120668" y="1"/>
                </a:lnTo>
              </a:path>
            </a:pathLst>
          </a:custGeom>
          <a:noFill/>
          <a:ln cap="flat" cmpd="sng" w="399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5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1544200" y="539500"/>
            <a:ext cx="60639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" type="subTitle"/>
          </p:nvPr>
        </p:nvSpPr>
        <p:spPr>
          <a:xfrm>
            <a:off x="713225" y="3177375"/>
            <a:ext cx="1702800" cy="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hasCustomPrompt="1" idx="2" type="title"/>
          </p:nvPr>
        </p:nvSpPr>
        <p:spPr>
          <a:xfrm>
            <a:off x="838625" y="2607875"/>
            <a:ext cx="1452000" cy="463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113" name="Google Shape;113;p21"/>
          <p:cNvSpPr txBox="1"/>
          <p:nvPr>
            <p:ph idx="3" type="subTitle"/>
          </p:nvPr>
        </p:nvSpPr>
        <p:spPr>
          <a:xfrm>
            <a:off x="2715883" y="3177375"/>
            <a:ext cx="1702800" cy="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4" name="Google Shape;114;p21"/>
          <p:cNvSpPr txBox="1"/>
          <p:nvPr>
            <p:ph hasCustomPrompt="1" idx="4" type="title"/>
          </p:nvPr>
        </p:nvSpPr>
        <p:spPr>
          <a:xfrm>
            <a:off x="2841283" y="2607875"/>
            <a:ext cx="1452000" cy="463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115" name="Google Shape;115;p21"/>
          <p:cNvSpPr txBox="1"/>
          <p:nvPr>
            <p:ph idx="5" type="subTitle"/>
          </p:nvPr>
        </p:nvSpPr>
        <p:spPr>
          <a:xfrm>
            <a:off x="4718541" y="3177375"/>
            <a:ext cx="1702800" cy="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hasCustomPrompt="1" idx="6" type="title"/>
          </p:nvPr>
        </p:nvSpPr>
        <p:spPr>
          <a:xfrm>
            <a:off x="4843941" y="2607875"/>
            <a:ext cx="1452000" cy="463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sp>
        <p:nvSpPr>
          <p:cNvPr id="117" name="Google Shape;117;p21"/>
          <p:cNvSpPr txBox="1"/>
          <p:nvPr>
            <p:ph idx="7" type="subTitle"/>
          </p:nvPr>
        </p:nvSpPr>
        <p:spPr>
          <a:xfrm>
            <a:off x="6721199" y="3177375"/>
            <a:ext cx="1702800" cy="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hasCustomPrompt="1" idx="8" type="title"/>
          </p:nvPr>
        </p:nvSpPr>
        <p:spPr>
          <a:xfrm>
            <a:off x="6846599" y="2607875"/>
            <a:ext cx="1452000" cy="463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b="1" sz="6900"/>
            </a:lvl9pPr>
          </a:lstStyle>
          <a:p>
            <a:r>
              <a:t>xx%</a:t>
            </a:r>
          </a:p>
        </p:txBody>
      </p:sp>
      <p:cxnSp>
        <p:nvCxnSpPr>
          <p:cNvPr id="119" name="Google Shape;119;p21"/>
          <p:cNvCxnSpPr/>
          <p:nvPr/>
        </p:nvCxnSpPr>
        <p:spPr>
          <a:xfrm>
            <a:off x="2568400" y="2521775"/>
            <a:ext cx="0" cy="153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21"/>
          <p:cNvCxnSpPr/>
          <p:nvPr/>
        </p:nvCxnSpPr>
        <p:spPr>
          <a:xfrm>
            <a:off x="4572000" y="2521775"/>
            <a:ext cx="0" cy="153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21"/>
          <p:cNvCxnSpPr/>
          <p:nvPr/>
        </p:nvCxnSpPr>
        <p:spPr>
          <a:xfrm>
            <a:off x="6561125" y="2521775"/>
            <a:ext cx="0" cy="153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5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947550" y="539500"/>
            <a:ext cx="5773500" cy="8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6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967000" y="539500"/>
            <a:ext cx="5009100" cy="12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6" name="Google Shape;126;p23"/>
          <p:cNvSpPr txBox="1"/>
          <p:nvPr>
            <p:ph idx="1" type="subTitle"/>
          </p:nvPr>
        </p:nvSpPr>
        <p:spPr>
          <a:xfrm>
            <a:off x="1653325" y="2450725"/>
            <a:ext cx="17541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7" name="Google Shape;127;p23"/>
          <p:cNvSpPr txBox="1"/>
          <p:nvPr>
            <p:ph idx="2" type="subTitle"/>
          </p:nvPr>
        </p:nvSpPr>
        <p:spPr>
          <a:xfrm>
            <a:off x="5550250" y="2450725"/>
            <a:ext cx="17541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8" name="Google Shape;128;p23"/>
          <p:cNvSpPr txBox="1"/>
          <p:nvPr>
            <p:ph idx="3" type="subTitle"/>
          </p:nvPr>
        </p:nvSpPr>
        <p:spPr>
          <a:xfrm>
            <a:off x="1653325" y="3639575"/>
            <a:ext cx="17541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29" name="Google Shape;129;p23"/>
          <p:cNvSpPr txBox="1"/>
          <p:nvPr>
            <p:ph idx="4" type="subTitle"/>
          </p:nvPr>
        </p:nvSpPr>
        <p:spPr>
          <a:xfrm>
            <a:off x="5550251" y="3639576"/>
            <a:ext cx="17541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30" name="Google Shape;130;p23"/>
          <p:cNvSpPr/>
          <p:nvPr/>
        </p:nvSpPr>
        <p:spPr>
          <a:xfrm>
            <a:off x="713225" y="867975"/>
            <a:ext cx="7717573" cy="3744871"/>
          </a:xfrm>
          <a:custGeom>
            <a:rect b="b" l="l" r="r" t="t"/>
            <a:pathLst>
              <a:path extrusionOk="0" fill="none" h="114715" w="237336">
                <a:moveTo>
                  <a:pt x="1" y="0"/>
                </a:moveTo>
                <a:lnTo>
                  <a:pt x="1" y="23029"/>
                </a:lnTo>
                <a:lnTo>
                  <a:pt x="237336" y="23029"/>
                </a:lnTo>
                <a:lnTo>
                  <a:pt x="237336" y="114714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7"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idx="1" type="subTitle"/>
          </p:nvPr>
        </p:nvSpPr>
        <p:spPr>
          <a:xfrm>
            <a:off x="967000" y="2311850"/>
            <a:ext cx="18351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33" name="Google Shape;133;p24"/>
          <p:cNvSpPr txBox="1"/>
          <p:nvPr>
            <p:ph type="title"/>
          </p:nvPr>
        </p:nvSpPr>
        <p:spPr>
          <a:xfrm>
            <a:off x="967000" y="539500"/>
            <a:ext cx="49845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2" type="subTitle"/>
          </p:nvPr>
        </p:nvSpPr>
        <p:spPr>
          <a:xfrm>
            <a:off x="967000" y="2003525"/>
            <a:ext cx="1835100" cy="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3" type="subTitle"/>
          </p:nvPr>
        </p:nvSpPr>
        <p:spPr>
          <a:xfrm>
            <a:off x="3654450" y="2311825"/>
            <a:ext cx="18351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6" name="Google Shape;136;p24"/>
          <p:cNvSpPr txBox="1"/>
          <p:nvPr>
            <p:ph idx="4" type="subTitle"/>
          </p:nvPr>
        </p:nvSpPr>
        <p:spPr>
          <a:xfrm>
            <a:off x="3654450" y="2003525"/>
            <a:ext cx="1835100" cy="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5" type="subTitle"/>
          </p:nvPr>
        </p:nvSpPr>
        <p:spPr>
          <a:xfrm>
            <a:off x="6341900" y="2311850"/>
            <a:ext cx="18351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8" name="Google Shape;138;p24"/>
          <p:cNvSpPr txBox="1"/>
          <p:nvPr>
            <p:ph idx="6" type="subTitle"/>
          </p:nvPr>
        </p:nvSpPr>
        <p:spPr>
          <a:xfrm>
            <a:off x="6341900" y="2003525"/>
            <a:ext cx="1835100" cy="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7" type="subTitle"/>
          </p:nvPr>
        </p:nvSpPr>
        <p:spPr>
          <a:xfrm>
            <a:off x="967000" y="3641150"/>
            <a:ext cx="18351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0" name="Google Shape;140;p24"/>
          <p:cNvSpPr txBox="1"/>
          <p:nvPr>
            <p:ph idx="8" type="subTitle"/>
          </p:nvPr>
        </p:nvSpPr>
        <p:spPr>
          <a:xfrm>
            <a:off x="967000" y="3332825"/>
            <a:ext cx="1835100" cy="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4"/>
          <p:cNvSpPr txBox="1"/>
          <p:nvPr>
            <p:ph idx="9" type="subTitle"/>
          </p:nvPr>
        </p:nvSpPr>
        <p:spPr>
          <a:xfrm>
            <a:off x="3654450" y="3641125"/>
            <a:ext cx="18351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2" name="Google Shape;142;p24"/>
          <p:cNvSpPr txBox="1"/>
          <p:nvPr>
            <p:ph idx="13" type="subTitle"/>
          </p:nvPr>
        </p:nvSpPr>
        <p:spPr>
          <a:xfrm>
            <a:off x="3654450" y="3332825"/>
            <a:ext cx="1835100" cy="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14" type="subTitle"/>
          </p:nvPr>
        </p:nvSpPr>
        <p:spPr>
          <a:xfrm>
            <a:off x="6341900" y="3641150"/>
            <a:ext cx="1835100" cy="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44" name="Google Shape;144;p24"/>
          <p:cNvSpPr txBox="1"/>
          <p:nvPr>
            <p:ph idx="15" type="subTitle"/>
          </p:nvPr>
        </p:nvSpPr>
        <p:spPr>
          <a:xfrm>
            <a:off x="6341900" y="3332825"/>
            <a:ext cx="1835100" cy="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4"/>
          <p:cNvSpPr/>
          <p:nvPr/>
        </p:nvSpPr>
        <p:spPr>
          <a:xfrm flipH="1" rot="10800000">
            <a:off x="713225" y="1650273"/>
            <a:ext cx="7730718" cy="2958302"/>
          </a:xfrm>
          <a:custGeom>
            <a:rect b="b" l="l" r="r" t="t"/>
            <a:pathLst>
              <a:path extrusionOk="0" fill="none" h="68658" w="151605">
                <a:moveTo>
                  <a:pt x="1" y="40866"/>
                </a:moveTo>
                <a:lnTo>
                  <a:pt x="1" y="1"/>
                </a:lnTo>
                <a:lnTo>
                  <a:pt x="151604" y="1"/>
                </a:lnTo>
                <a:lnTo>
                  <a:pt x="151604" y="68658"/>
                </a:lnTo>
                <a:lnTo>
                  <a:pt x="50011" y="68658"/>
                </a:lnTo>
              </a:path>
            </a:pathLst>
          </a:cu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4707722" y="539500"/>
            <a:ext cx="35049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148" name="Google Shape;148;p25"/>
          <p:cNvCxnSpPr/>
          <p:nvPr/>
        </p:nvCxnSpPr>
        <p:spPr>
          <a:xfrm flipH="1" rot="-5400000">
            <a:off x="4476050" y="656400"/>
            <a:ext cx="4085400" cy="3864000"/>
          </a:xfrm>
          <a:prstGeom prst="bentConnector3">
            <a:avLst>
              <a:gd fmla="val 26714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7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4707722" y="539500"/>
            <a:ext cx="35049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1" name="Google Shape;151;p26"/>
          <p:cNvSpPr/>
          <p:nvPr/>
        </p:nvSpPr>
        <p:spPr>
          <a:xfrm rot="-5400000">
            <a:off x="5157045" y="1320527"/>
            <a:ext cx="2968929" cy="3631418"/>
          </a:xfrm>
          <a:custGeom>
            <a:rect b="b" l="l" r="r" t="t"/>
            <a:pathLst>
              <a:path extrusionOk="0" fill="none" h="140101" w="163916">
                <a:moveTo>
                  <a:pt x="0" y="1"/>
                </a:moveTo>
                <a:lnTo>
                  <a:pt x="0" y="140101"/>
                </a:lnTo>
                <a:lnTo>
                  <a:pt x="163915" y="140101"/>
                </a:lnTo>
                <a:lnTo>
                  <a:pt x="163915" y="33341"/>
                </a:lnTo>
              </a:path>
            </a:pathLst>
          </a:custGeom>
          <a:noFill/>
          <a:ln cap="flat" cmpd="sng" w="399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6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4707722" y="539500"/>
            <a:ext cx="35049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4" name="Google Shape;154;p27"/>
          <p:cNvSpPr/>
          <p:nvPr/>
        </p:nvSpPr>
        <p:spPr>
          <a:xfrm>
            <a:off x="713225" y="800100"/>
            <a:ext cx="7717692" cy="3808862"/>
          </a:xfrm>
          <a:custGeom>
            <a:rect b="b" l="l" r="r" t="t"/>
            <a:pathLst>
              <a:path extrusionOk="0" fill="none" h="127408" w="240146">
                <a:moveTo>
                  <a:pt x="0" y="0"/>
                </a:moveTo>
                <a:lnTo>
                  <a:pt x="0" y="127407"/>
                </a:lnTo>
                <a:lnTo>
                  <a:pt x="240146" y="127407"/>
                </a:lnTo>
                <a:lnTo>
                  <a:pt x="240146" y="82541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0">
    <p:bg>
      <p:bgPr>
        <a:solidFill>
          <a:schemeClr val="lt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967000" y="539500"/>
            <a:ext cx="7463700" cy="8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7" name="Google Shape;157;p28"/>
          <p:cNvSpPr txBox="1"/>
          <p:nvPr>
            <p:ph idx="1" type="subTitle"/>
          </p:nvPr>
        </p:nvSpPr>
        <p:spPr>
          <a:xfrm>
            <a:off x="967000" y="1624185"/>
            <a:ext cx="4029000" cy="11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28"/>
          <p:cNvSpPr txBox="1"/>
          <p:nvPr/>
        </p:nvSpPr>
        <p:spPr>
          <a:xfrm>
            <a:off x="967000" y="3669900"/>
            <a:ext cx="34074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CREDITS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This presentation template was created by</a:t>
            </a: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FFFF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08925" y="1028700"/>
            <a:ext cx="7704000" cy="35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●"/>
              <a:defRPr sz="12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20293B"/>
              </a:buClr>
              <a:buSzPts val="1400"/>
              <a:buFont typeface="Arial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967000" y="539500"/>
            <a:ext cx="50823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967000" y="2620075"/>
            <a:ext cx="29589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3" name="Google Shape;23;p5"/>
          <p:cNvSpPr txBox="1"/>
          <p:nvPr>
            <p:ph idx="2" type="subTitle"/>
          </p:nvPr>
        </p:nvSpPr>
        <p:spPr>
          <a:xfrm>
            <a:off x="4808200" y="2620075"/>
            <a:ext cx="29589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3" type="subTitle"/>
          </p:nvPr>
        </p:nvSpPr>
        <p:spPr>
          <a:xfrm>
            <a:off x="967000" y="2164600"/>
            <a:ext cx="2958900" cy="3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4" type="subTitle"/>
          </p:nvPr>
        </p:nvSpPr>
        <p:spPr>
          <a:xfrm>
            <a:off x="4808200" y="2164575"/>
            <a:ext cx="2958900" cy="3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eem Kufi"/>
              <a:buNone/>
              <a:defRPr sz="2000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Reem Kufi"/>
              <a:buNone/>
              <a:defRPr sz="2000">
                <a:latin typeface="Reem Kufi"/>
                <a:ea typeface="Reem Kufi"/>
                <a:cs typeface="Reem Kufi"/>
                <a:sym typeface="Reem Kufi"/>
              </a:defRPr>
            </a:lvl9pPr>
          </a:lstStyle>
          <a:p/>
        </p:txBody>
      </p:sp>
      <p:sp>
        <p:nvSpPr>
          <p:cNvPr id="26" name="Google Shape;26;p5"/>
          <p:cNvSpPr/>
          <p:nvPr/>
        </p:nvSpPr>
        <p:spPr>
          <a:xfrm rot="10800000">
            <a:off x="713225" y="2190760"/>
            <a:ext cx="438700" cy="1525040"/>
          </a:xfrm>
          <a:custGeom>
            <a:rect b="b" l="l" r="r" t="t"/>
            <a:pathLst>
              <a:path extrusionOk="0" fill="none" h="61918" w="1">
                <a:moveTo>
                  <a:pt x="1" y="61917"/>
                </a:moveTo>
                <a:lnTo>
                  <a:pt x="1" y="0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 rot="10800000">
            <a:off x="4572000" y="2190760"/>
            <a:ext cx="438700" cy="1525040"/>
          </a:xfrm>
          <a:custGeom>
            <a:rect b="b" l="l" r="r" t="t"/>
            <a:pathLst>
              <a:path extrusionOk="0" fill="none" h="61918" w="1">
                <a:moveTo>
                  <a:pt x="1" y="61917"/>
                </a:moveTo>
                <a:lnTo>
                  <a:pt x="1" y="0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 flipH="1" rot="10800000">
            <a:off x="713225" y="547776"/>
            <a:ext cx="7717451" cy="4065974"/>
          </a:xfrm>
          <a:custGeom>
            <a:rect b="b" l="l" r="r" t="t"/>
            <a:pathLst>
              <a:path extrusionOk="0" fill="none" h="107951" w="241718">
                <a:moveTo>
                  <a:pt x="0" y="107951"/>
                </a:moveTo>
                <a:lnTo>
                  <a:pt x="241717" y="107951"/>
                </a:lnTo>
                <a:lnTo>
                  <a:pt x="241717" y="1"/>
                </a:lnTo>
                <a:lnTo>
                  <a:pt x="120668" y="1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947550" y="539500"/>
            <a:ext cx="5773500" cy="8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31" name="Google Shape;31;p6"/>
          <p:cNvCxnSpPr/>
          <p:nvPr/>
        </p:nvCxnSpPr>
        <p:spPr>
          <a:xfrm>
            <a:off x="726275" y="547700"/>
            <a:ext cx="5310300" cy="4060200"/>
          </a:xfrm>
          <a:prstGeom prst="bentConnector3">
            <a:avLst>
              <a:gd fmla="val 145288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838375" y="1359725"/>
            <a:ext cx="4592400" cy="11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subTitle"/>
          </p:nvPr>
        </p:nvSpPr>
        <p:spPr>
          <a:xfrm>
            <a:off x="3838375" y="2701150"/>
            <a:ext cx="4425000" cy="15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5" name="Google Shape;35;p7"/>
          <p:cNvSpPr/>
          <p:nvPr/>
        </p:nvSpPr>
        <p:spPr>
          <a:xfrm>
            <a:off x="3738775" y="1571345"/>
            <a:ext cx="4691937" cy="1775281"/>
          </a:xfrm>
          <a:custGeom>
            <a:rect b="b" l="l" r="r" t="t"/>
            <a:pathLst>
              <a:path extrusionOk="0" fill="none" h="55560" w="146841">
                <a:moveTo>
                  <a:pt x="1" y="0"/>
                </a:moveTo>
                <a:lnTo>
                  <a:pt x="1" y="30959"/>
                </a:lnTo>
                <a:lnTo>
                  <a:pt x="146841" y="30959"/>
                </a:lnTo>
                <a:lnTo>
                  <a:pt x="146841" y="55559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967000" y="916000"/>
            <a:ext cx="3605100" cy="17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" type="subTitle"/>
          </p:nvPr>
        </p:nvSpPr>
        <p:spPr>
          <a:xfrm>
            <a:off x="967000" y="2571750"/>
            <a:ext cx="3605100" cy="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" name="Google Shape;39;p8"/>
          <p:cNvSpPr/>
          <p:nvPr/>
        </p:nvSpPr>
        <p:spPr>
          <a:xfrm flipH="1">
            <a:off x="713225" y="539500"/>
            <a:ext cx="4097900" cy="3014623"/>
          </a:xfrm>
          <a:custGeom>
            <a:rect b="b" l="l" r="r" t="t"/>
            <a:pathLst>
              <a:path extrusionOk="0" fill="none" h="140101" w="163916">
                <a:moveTo>
                  <a:pt x="0" y="1"/>
                </a:moveTo>
                <a:lnTo>
                  <a:pt x="0" y="140101"/>
                </a:lnTo>
                <a:lnTo>
                  <a:pt x="163915" y="140101"/>
                </a:lnTo>
                <a:lnTo>
                  <a:pt x="163915" y="33341"/>
                </a:ln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ctrTitle"/>
          </p:nvPr>
        </p:nvSpPr>
        <p:spPr>
          <a:xfrm>
            <a:off x="3838088" y="1656625"/>
            <a:ext cx="4338900" cy="9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42" name="Google Shape;42;p9"/>
          <p:cNvSpPr txBox="1"/>
          <p:nvPr>
            <p:ph idx="2" type="title"/>
          </p:nvPr>
        </p:nvSpPr>
        <p:spPr>
          <a:xfrm>
            <a:off x="3838088" y="2420250"/>
            <a:ext cx="4338900" cy="8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9pPr>
          </a:lstStyle>
          <a:p/>
        </p:txBody>
      </p:sp>
      <p:sp>
        <p:nvSpPr>
          <p:cNvPr id="43" name="Google Shape;43;p9"/>
          <p:cNvSpPr/>
          <p:nvPr/>
        </p:nvSpPr>
        <p:spPr>
          <a:xfrm>
            <a:off x="3470300" y="1303975"/>
            <a:ext cx="4960516" cy="3304681"/>
          </a:xfrm>
          <a:custGeom>
            <a:rect b="b" l="l" r="r" t="t"/>
            <a:pathLst>
              <a:path extrusionOk="0" fill="none" h="68658" w="151605">
                <a:moveTo>
                  <a:pt x="1" y="40866"/>
                </a:moveTo>
                <a:lnTo>
                  <a:pt x="1" y="1"/>
                </a:lnTo>
                <a:lnTo>
                  <a:pt x="151604" y="1"/>
                </a:lnTo>
                <a:lnTo>
                  <a:pt x="151604" y="68658"/>
                </a:lnTo>
                <a:lnTo>
                  <a:pt x="50011" y="68658"/>
                </a:lnTo>
              </a:path>
            </a:pathLst>
          </a:cu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type="title"/>
          </p:nvPr>
        </p:nvSpPr>
        <p:spPr>
          <a:xfrm>
            <a:off x="5133950" y="3798525"/>
            <a:ext cx="3248100" cy="3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1" type="subTitle"/>
          </p:nvPr>
        </p:nvSpPr>
        <p:spPr>
          <a:xfrm>
            <a:off x="923925" y="2019525"/>
            <a:ext cx="5842800" cy="135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500"/>
            </a:lvl9pPr>
          </a:lstStyle>
          <a:p/>
        </p:txBody>
      </p:sp>
      <p:sp>
        <p:nvSpPr>
          <p:cNvPr id="47" name="Google Shape;47;p10"/>
          <p:cNvSpPr/>
          <p:nvPr/>
        </p:nvSpPr>
        <p:spPr>
          <a:xfrm>
            <a:off x="713225" y="2249877"/>
            <a:ext cx="7717671" cy="1999455"/>
          </a:xfrm>
          <a:custGeom>
            <a:rect b="b" l="l" r="r" t="t"/>
            <a:pathLst>
              <a:path extrusionOk="0" fill="none" h="62728" w="242123">
                <a:moveTo>
                  <a:pt x="0" y="0"/>
                </a:moveTo>
                <a:lnTo>
                  <a:pt x="0" y="62727"/>
                </a:lnTo>
                <a:lnTo>
                  <a:pt x="242122" y="62727"/>
                </a:lnTo>
                <a:lnTo>
                  <a:pt x="242122" y="50820"/>
                </a:ln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238144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em Kufi"/>
              <a:buNone/>
              <a:defRPr sz="26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jp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6.jpg"/><Relationship Id="rId5" Type="http://schemas.openxmlformats.org/officeDocument/2006/relationships/image" Target="../media/image24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jpg"/><Relationship Id="rId4" Type="http://schemas.openxmlformats.org/officeDocument/2006/relationships/image" Target="../media/image37.png"/><Relationship Id="rId5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53.png"/><Relationship Id="rId5" Type="http://schemas.openxmlformats.org/officeDocument/2006/relationships/image" Target="../media/image38.png"/><Relationship Id="rId6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jpg"/><Relationship Id="rId4" Type="http://schemas.openxmlformats.org/officeDocument/2006/relationships/image" Target="../media/image52.png"/><Relationship Id="rId5" Type="http://schemas.openxmlformats.org/officeDocument/2006/relationships/image" Target="../media/image45.png"/><Relationship Id="rId6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jpg"/><Relationship Id="rId4" Type="http://schemas.openxmlformats.org/officeDocument/2006/relationships/image" Target="../media/image43.png"/><Relationship Id="rId5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jpg"/><Relationship Id="rId4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jpg"/><Relationship Id="rId4" Type="http://schemas.openxmlformats.org/officeDocument/2006/relationships/image" Target="../media/image50.png"/><Relationship Id="rId5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/>
        </p:nvSpPr>
        <p:spPr>
          <a:xfrm>
            <a:off x="0" y="1097525"/>
            <a:ext cx="9144000" cy="21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גבולות מדינת</a:t>
            </a:r>
            <a:endParaRPr b="1" sz="61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</a:t>
            </a:r>
            <a:endParaRPr b="1" sz="61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0" y="3157775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Varela Round"/>
                <a:ea typeface="Varela Round"/>
                <a:cs typeface="Varela Round"/>
                <a:sym typeface="Varela Round"/>
              </a:rPr>
              <a:t>(</a:t>
            </a:r>
            <a:r>
              <a:rPr lang="en" sz="1700">
                <a:solidFill>
                  <a:srgbClr val="00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גורמים ותהליכים)</a:t>
            </a:r>
            <a:endParaRPr sz="1700">
              <a:solidFill>
                <a:srgbClr val="00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2247475" y="4193150"/>
            <a:ext cx="46875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כתיבה ועריכה: נדב שמגר</a:t>
            </a:r>
            <a:br>
              <a:rPr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31" name="Google Shape;231;p38"/>
          <p:cNvSpPr txBox="1"/>
          <p:nvPr>
            <p:ph type="title"/>
          </p:nvPr>
        </p:nvSpPr>
        <p:spPr>
          <a:xfrm>
            <a:off x="6385675" y="1247425"/>
            <a:ext cx="2758500" cy="47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שטח / אזור מפורז</a:t>
            </a:r>
            <a:endParaRPr b="1" sz="1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925" y="3465250"/>
            <a:ext cx="2181225" cy="16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3" name="Google Shape;23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079400" cy="4913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38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מקור המפה: וקיפדיה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10498975" y="2302625"/>
            <a:ext cx="478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8"/>
          <p:cNvSpPr txBox="1"/>
          <p:nvPr/>
        </p:nvSpPr>
        <p:spPr>
          <a:xfrm>
            <a:off x="6385675" y="1903600"/>
            <a:ext cx="2410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שטח שבו אסורה נוכחות צבאית או פעילות צבאית, במטרה להפחית מתיחות ולמנוע עימותים בין צדדים עוינים. דוגמה לכך היא האזור המפורז בין גבול ישראל ומצרים לאור הסכם השלום.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2" name="Google Shape;242;p39"/>
          <p:cNvSpPr txBox="1"/>
          <p:nvPr>
            <p:ph type="title"/>
          </p:nvPr>
        </p:nvSpPr>
        <p:spPr>
          <a:xfrm>
            <a:off x="6385675" y="1247425"/>
            <a:ext cx="2758500" cy="47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אזור חיץ</a:t>
            </a:r>
            <a:endParaRPr b="1" sz="1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5719150" y="4866300"/>
            <a:ext cx="338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צילום: נדב שמגר | חיילי או"ם משקפים מהר בנטל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2917575" y="251800"/>
            <a:ext cx="6302400" cy="1361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0"/>
          <p:cNvSpPr txBox="1"/>
          <p:nvPr/>
        </p:nvSpPr>
        <p:spPr>
          <a:xfrm>
            <a:off x="2938875" y="175600"/>
            <a:ext cx="62598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גיאוגרפיה של ארץ ישראל</a:t>
            </a:r>
            <a:br>
              <a:rPr b="1" lang="en" sz="33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en" sz="26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חלק שלישי:</a:t>
            </a:r>
            <a:br>
              <a:rPr b="1" lang="en" sz="26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en" sz="26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גבולות מדינת ישראל</a:t>
            </a:r>
            <a:endParaRPr b="1" sz="2600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7306875" y="4866300"/>
            <a:ext cx="179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EFEFEF"/>
                </a:solidFill>
              </a:rPr>
              <a:t>מקור התמונה: מאגר Unsplash </a:t>
            </a:r>
            <a:endParaRPr b="1" sz="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/>
        </p:nvSpPr>
        <p:spPr>
          <a:xfrm>
            <a:off x="6385675" y="4228300"/>
            <a:ext cx="2758200" cy="5343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שנקבע בין</a:t>
            </a:r>
            <a:r>
              <a:rPr b="1" lang="en" sz="115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b="1" lang="en" sz="1150">
                <a:solidFill>
                  <a:srgbClr val="00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מצרים בשליטת הבריטים</a:t>
            </a:r>
            <a:r>
              <a:rPr b="1" lang="en" sz="1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b="1" lang="en" sz="1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לבין </a:t>
            </a:r>
            <a:r>
              <a:rPr b="1" lang="en" sz="1100">
                <a:solidFill>
                  <a:srgbClr val="00FFFF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בשליטת האימפריה העותמאנית</a:t>
            </a:r>
            <a:endParaRPr sz="1100">
              <a:solidFill>
                <a:srgbClr val="00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1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6385800" y="3727125"/>
            <a:ext cx="2758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1906 קו "טאבה - רפיח"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700" y="762775"/>
            <a:ext cx="3249201" cy="41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1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צילום: נדב שמגר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3602300" y="47951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מפה: ארכיון המדינה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3299" y="105125"/>
            <a:ext cx="1735600" cy="41778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/>
        </p:nvSpPr>
        <p:spPr>
          <a:xfrm>
            <a:off x="6546300" y="4222050"/>
            <a:ext cx="25977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הסכם סודי בין צרפת - בריטניה והאימפריה הרוסית</a:t>
            </a:r>
            <a:endParaRPr sz="2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42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2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0" name="Google Shape;270;p42"/>
          <p:cNvSpPr txBox="1"/>
          <p:nvPr/>
        </p:nvSpPr>
        <p:spPr>
          <a:xfrm>
            <a:off x="6546300" y="3727125"/>
            <a:ext cx="25977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1916 הסכם "סייקס פיקו"</a:t>
            </a:r>
            <a:endParaRPr b="1" sz="1800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525" y="1842350"/>
            <a:ext cx="3229225" cy="30934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225" y="416273"/>
            <a:ext cx="3674025" cy="30317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3" name="Google Shape;273;p42"/>
          <p:cNvSpPr txBox="1"/>
          <p:nvPr/>
        </p:nvSpPr>
        <p:spPr>
          <a:xfrm>
            <a:off x="6144000" y="48603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מקור המפות: ויקיפדיה</a:t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/>
        </p:nvSpPr>
        <p:spPr>
          <a:xfrm>
            <a:off x="6546300" y="4222050"/>
            <a:ext cx="25977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הכרזה בדבר</a:t>
            </a:r>
            <a:r>
              <a:rPr b="1" lang="en" sz="1350">
                <a:solidFill>
                  <a:srgbClr val="00FFFF"/>
                </a:solidFill>
                <a:latin typeface="Varela Round"/>
                <a:ea typeface="Varela Round"/>
                <a:cs typeface="Varela Round"/>
                <a:sym typeface="Varela Round"/>
              </a:rPr>
              <a:t> הכרה בהקמת "בית לאומי"</a:t>
            </a:r>
            <a:r>
              <a:rPr lang="en" sz="13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ליהודים בארץ ישראל</a:t>
            </a:r>
            <a:endParaRPr sz="23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9" name="Google Shape;279;p43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3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1" name="Google Shape;281;p43"/>
          <p:cNvSpPr txBox="1"/>
          <p:nvPr/>
        </p:nvSpPr>
        <p:spPr>
          <a:xfrm>
            <a:off x="6546300" y="3727125"/>
            <a:ext cx="25977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1917 </a:t>
            </a: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הצהרת בלפור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500" y="2266850"/>
            <a:ext cx="3767649" cy="26181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825" y="358450"/>
            <a:ext cx="3324999" cy="245495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7525" y="1966419"/>
            <a:ext cx="2301826" cy="1502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9" name="Google Shape;289;p44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4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1" name="Google Shape;291;p44"/>
          <p:cNvSpPr txBox="1"/>
          <p:nvPr/>
        </p:nvSpPr>
        <p:spPr>
          <a:xfrm>
            <a:off x="6546300" y="3727125"/>
            <a:ext cx="25977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1922 המנדט הבריטי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92" name="Google Shape;29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975" y="1051188"/>
            <a:ext cx="3785625" cy="3041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3" name="Google Shape;293;p44"/>
          <p:cNvSpPr txBox="1"/>
          <p:nvPr/>
        </p:nvSpPr>
        <p:spPr>
          <a:xfrm>
            <a:off x="0" y="3679875"/>
            <a:ext cx="394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גבולות המנדט הבריטי על פלשתינה (א"י) </a:t>
            </a:r>
            <a:br>
              <a:rPr lang="en" sz="900"/>
            </a:br>
            <a:r>
              <a:rPr lang="en" sz="900"/>
              <a:t>ועל עבר הירדן, בשנת 1920 (ויקיפדיה)</a:t>
            </a:r>
            <a:endParaRPr sz="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5"/>
          <p:cNvSpPr txBox="1"/>
          <p:nvPr/>
        </p:nvSpPr>
        <p:spPr>
          <a:xfrm>
            <a:off x="6546300" y="4222050"/>
            <a:ext cx="2597700" cy="5469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ועדת חקירה מטעם ממשלת בריטניה</a:t>
            </a:r>
            <a:endParaRPr b="1" sz="11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לחקירת סיבות המרד הערבי ופתרון</a:t>
            </a:r>
            <a:endParaRPr b="1" sz="11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9" name="Google Shape;299;p45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5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01" name="Google Shape;301;p45"/>
          <p:cNvSpPr txBox="1"/>
          <p:nvPr/>
        </p:nvSpPr>
        <p:spPr>
          <a:xfrm>
            <a:off x="6546300" y="3727125"/>
            <a:ext cx="25977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1936 ועידת פיל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02" name="Google Shape;302;p45"/>
          <p:cNvPicPr preferRelativeResize="0"/>
          <p:nvPr/>
        </p:nvPicPr>
        <p:blipFill rotWithShape="1">
          <a:blip r:embed="rId4">
            <a:alphaModFix/>
          </a:blip>
          <a:srcRect b="0" l="24806" r="0" t="0"/>
          <a:stretch/>
        </p:blipFill>
        <p:spPr>
          <a:xfrm>
            <a:off x="1754025" y="152400"/>
            <a:ext cx="2548700" cy="4838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3" name="Google Shape;303;p45"/>
          <p:cNvSpPr txBox="1"/>
          <p:nvPr/>
        </p:nvSpPr>
        <p:spPr>
          <a:xfrm rot="-2018536">
            <a:off x="1319942" y="3254661"/>
            <a:ext cx="1396014" cy="4048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לא יצא לפועל</a:t>
            </a:r>
            <a:endParaRPr b="1" sz="1600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/>
        </p:nvSpPr>
        <p:spPr>
          <a:xfrm>
            <a:off x="6546300" y="4222050"/>
            <a:ext cx="25977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הצעה לחלוקת השטח בין היהודים לערבים</a:t>
            </a:r>
            <a:endParaRPr sz="2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6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11" name="Google Shape;311;p46"/>
          <p:cNvSpPr txBox="1"/>
          <p:nvPr/>
        </p:nvSpPr>
        <p:spPr>
          <a:xfrm>
            <a:off x="6546300" y="3727125"/>
            <a:ext cx="25977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1947 </a:t>
            </a: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תוכנית החלוקה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1100" y="152400"/>
            <a:ext cx="2047983" cy="48387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46"/>
          <p:cNvSpPr txBox="1"/>
          <p:nvPr/>
        </p:nvSpPr>
        <p:spPr>
          <a:xfrm>
            <a:off x="1729050" y="3233425"/>
            <a:ext cx="19101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David"/>
                <a:ea typeface="David"/>
                <a:cs typeface="David"/>
                <a:sym typeface="David"/>
              </a:rPr>
              <a:t>בירוק: </a:t>
            </a:r>
            <a:br>
              <a:rPr b="1" lang="en" sz="700">
                <a:latin typeface="David"/>
                <a:ea typeface="David"/>
                <a:cs typeface="David"/>
                <a:sym typeface="David"/>
              </a:rPr>
            </a:br>
            <a:r>
              <a:rPr b="1" lang="en" sz="700">
                <a:latin typeface="David"/>
                <a:ea typeface="David"/>
                <a:cs typeface="David"/>
                <a:sym typeface="David"/>
              </a:rPr>
              <a:t>אזור שיועד לערבים</a:t>
            </a:r>
            <a:br>
              <a:rPr b="1" lang="en" sz="700">
                <a:latin typeface="David"/>
                <a:ea typeface="David"/>
                <a:cs typeface="David"/>
                <a:sym typeface="David"/>
              </a:rPr>
            </a:br>
            <a:br>
              <a:rPr b="1" lang="en" sz="700">
                <a:latin typeface="David"/>
                <a:ea typeface="David"/>
                <a:cs typeface="David"/>
                <a:sym typeface="David"/>
              </a:rPr>
            </a:br>
            <a:r>
              <a:rPr b="1" lang="en" sz="700">
                <a:latin typeface="David"/>
                <a:ea typeface="David"/>
                <a:cs typeface="David"/>
                <a:sym typeface="David"/>
              </a:rPr>
              <a:t>בסגול:</a:t>
            </a:r>
            <a:br>
              <a:rPr b="1" lang="en" sz="700">
                <a:latin typeface="David"/>
                <a:ea typeface="David"/>
                <a:cs typeface="David"/>
                <a:sym typeface="David"/>
              </a:rPr>
            </a:br>
            <a:r>
              <a:rPr b="1" lang="en" sz="700">
                <a:latin typeface="David"/>
                <a:ea typeface="David"/>
                <a:cs typeface="David"/>
                <a:sym typeface="David"/>
              </a:rPr>
              <a:t>אזור שיועד ליהודים</a:t>
            </a:r>
            <a:endParaRPr b="1" sz="700">
              <a:latin typeface="David"/>
              <a:ea typeface="David"/>
              <a:cs typeface="David"/>
              <a:sym typeface="Davi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700">
                <a:latin typeface="David"/>
                <a:ea typeface="David"/>
                <a:cs typeface="David"/>
                <a:sym typeface="David"/>
              </a:rPr>
            </a:br>
            <a:r>
              <a:rPr b="1" lang="en" sz="700">
                <a:latin typeface="David"/>
                <a:ea typeface="David"/>
                <a:cs typeface="David"/>
                <a:sym typeface="David"/>
              </a:rPr>
              <a:t>בצהוב:</a:t>
            </a:r>
            <a:br>
              <a:rPr b="1" lang="en" sz="700">
                <a:latin typeface="David"/>
                <a:ea typeface="David"/>
                <a:cs typeface="David"/>
                <a:sym typeface="David"/>
              </a:rPr>
            </a:br>
            <a:r>
              <a:rPr b="1" lang="en" sz="700">
                <a:latin typeface="David"/>
                <a:ea typeface="David"/>
                <a:cs typeface="David"/>
                <a:sym typeface="David"/>
              </a:rPr>
              <a:t>אזור בשליטת האו"ם</a:t>
            </a:r>
            <a:endParaRPr b="1" sz="7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14" name="Google Shape;314;p46"/>
          <p:cNvSpPr txBox="1"/>
          <p:nvPr/>
        </p:nvSpPr>
        <p:spPr>
          <a:xfrm rot="-2018536">
            <a:off x="1195092" y="4172261"/>
            <a:ext cx="1396014" cy="4048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לא יצא לפועל</a:t>
            </a:r>
            <a:endParaRPr b="1" sz="1600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/>
        </p:nvSpPr>
        <p:spPr>
          <a:xfrm>
            <a:off x="6546300" y="4222050"/>
            <a:ext cx="2597700" cy="3909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נקבע "הקו הירוק"</a:t>
            </a:r>
            <a:endParaRPr sz="2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7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6546300" y="3727125"/>
            <a:ext cx="25977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1949 מלחמת העצמאות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23" name="Google Shape;3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1100" y="83038"/>
            <a:ext cx="2106684" cy="497742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47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תמונה: ארכיון המדינה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>
            <a:off x="2917575" y="251800"/>
            <a:ext cx="6302400" cy="1361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0"/>
          <p:cNvSpPr txBox="1"/>
          <p:nvPr/>
        </p:nvSpPr>
        <p:spPr>
          <a:xfrm>
            <a:off x="2938875" y="175600"/>
            <a:ext cx="62598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גיאוגרפיה של ארץ ישראל</a:t>
            </a:r>
            <a:br>
              <a:rPr b="1" lang="en" sz="33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en" sz="26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חלק שלישי: גבולות מדינת ישראל</a:t>
            </a:r>
            <a:endParaRPr b="1" sz="2600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0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הקדמה: סוגי גבולות</a:t>
            </a:r>
            <a:endParaRPr b="1" sz="2600">
              <a:solidFill>
                <a:srgbClr val="00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7306875" y="4866300"/>
            <a:ext cx="179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EFEFEF"/>
                </a:solidFill>
              </a:rPr>
              <a:t>מקור התמונה: מאגר Unsplash </a:t>
            </a:r>
            <a:endParaRPr b="1" sz="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450" y="361575"/>
            <a:ext cx="2981496" cy="41368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48"/>
          <p:cNvSpPr txBox="1"/>
          <p:nvPr/>
        </p:nvSpPr>
        <p:spPr>
          <a:xfrm>
            <a:off x="6466800" y="4222050"/>
            <a:ext cx="26772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נוספו שטחים וגם "הקו הסגול"</a:t>
            </a:r>
            <a:b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*</a:t>
            </a:r>
            <a:r>
              <a:rPr b="1" lang="en" sz="9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רמה"ג סופחה רישמית רק בשנת 1981</a:t>
            </a:r>
            <a:endParaRPr sz="15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48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8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3" name="Google Shape;333;p48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1967 מלחמת ששת הימים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4" name="Google Shape;334;p48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צילום: נדב שמגר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35" name="Google Shape;335;p48"/>
          <p:cNvSpPr txBox="1"/>
          <p:nvPr/>
        </p:nvSpPr>
        <p:spPr>
          <a:xfrm>
            <a:off x="4333725" y="427985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מפה: ויקיפדיה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/>
          <p:nvPr/>
        </p:nvSpPr>
        <p:spPr>
          <a:xfrm>
            <a:off x="6466800" y="4222050"/>
            <a:ext cx="26772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חזרה לגבולות 1949</a:t>
            </a:r>
            <a:br>
              <a:rPr b="1" lang="en" sz="13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en" sz="8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מחזירה את סיני אבל נשארת עם רצועת עזה</a:t>
            </a:r>
            <a:endParaRPr sz="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1" name="Google Shape;341;p49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9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3" name="Google Shape;343;p49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1978 הסכם שלום: מצרים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44" name="Google Shape;3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700" y="152400"/>
            <a:ext cx="2047983" cy="48387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5" name="Google Shape;345;p49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תמונה: ארכיון המדינה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3378" y="2870650"/>
            <a:ext cx="1408075" cy="1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7" name="Google Shape;347;p49"/>
          <p:cNvSpPr txBox="1"/>
          <p:nvPr/>
        </p:nvSpPr>
        <p:spPr>
          <a:xfrm>
            <a:off x="3797675" y="47139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מפה: ויקיפדיה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477" y="221500"/>
            <a:ext cx="3438875" cy="485912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3" name="Google Shape;353;p50"/>
          <p:cNvSpPr txBox="1"/>
          <p:nvPr/>
        </p:nvSpPr>
        <p:spPr>
          <a:xfrm>
            <a:off x="6466800" y="4222050"/>
            <a:ext cx="26772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הקמת שטחי הרשות הפלסטינית</a:t>
            </a:r>
            <a:endParaRPr b="1" sz="13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שטחי ,A, B, C </a:t>
            </a:r>
            <a:endParaRPr b="1" sz="13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54" name="Google Shape;354;p50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0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56" name="Google Shape;356;p50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שנות ה-90 הסכמי אוסלו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57" name="Google Shape;35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900" y="1039975"/>
            <a:ext cx="1764600" cy="2352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2701" y="315763"/>
            <a:ext cx="1909700" cy="45119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9" name="Google Shape;359;p50"/>
          <p:cNvSpPr/>
          <p:nvPr/>
        </p:nvSpPr>
        <p:spPr>
          <a:xfrm>
            <a:off x="3601725" y="1448175"/>
            <a:ext cx="1348200" cy="111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0"/>
          <p:cNvSpPr txBox="1"/>
          <p:nvPr/>
        </p:nvSpPr>
        <p:spPr>
          <a:xfrm>
            <a:off x="6121700" y="3309450"/>
            <a:ext cx="179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EFEFEF"/>
                </a:solidFill>
              </a:rPr>
              <a:t>צילום מסך מגוגל סטרייט ויו</a:t>
            </a:r>
            <a:endParaRPr b="1" sz="5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/>
          <p:nvPr/>
        </p:nvSpPr>
        <p:spPr>
          <a:xfrm>
            <a:off x="6466800" y="4222050"/>
            <a:ext cx="26772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הוחלפו שטחים בין המדינות</a:t>
            </a:r>
            <a:endParaRPr b="1" sz="14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יש הסכמי שיתופי פעולה </a:t>
            </a:r>
            <a:endParaRPr b="1" sz="14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6" name="Google Shape;366;p51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1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8" name="Google Shape;368;p51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1994 הסכם שלום: ירדן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69" name="Google Shape;36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75" y="1719175"/>
            <a:ext cx="1897074" cy="2700826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0" name="Google Shape;370;p51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תמונה: ארכיון המדינה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2"/>
          <p:cNvPicPr preferRelativeResize="0"/>
          <p:nvPr/>
        </p:nvPicPr>
        <p:blipFill rotWithShape="1">
          <a:blip r:embed="rId4">
            <a:alphaModFix/>
          </a:blip>
          <a:srcRect b="5231" l="16149" r="0" t="0"/>
          <a:stretch/>
        </p:blipFill>
        <p:spPr>
          <a:xfrm>
            <a:off x="880150" y="314725"/>
            <a:ext cx="2453600" cy="458537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6" name="Google Shape;376;p52"/>
          <p:cNvSpPr txBox="1"/>
          <p:nvPr/>
        </p:nvSpPr>
        <p:spPr>
          <a:xfrm>
            <a:off x="6466800" y="4222050"/>
            <a:ext cx="26772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אין שינויים בגבולות ישראל</a:t>
            </a:r>
            <a:endParaRPr b="1" sz="14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הגדר הוקמה ברובה על תוואי הקו הירוק</a:t>
            </a:r>
            <a:endParaRPr b="1" sz="9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7" name="Google Shape;377;p52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2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9" name="Google Shape;379;p52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2002 הקמת גדר ההפרדה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80" name="Google Shape;38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401" y="152400"/>
            <a:ext cx="2659199" cy="174056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1" name="Google Shape;38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0875" y="102450"/>
            <a:ext cx="2047983" cy="48387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2" name="Google Shape;382;p52"/>
          <p:cNvSpPr/>
          <p:nvPr/>
        </p:nvSpPr>
        <p:spPr>
          <a:xfrm>
            <a:off x="2546825" y="1535575"/>
            <a:ext cx="1348200" cy="111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2"/>
          <p:cNvSpPr txBox="1"/>
          <p:nvPr/>
        </p:nvSpPr>
        <p:spPr>
          <a:xfrm>
            <a:off x="1533875" y="4825050"/>
            <a:ext cx="179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EFEFEF"/>
                </a:solidFill>
              </a:rPr>
              <a:t>מקור המפות: ויקיפדיה</a:t>
            </a:r>
            <a:endParaRPr b="1" sz="5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/>
        </p:nvSpPr>
        <p:spPr>
          <a:xfrm>
            <a:off x="6466800" y="4222050"/>
            <a:ext cx="2677200" cy="603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יוצאת באופן חד צדדי מרצועת עזה</a:t>
            </a: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b="1" sz="14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9" name="Google Shape;389;p53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3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1" name="Google Shape;391;p53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2005 תוכנית ההתנתקות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92" name="Google Shape;3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4263" y="179475"/>
            <a:ext cx="2372350" cy="25459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3" name="Google Shape;39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38" y="1402425"/>
            <a:ext cx="1537150" cy="36317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/>
        </p:nvSpPr>
        <p:spPr>
          <a:xfrm>
            <a:off x="6466800" y="4222050"/>
            <a:ext cx="2677200" cy="3909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משנת 2005 ועד היום (2024)</a:t>
            </a:r>
            <a:endParaRPr b="1" sz="14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9" name="Google Shape;399;p54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4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01" name="Google Shape;401;p54"/>
          <p:cNvSpPr txBox="1"/>
          <p:nvPr/>
        </p:nvSpPr>
        <p:spPr>
          <a:xfrm>
            <a:off x="6466825" y="3727125"/>
            <a:ext cx="26772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גבולות ישראל כיום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02" name="Google Shape;40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638" y="787075"/>
            <a:ext cx="1537150" cy="36317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/>
          <p:nvPr/>
        </p:nvSpPr>
        <p:spPr>
          <a:xfrm>
            <a:off x="0" y="213175"/>
            <a:ext cx="1478700" cy="488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5"/>
          <p:cNvSpPr txBox="1"/>
          <p:nvPr/>
        </p:nvSpPr>
        <p:spPr>
          <a:xfrm>
            <a:off x="0" y="166075"/>
            <a:ext cx="1478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היסטוריית </a:t>
            </a: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גבולות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 ישראל</a:t>
            </a:r>
            <a:endParaRPr b="1"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09" name="Google Shape;409;p55"/>
          <p:cNvSpPr txBox="1"/>
          <p:nvPr/>
        </p:nvSpPr>
        <p:spPr>
          <a:xfrm>
            <a:off x="7952450" y="3727125"/>
            <a:ext cx="1191600" cy="45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סיכום:</a:t>
            </a:r>
            <a:endParaRPr b="1"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10" name="Google Shape;41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125" y="152400"/>
            <a:ext cx="3124994" cy="4838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1" name="Google Shape;41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3519" y="152400"/>
            <a:ext cx="2050297" cy="48387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2" name="Google Shape;412;p55"/>
          <p:cNvSpPr txBox="1"/>
          <p:nvPr/>
        </p:nvSpPr>
        <p:spPr>
          <a:xfrm>
            <a:off x="5136825" y="4938550"/>
            <a:ext cx="179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EFEFEF"/>
                </a:solidFill>
              </a:rPr>
              <a:t>מקור המפה: ויקיפדיה</a:t>
            </a:r>
            <a:endParaRPr b="1" sz="500">
              <a:solidFill>
                <a:srgbClr val="EFEFEF"/>
              </a:solidFill>
            </a:endParaRPr>
          </a:p>
        </p:txBody>
      </p:sp>
      <p:sp>
        <p:nvSpPr>
          <p:cNvPr id="413" name="Google Shape;413;p55"/>
          <p:cNvSpPr txBox="1"/>
          <p:nvPr/>
        </p:nvSpPr>
        <p:spPr>
          <a:xfrm>
            <a:off x="7306875" y="4866300"/>
            <a:ext cx="179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EFEFEF"/>
                </a:solidFill>
              </a:rPr>
              <a:t>מקור התמונה: מאגר Unsplash </a:t>
            </a:r>
            <a:endParaRPr b="1" sz="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6"/>
          <p:cNvSpPr txBox="1"/>
          <p:nvPr/>
        </p:nvSpPr>
        <p:spPr>
          <a:xfrm>
            <a:off x="0" y="1097525"/>
            <a:ext cx="9144000" cy="21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גבולות</a:t>
            </a:r>
            <a:br>
              <a:rPr b="1" lang="en" sz="6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en" sz="6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מדינת</a:t>
            </a:r>
            <a:r>
              <a:rPr b="1" lang="en" sz="615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ישראל</a:t>
            </a:r>
            <a:endParaRPr b="1" sz="615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19" name="Google Shape;419;p56"/>
          <p:cNvSpPr txBox="1"/>
          <p:nvPr/>
        </p:nvSpPr>
        <p:spPr>
          <a:xfrm>
            <a:off x="0" y="3157775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FFFF"/>
                </a:solidFill>
                <a:latin typeface="Varela Round"/>
                <a:ea typeface="Varela Round"/>
                <a:cs typeface="Varela Round"/>
                <a:sym typeface="Varela Round"/>
              </a:rPr>
              <a:t>(גורמים ותהליכים)</a:t>
            </a:r>
            <a:endParaRPr sz="1700">
              <a:solidFill>
                <a:srgbClr val="00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20" name="Google Shape;420;p56"/>
          <p:cNvSpPr txBox="1"/>
          <p:nvPr/>
        </p:nvSpPr>
        <p:spPr>
          <a:xfrm>
            <a:off x="2247475" y="4193150"/>
            <a:ext cx="46875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כתיבה ועריכה: נדב שמגר</a:t>
            </a:r>
            <a:endParaRPr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1"/>
          <p:cNvPicPr preferRelativeResize="0"/>
          <p:nvPr/>
        </p:nvPicPr>
        <p:blipFill rotWithShape="1">
          <a:blip r:embed="rId4">
            <a:alphaModFix/>
          </a:blip>
          <a:srcRect b="0" l="0" r="1681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1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9" name="Google Shape;179;p31"/>
          <p:cNvSpPr txBox="1"/>
          <p:nvPr>
            <p:ph type="title"/>
          </p:nvPr>
        </p:nvSpPr>
        <p:spPr>
          <a:xfrm>
            <a:off x="6385675" y="1247425"/>
            <a:ext cx="2758500" cy="47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מדיני</a:t>
            </a:r>
            <a:endParaRPr b="1" sz="1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 מסך: Gov Map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</a:t>
            </a: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6" name="Google Shape;186;p32"/>
          <p:cNvSpPr txBox="1"/>
          <p:nvPr>
            <p:ph type="title"/>
          </p:nvPr>
        </p:nvSpPr>
        <p:spPr>
          <a:xfrm>
            <a:off x="6385675" y="1247425"/>
            <a:ext cx="2758500" cy="56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פתוח / סגור</a:t>
            </a:r>
            <a:endParaRPr b="1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7978300" y="4866300"/>
            <a:ext cx="112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צילום: נדב שמגר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3" name="Google Shape;193;p33"/>
          <p:cNvSpPr txBox="1"/>
          <p:nvPr>
            <p:ph type="title"/>
          </p:nvPr>
        </p:nvSpPr>
        <p:spPr>
          <a:xfrm>
            <a:off x="6385675" y="1247425"/>
            <a:ext cx="2758500" cy="56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טבעי / מלאכותי</a:t>
            </a:r>
            <a:endParaRPr b="1" sz="2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4" name="Google Shape;194;p33"/>
          <p:cNvSpPr txBox="1"/>
          <p:nvPr/>
        </p:nvSpPr>
        <p:spPr>
          <a:xfrm>
            <a:off x="5735775" y="4866300"/>
            <a:ext cx="3368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EFEFEF"/>
                </a:solidFill>
              </a:rPr>
              <a:t>צילום: נדב שמגר | נהר הירדן אתר קאסר אל-יהוד</a:t>
            </a:r>
            <a:endParaRPr b="1" sz="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0" name="Google Shape;200;p34"/>
          <p:cNvSpPr txBox="1"/>
          <p:nvPr>
            <p:ph type="title"/>
          </p:nvPr>
        </p:nvSpPr>
        <p:spPr>
          <a:xfrm>
            <a:off x="6385675" y="1247425"/>
            <a:ext cx="2758500" cy="4131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         </a:t>
            </a:r>
            <a:r>
              <a:rPr b="1" lang="en" sz="1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ימי | מים טריטוריאליים</a:t>
            </a:r>
            <a:endParaRPr b="1" sz="1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1" name="Google Shape;201;p34"/>
          <p:cNvPicPr preferRelativeResize="0"/>
          <p:nvPr/>
        </p:nvPicPr>
        <p:blipFill rotWithShape="1">
          <a:blip r:embed="rId4">
            <a:alphaModFix/>
          </a:blip>
          <a:srcRect b="0" l="18207" r="0" t="0"/>
          <a:stretch/>
        </p:blipFill>
        <p:spPr>
          <a:xfrm>
            <a:off x="7096750" y="2378250"/>
            <a:ext cx="2047425" cy="2428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1221" y="3630199"/>
            <a:ext cx="1908725" cy="1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/>
          <p:nvPr/>
        </p:nvSpPr>
        <p:spPr>
          <a:xfrm>
            <a:off x="7594400" y="4866300"/>
            <a:ext cx="1509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מקור המפות: וקיפדיה</a:t>
            </a:r>
            <a:endParaRPr b="1" sz="1000"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200172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0" name="Google Shape;210;p35"/>
          <p:cNvSpPr txBox="1"/>
          <p:nvPr>
            <p:ph type="title"/>
          </p:nvPr>
        </p:nvSpPr>
        <p:spPr>
          <a:xfrm>
            <a:off x="6385675" y="1247425"/>
            <a:ext cx="2758500" cy="47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מוסכם / אינו מוסכם</a:t>
            </a:r>
            <a:endParaRPr b="1" sz="1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1" name="Google Shape;211;p35"/>
          <p:cNvSpPr txBox="1"/>
          <p:nvPr/>
        </p:nvSpPr>
        <p:spPr>
          <a:xfrm>
            <a:off x="5170525" y="4866300"/>
            <a:ext cx="3933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צילום: נדב שמגר | לאורך הגבול הצפוני עם לבנון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7" name="Google Shape;217;p36"/>
          <p:cNvSpPr txBox="1"/>
          <p:nvPr>
            <p:ph type="title"/>
          </p:nvPr>
        </p:nvSpPr>
        <p:spPr>
          <a:xfrm>
            <a:off x="6385675" y="1247425"/>
            <a:ext cx="2758500" cy="47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זמני</a:t>
            </a:r>
            <a:endParaRPr b="1" sz="1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8" name="Google Shape;218;p36"/>
          <p:cNvSpPr txBox="1"/>
          <p:nvPr/>
        </p:nvSpPr>
        <p:spPr>
          <a:xfrm>
            <a:off x="5802275" y="4866300"/>
            <a:ext cx="3301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צילום: נדב שמגר | ביציאה המערבית ממושב בצפון לכיוון ירדן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6385675" y="601900"/>
            <a:ext cx="2758500" cy="565500"/>
          </a:xfrm>
          <a:prstGeom prst="rect">
            <a:avLst/>
          </a:prstGeom>
          <a:solidFill>
            <a:srgbClr val="99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Varela Round"/>
                <a:ea typeface="Varela Round"/>
                <a:cs typeface="Varela Round"/>
                <a:sym typeface="Varela Round"/>
              </a:rPr>
              <a:t>מונחי יסוד: גבולות</a:t>
            </a:r>
            <a:endParaRPr b="1">
              <a:solidFill>
                <a:srgbClr val="FFFF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4" name="Google Shape;224;p37"/>
          <p:cNvSpPr txBox="1"/>
          <p:nvPr>
            <p:ph type="title"/>
          </p:nvPr>
        </p:nvSpPr>
        <p:spPr>
          <a:xfrm>
            <a:off x="6385675" y="1247425"/>
            <a:ext cx="2758500" cy="4755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שביתת נשק</a:t>
            </a:r>
            <a:endParaRPr b="1" sz="19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5" name="Google Shape;225;p37"/>
          <p:cNvSpPr txBox="1"/>
          <p:nvPr/>
        </p:nvSpPr>
        <p:spPr>
          <a:xfrm>
            <a:off x="5020875" y="4866300"/>
            <a:ext cx="408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D9D9D9"/>
                </a:solidFill>
              </a:rPr>
              <a:t>צילום: נדב שמגר | אתר עמק הבכא המשקיף על סוריה</a:t>
            </a:r>
            <a:endParaRPr b="1"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gital Nomad by Slidesgo">
  <a:themeElements>
    <a:clrScheme name="Simple Light">
      <a:dk1>
        <a:srgbClr val="434343"/>
      </a:dk1>
      <a:lt1>
        <a:srgbClr val="FFFFFF"/>
      </a:lt1>
      <a:dk2>
        <a:srgbClr val="49827D"/>
      </a:dk2>
      <a:lt2>
        <a:srgbClr val="434343"/>
      </a:lt2>
      <a:accent1>
        <a:srgbClr val="FFFFFF"/>
      </a:accent1>
      <a:accent2>
        <a:srgbClr val="49827D"/>
      </a:accent2>
      <a:accent3>
        <a:srgbClr val="434343"/>
      </a:accent3>
      <a:accent4>
        <a:srgbClr val="FFFFFF"/>
      </a:accent4>
      <a:accent5>
        <a:srgbClr val="49827D"/>
      </a:accent5>
      <a:accent6>
        <a:srgbClr val="434343"/>
      </a:accent6>
      <a:hlink>
        <a:srgbClr val="4982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