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2" roundtripDataSignature="AMtx7mhYxJLPNtb8tntNqvEjKdwhZteqr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Pc"/>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customschemas.google.com/relationships/presentationmetadata" Target="metadata"/><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3-10-09T16:23:35.051">
    <p:pos x="10" y="10"/>
    <p:text/>
    <p:extLst>
      <p:ext uri="{C676402C-5697-4E1C-873F-D02D1690AC5C}">
        <p15:threadingInfo timeZoneBias="0"/>
      </p:ext>
      <p:ext uri="http://customooxmlschemas.google.com/">
        <go:slidesCustomData xmlns:go="http://customooxmlschemas.google.com/" commentPostId="AAAA6_WWu28"/>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3886200" y="0"/>
            <a:ext cx="2971800" cy="458788"/>
          </a:xfrm>
          <a:prstGeom prst="rect">
            <a:avLst/>
          </a:prstGeom>
          <a:noFill/>
          <a:ln>
            <a:noFill/>
          </a:ln>
        </p:spPr>
        <p:txBody>
          <a:bodyPr anchorCtr="0" anchor="t" bIns="45700" lIns="91425" spcFirstLastPara="1" rIns="91425" wrap="square" tIns="45700">
            <a:noAutofit/>
          </a:bodyPr>
          <a:lstStyle>
            <a:lvl1pPr lvl="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1588" y="0"/>
            <a:ext cx="2971800" cy="458788"/>
          </a:xfrm>
          <a:prstGeom prst="rect">
            <a:avLst/>
          </a:prstGeom>
          <a:noFill/>
          <a:ln>
            <a:noFill/>
          </a:ln>
        </p:spPr>
        <p:txBody>
          <a:bodyPr anchorCtr="0" anchor="t" bIns="45700" lIns="91425" spcFirstLastPara="1" rIns="91425" wrap="square" tIns="45700">
            <a:noAutofit/>
          </a:bodyPr>
          <a:lstStyle>
            <a:lvl1pPr lvl="0" marR="0" rtl="1"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3886200" y="8685213"/>
            <a:ext cx="2971800" cy="458787"/>
          </a:xfrm>
          <a:prstGeom prst="rect">
            <a:avLst/>
          </a:prstGeom>
          <a:noFill/>
          <a:ln>
            <a:noFill/>
          </a:ln>
        </p:spPr>
        <p:txBody>
          <a:bodyPr anchorCtr="0" anchor="b" bIns="45700" lIns="91425" spcFirstLastPara="1" rIns="91425" wrap="square" tIns="45700">
            <a:noAutofit/>
          </a:bodyPr>
          <a:lstStyle>
            <a:lvl1pPr lvl="0" marR="0" rtl="1"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1588" y="8685213"/>
            <a:ext cx="2971800" cy="458787"/>
          </a:xfrm>
          <a:prstGeom prst="rect">
            <a:avLst/>
          </a:prstGeom>
          <a:noFill/>
          <a:ln>
            <a:noFill/>
          </a:ln>
        </p:spPr>
        <p:txBody>
          <a:bodyPr anchorCtr="0" anchor="b" bIns="45700" lIns="91425" spcFirstLastPara="1" rIns="91425" wrap="square" tIns="45700">
            <a:noAutofit/>
          </a:bodyPr>
          <a:lstStyle/>
          <a:p>
            <a:pPr indent="0" lvl="0" marL="0" marR="0" rtl="1" algn="l">
              <a:spcBef>
                <a:spcPts val="0"/>
              </a:spcBef>
              <a:spcAft>
                <a:spcPts val="0"/>
              </a:spcAft>
              <a:buNone/>
            </a:pPr>
            <a:fld id="{00000000-1234-1234-1234-123412341234}" type="slidenum">
              <a:rPr b="0" i="0" lang="ar-JO"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200"/>
              <a:buFont typeface="Calibri"/>
              <a:buNone/>
            </a:pPr>
            <a:r>
              <a:t/>
            </a:r>
            <a:endParaRPr/>
          </a:p>
        </p:txBody>
      </p:sp>
      <p:sp>
        <p:nvSpPr>
          <p:cNvPr id="86" name="Google Shape;8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200"/>
              <a:buFont typeface="Calibri"/>
              <a:buNone/>
            </a:pPr>
            <a:r>
              <a:t/>
            </a:r>
            <a:endParaRPr/>
          </a:p>
        </p:txBody>
      </p:sp>
      <p:sp>
        <p:nvSpPr>
          <p:cNvPr id="94" name="Google Shape;94;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קופית כותרת" type="title">
  <p:cSld name="TITLE">
    <p:spTree>
      <p:nvGrpSpPr>
        <p:cNvPr id="15" name="Shape 15"/>
        <p:cNvGrpSpPr/>
        <p:nvPr/>
      </p:nvGrpSpPr>
      <p:grpSpPr>
        <a:xfrm>
          <a:off x="0" y="0"/>
          <a:ext cx="0" cy="0"/>
          <a:chOff x="0" y="0"/>
          <a:chExt cx="0" cy="0"/>
        </a:xfrm>
      </p:grpSpPr>
      <p:sp>
        <p:nvSpPr>
          <p:cNvPr id="16" name="Google Shape;16;p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rtl="1"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rtl="1" algn="ctr">
              <a:lnSpc>
                <a:spcPct val="90000"/>
              </a:lnSpc>
              <a:spcBef>
                <a:spcPts val="1000"/>
              </a:spcBef>
              <a:spcAft>
                <a:spcPts val="0"/>
              </a:spcAft>
              <a:buClr>
                <a:schemeClr val="dk1"/>
              </a:buClr>
              <a:buSzPts val="2400"/>
              <a:buNone/>
              <a:defRPr sz="2400"/>
            </a:lvl1pPr>
            <a:lvl2pPr lvl="1" rtl="1" algn="ctr">
              <a:lnSpc>
                <a:spcPct val="90000"/>
              </a:lnSpc>
              <a:spcBef>
                <a:spcPts val="500"/>
              </a:spcBef>
              <a:spcAft>
                <a:spcPts val="0"/>
              </a:spcAft>
              <a:buClr>
                <a:schemeClr val="dk1"/>
              </a:buClr>
              <a:buSzPts val="2000"/>
              <a:buNone/>
              <a:defRPr sz="2000"/>
            </a:lvl2pPr>
            <a:lvl3pPr lvl="2" rtl="1" algn="ctr">
              <a:lnSpc>
                <a:spcPct val="90000"/>
              </a:lnSpc>
              <a:spcBef>
                <a:spcPts val="500"/>
              </a:spcBef>
              <a:spcAft>
                <a:spcPts val="0"/>
              </a:spcAft>
              <a:buClr>
                <a:schemeClr val="dk1"/>
              </a:buClr>
              <a:buSzPts val="1800"/>
              <a:buNone/>
              <a:defRPr sz="1800"/>
            </a:lvl3pPr>
            <a:lvl4pPr lvl="3" rtl="1" algn="ctr">
              <a:lnSpc>
                <a:spcPct val="90000"/>
              </a:lnSpc>
              <a:spcBef>
                <a:spcPts val="500"/>
              </a:spcBef>
              <a:spcAft>
                <a:spcPts val="0"/>
              </a:spcAft>
              <a:buClr>
                <a:schemeClr val="dk1"/>
              </a:buClr>
              <a:buSzPts val="1600"/>
              <a:buNone/>
              <a:defRPr sz="1600"/>
            </a:lvl4pPr>
            <a:lvl5pPr lvl="4" rtl="1" algn="ctr">
              <a:lnSpc>
                <a:spcPct val="90000"/>
              </a:lnSpc>
              <a:spcBef>
                <a:spcPts val="500"/>
              </a:spcBef>
              <a:spcAft>
                <a:spcPts val="0"/>
              </a:spcAft>
              <a:buClr>
                <a:schemeClr val="dk1"/>
              </a:buClr>
              <a:buSzPts val="1600"/>
              <a:buNone/>
              <a:defRPr sz="1600"/>
            </a:lvl5pPr>
            <a:lvl6pPr lvl="5" rtl="1" algn="ctr">
              <a:lnSpc>
                <a:spcPct val="90000"/>
              </a:lnSpc>
              <a:spcBef>
                <a:spcPts val="500"/>
              </a:spcBef>
              <a:spcAft>
                <a:spcPts val="0"/>
              </a:spcAft>
              <a:buClr>
                <a:schemeClr val="dk1"/>
              </a:buClr>
              <a:buSzPts val="1600"/>
              <a:buNone/>
              <a:defRPr sz="1600"/>
            </a:lvl6pPr>
            <a:lvl7pPr lvl="6" rtl="1" algn="ctr">
              <a:lnSpc>
                <a:spcPct val="90000"/>
              </a:lnSpc>
              <a:spcBef>
                <a:spcPts val="500"/>
              </a:spcBef>
              <a:spcAft>
                <a:spcPts val="0"/>
              </a:spcAft>
              <a:buClr>
                <a:schemeClr val="dk1"/>
              </a:buClr>
              <a:buSzPts val="1600"/>
              <a:buNone/>
              <a:defRPr sz="1600"/>
            </a:lvl7pPr>
            <a:lvl8pPr lvl="7" rtl="1" algn="ctr">
              <a:lnSpc>
                <a:spcPct val="90000"/>
              </a:lnSpc>
              <a:spcBef>
                <a:spcPts val="500"/>
              </a:spcBef>
              <a:spcAft>
                <a:spcPts val="0"/>
              </a:spcAft>
              <a:buClr>
                <a:schemeClr val="dk1"/>
              </a:buClr>
              <a:buSzPts val="1600"/>
              <a:buNone/>
              <a:defRPr sz="1600"/>
            </a:lvl8pPr>
            <a:lvl9pPr lvl="8" rtl="1" algn="ctr">
              <a:lnSpc>
                <a:spcPct val="90000"/>
              </a:lnSpc>
              <a:spcBef>
                <a:spcPts val="500"/>
              </a:spcBef>
              <a:spcAft>
                <a:spcPts val="0"/>
              </a:spcAft>
              <a:buClr>
                <a:schemeClr val="dk1"/>
              </a:buClr>
              <a:buSzPts val="1600"/>
              <a:buNone/>
              <a:defRPr sz="1600"/>
            </a:lvl9pPr>
          </a:lstStyle>
          <a:p/>
        </p:txBody>
      </p:sp>
      <p:sp>
        <p:nvSpPr>
          <p:cNvPr id="18" name="Google Shape;18;p8"/>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9" name="Google Shape;1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0" name="Google Shape;20;p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טקסט אנכי" type="vertTx">
  <p:cSld name="VERTICAL_TEXT">
    <p:spTree>
      <p:nvGrpSpPr>
        <p:cNvPr id="72" name="Shape 72"/>
        <p:cNvGrpSpPr/>
        <p:nvPr/>
      </p:nvGrpSpPr>
      <p:grpSpPr>
        <a:xfrm>
          <a:off x="0" y="0"/>
          <a:ext cx="0" cy="0"/>
          <a:chOff x="0" y="0"/>
          <a:chExt cx="0" cy="0"/>
        </a:xfrm>
      </p:grpSpPr>
      <p:sp>
        <p:nvSpPr>
          <p:cNvPr id="73" name="Google Shape;73;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75" name="Google Shape;75;p17"/>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6" name="Google Shape;76;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7" name="Google Shape;77;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אנכית וטקסט" type="vertTitleAndTx">
  <p:cSld name="VERTICAL_TITLE_AND_VERTICAL_TEXT">
    <p:spTree>
      <p:nvGrpSpPr>
        <p:cNvPr id="78" name="Shape 78"/>
        <p:cNvGrpSpPr/>
        <p:nvPr/>
      </p:nvGrpSpPr>
      <p:grpSpPr>
        <a:xfrm>
          <a:off x="0" y="0"/>
          <a:ext cx="0" cy="0"/>
          <a:chOff x="0" y="0"/>
          <a:chExt cx="0" cy="0"/>
        </a:xfrm>
      </p:grpSpPr>
      <p:sp>
        <p:nvSpPr>
          <p:cNvPr id="79" name="Google Shape;79;p1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81" name="Google Shape;81;p18"/>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82" name="Google Shape;82;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83" name="Google Shape;83;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תוכן" type="obj">
  <p:cSld name="OBJECT">
    <p:spTree>
      <p:nvGrpSpPr>
        <p:cNvPr id="21" name="Shape 21"/>
        <p:cNvGrpSpPr/>
        <p:nvPr/>
      </p:nvGrpSpPr>
      <p:grpSpPr>
        <a:xfrm>
          <a:off x="0" y="0"/>
          <a:ext cx="0" cy="0"/>
          <a:chOff x="0" y="0"/>
          <a:chExt cx="0" cy="0"/>
        </a:xfrm>
      </p:grpSpPr>
      <p:sp>
        <p:nvSpPr>
          <p:cNvPr id="22" name="Google Shape;22;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24" name="Google Shape;24;p9"/>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5" name="Google Shape;25;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26" name="Google Shape;26;p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מקטע עליונה" type="secHead">
  <p:cSld name="SECTION_HEADER">
    <p:spTree>
      <p:nvGrpSpPr>
        <p:cNvPr id="27" name="Shape 27"/>
        <p:cNvGrpSpPr/>
        <p:nvPr/>
      </p:nvGrpSpPr>
      <p:grpSpPr>
        <a:xfrm>
          <a:off x="0" y="0"/>
          <a:ext cx="0" cy="0"/>
          <a:chOff x="0" y="0"/>
          <a:chExt cx="0" cy="0"/>
        </a:xfrm>
      </p:grpSpPr>
      <p:sp>
        <p:nvSpPr>
          <p:cNvPr id="28" name="Google Shape;28;p1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1000"/>
              </a:spcBef>
              <a:spcAft>
                <a:spcPts val="0"/>
              </a:spcAft>
              <a:buClr>
                <a:srgbClr val="888888"/>
              </a:buClr>
              <a:buSzPts val="2400"/>
              <a:buNone/>
              <a:defRPr sz="2400">
                <a:solidFill>
                  <a:srgbClr val="888888"/>
                </a:solidFill>
              </a:defRPr>
            </a:lvl1pPr>
            <a:lvl2pPr indent="-228600" lvl="1" marL="914400" rtl="1" algn="r">
              <a:lnSpc>
                <a:spcPct val="90000"/>
              </a:lnSpc>
              <a:spcBef>
                <a:spcPts val="500"/>
              </a:spcBef>
              <a:spcAft>
                <a:spcPts val="0"/>
              </a:spcAft>
              <a:buClr>
                <a:srgbClr val="888888"/>
              </a:buClr>
              <a:buSzPts val="2000"/>
              <a:buNone/>
              <a:defRPr sz="2000">
                <a:solidFill>
                  <a:srgbClr val="888888"/>
                </a:solidFill>
              </a:defRPr>
            </a:lvl2pPr>
            <a:lvl3pPr indent="-228600" lvl="2" marL="1371600" rtl="1" algn="r">
              <a:lnSpc>
                <a:spcPct val="90000"/>
              </a:lnSpc>
              <a:spcBef>
                <a:spcPts val="500"/>
              </a:spcBef>
              <a:spcAft>
                <a:spcPts val="0"/>
              </a:spcAft>
              <a:buClr>
                <a:srgbClr val="888888"/>
              </a:buClr>
              <a:buSzPts val="1800"/>
              <a:buNone/>
              <a:defRPr sz="1800">
                <a:solidFill>
                  <a:srgbClr val="888888"/>
                </a:solidFill>
              </a:defRPr>
            </a:lvl3pPr>
            <a:lvl4pPr indent="-228600" lvl="3" marL="1828800" rtl="1" algn="r">
              <a:lnSpc>
                <a:spcPct val="90000"/>
              </a:lnSpc>
              <a:spcBef>
                <a:spcPts val="500"/>
              </a:spcBef>
              <a:spcAft>
                <a:spcPts val="0"/>
              </a:spcAft>
              <a:buClr>
                <a:srgbClr val="888888"/>
              </a:buClr>
              <a:buSzPts val="1600"/>
              <a:buNone/>
              <a:defRPr sz="1600">
                <a:solidFill>
                  <a:srgbClr val="888888"/>
                </a:solidFill>
              </a:defRPr>
            </a:lvl4pPr>
            <a:lvl5pPr indent="-228600" lvl="4" marL="2286000" rtl="1" algn="r">
              <a:lnSpc>
                <a:spcPct val="90000"/>
              </a:lnSpc>
              <a:spcBef>
                <a:spcPts val="500"/>
              </a:spcBef>
              <a:spcAft>
                <a:spcPts val="0"/>
              </a:spcAft>
              <a:buClr>
                <a:srgbClr val="888888"/>
              </a:buClr>
              <a:buSzPts val="1600"/>
              <a:buNone/>
              <a:defRPr sz="1600">
                <a:solidFill>
                  <a:srgbClr val="888888"/>
                </a:solidFill>
              </a:defRPr>
            </a:lvl5pPr>
            <a:lvl6pPr indent="-228600" lvl="5" marL="2743200" rtl="1" algn="r">
              <a:lnSpc>
                <a:spcPct val="90000"/>
              </a:lnSpc>
              <a:spcBef>
                <a:spcPts val="500"/>
              </a:spcBef>
              <a:spcAft>
                <a:spcPts val="0"/>
              </a:spcAft>
              <a:buClr>
                <a:srgbClr val="888888"/>
              </a:buClr>
              <a:buSzPts val="1600"/>
              <a:buNone/>
              <a:defRPr sz="1600">
                <a:solidFill>
                  <a:srgbClr val="888888"/>
                </a:solidFill>
              </a:defRPr>
            </a:lvl6pPr>
            <a:lvl7pPr indent="-228600" lvl="6" marL="3200400" rtl="1" algn="r">
              <a:lnSpc>
                <a:spcPct val="90000"/>
              </a:lnSpc>
              <a:spcBef>
                <a:spcPts val="500"/>
              </a:spcBef>
              <a:spcAft>
                <a:spcPts val="0"/>
              </a:spcAft>
              <a:buClr>
                <a:srgbClr val="888888"/>
              </a:buClr>
              <a:buSzPts val="1600"/>
              <a:buNone/>
              <a:defRPr sz="1600">
                <a:solidFill>
                  <a:srgbClr val="888888"/>
                </a:solidFill>
              </a:defRPr>
            </a:lvl7pPr>
            <a:lvl8pPr indent="-228600" lvl="7" marL="3657600" rtl="1" algn="r">
              <a:lnSpc>
                <a:spcPct val="90000"/>
              </a:lnSpc>
              <a:spcBef>
                <a:spcPts val="500"/>
              </a:spcBef>
              <a:spcAft>
                <a:spcPts val="0"/>
              </a:spcAft>
              <a:buClr>
                <a:srgbClr val="888888"/>
              </a:buClr>
              <a:buSzPts val="1600"/>
              <a:buNone/>
              <a:defRPr sz="1600">
                <a:solidFill>
                  <a:srgbClr val="888888"/>
                </a:solidFill>
              </a:defRPr>
            </a:lvl8pPr>
            <a:lvl9pPr indent="-228600" lvl="8" marL="4114800" rtl="1" algn="r">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0"/>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1" name="Google Shape;31;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2" name="Google Shape;32;p1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ני תכנים" type="twoObj">
  <p:cSld name="TWO_OBJECTS">
    <p:spTree>
      <p:nvGrpSpPr>
        <p:cNvPr id="33" name="Shape 33"/>
        <p:cNvGrpSpPr/>
        <p:nvPr/>
      </p:nvGrpSpPr>
      <p:grpSpPr>
        <a:xfrm>
          <a:off x="0" y="0"/>
          <a:ext cx="0" cy="0"/>
          <a:chOff x="0" y="0"/>
          <a:chExt cx="0" cy="0"/>
        </a:xfrm>
      </p:grpSpPr>
      <p:sp>
        <p:nvSpPr>
          <p:cNvPr id="34" name="Google Shape;3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36" name="Google Shape;36;p1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37" name="Google Shape;37;p11"/>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8" name="Google Shape;38;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39" name="Google Shape;39;p1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השוואה" type="twoTxTwoObj">
  <p:cSld name="TWO_OBJECTS_WITH_TEXT">
    <p:spTree>
      <p:nvGrpSpPr>
        <p:cNvPr id="40" name="Shape 40"/>
        <p:cNvGrpSpPr/>
        <p:nvPr/>
      </p:nvGrpSpPr>
      <p:grpSpPr>
        <a:xfrm>
          <a:off x="0" y="0"/>
          <a:ext cx="0" cy="0"/>
          <a:chOff x="0" y="0"/>
          <a:chExt cx="0" cy="0"/>
        </a:xfrm>
      </p:grpSpPr>
      <p:sp>
        <p:nvSpPr>
          <p:cNvPr id="41" name="Google Shape;41;p1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2400"/>
              <a:buNone/>
              <a:defRPr b="1" sz="2400"/>
            </a:lvl1pPr>
            <a:lvl2pPr indent="-228600" lvl="1" marL="914400" rtl="1" algn="r">
              <a:lnSpc>
                <a:spcPct val="90000"/>
              </a:lnSpc>
              <a:spcBef>
                <a:spcPts val="500"/>
              </a:spcBef>
              <a:spcAft>
                <a:spcPts val="0"/>
              </a:spcAft>
              <a:buClr>
                <a:schemeClr val="dk1"/>
              </a:buClr>
              <a:buSzPts val="2000"/>
              <a:buNone/>
              <a:defRPr b="1" sz="2000"/>
            </a:lvl2pPr>
            <a:lvl3pPr indent="-228600" lvl="2" marL="1371600" rtl="1" algn="r">
              <a:lnSpc>
                <a:spcPct val="90000"/>
              </a:lnSpc>
              <a:spcBef>
                <a:spcPts val="500"/>
              </a:spcBef>
              <a:spcAft>
                <a:spcPts val="0"/>
              </a:spcAft>
              <a:buClr>
                <a:schemeClr val="dk1"/>
              </a:buClr>
              <a:buSzPts val="1800"/>
              <a:buNone/>
              <a:defRPr b="1" sz="1800"/>
            </a:lvl3pPr>
            <a:lvl4pPr indent="-228600" lvl="3" marL="1828800" rtl="1" algn="r">
              <a:lnSpc>
                <a:spcPct val="90000"/>
              </a:lnSpc>
              <a:spcBef>
                <a:spcPts val="500"/>
              </a:spcBef>
              <a:spcAft>
                <a:spcPts val="0"/>
              </a:spcAft>
              <a:buClr>
                <a:schemeClr val="dk1"/>
              </a:buClr>
              <a:buSzPts val="1600"/>
              <a:buNone/>
              <a:defRPr b="1" sz="1600"/>
            </a:lvl4pPr>
            <a:lvl5pPr indent="-228600" lvl="4" marL="2286000" rtl="1" algn="r">
              <a:lnSpc>
                <a:spcPct val="90000"/>
              </a:lnSpc>
              <a:spcBef>
                <a:spcPts val="500"/>
              </a:spcBef>
              <a:spcAft>
                <a:spcPts val="0"/>
              </a:spcAft>
              <a:buClr>
                <a:schemeClr val="dk1"/>
              </a:buClr>
              <a:buSzPts val="1600"/>
              <a:buNone/>
              <a:defRPr b="1" sz="1600"/>
            </a:lvl5pPr>
            <a:lvl6pPr indent="-228600" lvl="5" marL="2743200" rtl="1" algn="r">
              <a:lnSpc>
                <a:spcPct val="90000"/>
              </a:lnSpc>
              <a:spcBef>
                <a:spcPts val="500"/>
              </a:spcBef>
              <a:spcAft>
                <a:spcPts val="0"/>
              </a:spcAft>
              <a:buClr>
                <a:schemeClr val="dk1"/>
              </a:buClr>
              <a:buSzPts val="1600"/>
              <a:buNone/>
              <a:defRPr b="1" sz="1600"/>
            </a:lvl6pPr>
            <a:lvl7pPr indent="-228600" lvl="6" marL="3200400" rtl="1" algn="r">
              <a:lnSpc>
                <a:spcPct val="90000"/>
              </a:lnSpc>
              <a:spcBef>
                <a:spcPts val="500"/>
              </a:spcBef>
              <a:spcAft>
                <a:spcPts val="0"/>
              </a:spcAft>
              <a:buClr>
                <a:schemeClr val="dk1"/>
              </a:buClr>
              <a:buSzPts val="1600"/>
              <a:buNone/>
              <a:defRPr b="1" sz="1600"/>
            </a:lvl7pPr>
            <a:lvl8pPr indent="-228600" lvl="7" marL="3657600" rtl="1" algn="r">
              <a:lnSpc>
                <a:spcPct val="90000"/>
              </a:lnSpc>
              <a:spcBef>
                <a:spcPts val="500"/>
              </a:spcBef>
              <a:spcAft>
                <a:spcPts val="0"/>
              </a:spcAft>
              <a:buClr>
                <a:schemeClr val="dk1"/>
              </a:buClr>
              <a:buSzPts val="1600"/>
              <a:buNone/>
              <a:defRPr b="1" sz="1600"/>
            </a:lvl8pPr>
            <a:lvl9pPr indent="-228600" lvl="8" marL="4114800" rtl="1" algn="r">
              <a:lnSpc>
                <a:spcPct val="90000"/>
              </a:lnSpc>
              <a:spcBef>
                <a:spcPts val="500"/>
              </a:spcBef>
              <a:spcAft>
                <a:spcPts val="0"/>
              </a:spcAft>
              <a:buClr>
                <a:schemeClr val="dk1"/>
              </a:buClr>
              <a:buSzPts val="1600"/>
              <a:buNone/>
              <a:defRPr b="1" sz="1600"/>
            </a:lvl9pPr>
          </a:lstStyle>
          <a:p/>
        </p:txBody>
      </p:sp>
      <p:sp>
        <p:nvSpPr>
          <p:cNvPr id="43" name="Google Shape;43;p1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44" name="Google Shape;44;p1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2400"/>
              <a:buNone/>
              <a:defRPr b="1" sz="2400"/>
            </a:lvl1pPr>
            <a:lvl2pPr indent="-228600" lvl="1" marL="914400" rtl="1" algn="r">
              <a:lnSpc>
                <a:spcPct val="90000"/>
              </a:lnSpc>
              <a:spcBef>
                <a:spcPts val="500"/>
              </a:spcBef>
              <a:spcAft>
                <a:spcPts val="0"/>
              </a:spcAft>
              <a:buClr>
                <a:schemeClr val="dk1"/>
              </a:buClr>
              <a:buSzPts val="2000"/>
              <a:buNone/>
              <a:defRPr b="1" sz="2000"/>
            </a:lvl2pPr>
            <a:lvl3pPr indent="-228600" lvl="2" marL="1371600" rtl="1" algn="r">
              <a:lnSpc>
                <a:spcPct val="90000"/>
              </a:lnSpc>
              <a:spcBef>
                <a:spcPts val="500"/>
              </a:spcBef>
              <a:spcAft>
                <a:spcPts val="0"/>
              </a:spcAft>
              <a:buClr>
                <a:schemeClr val="dk1"/>
              </a:buClr>
              <a:buSzPts val="1800"/>
              <a:buNone/>
              <a:defRPr b="1" sz="1800"/>
            </a:lvl3pPr>
            <a:lvl4pPr indent="-228600" lvl="3" marL="1828800" rtl="1" algn="r">
              <a:lnSpc>
                <a:spcPct val="90000"/>
              </a:lnSpc>
              <a:spcBef>
                <a:spcPts val="500"/>
              </a:spcBef>
              <a:spcAft>
                <a:spcPts val="0"/>
              </a:spcAft>
              <a:buClr>
                <a:schemeClr val="dk1"/>
              </a:buClr>
              <a:buSzPts val="1600"/>
              <a:buNone/>
              <a:defRPr b="1" sz="1600"/>
            </a:lvl4pPr>
            <a:lvl5pPr indent="-228600" lvl="4" marL="2286000" rtl="1" algn="r">
              <a:lnSpc>
                <a:spcPct val="90000"/>
              </a:lnSpc>
              <a:spcBef>
                <a:spcPts val="500"/>
              </a:spcBef>
              <a:spcAft>
                <a:spcPts val="0"/>
              </a:spcAft>
              <a:buClr>
                <a:schemeClr val="dk1"/>
              </a:buClr>
              <a:buSzPts val="1600"/>
              <a:buNone/>
              <a:defRPr b="1" sz="1600"/>
            </a:lvl5pPr>
            <a:lvl6pPr indent="-228600" lvl="5" marL="2743200" rtl="1" algn="r">
              <a:lnSpc>
                <a:spcPct val="90000"/>
              </a:lnSpc>
              <a:spcBef>
                <a:spcPts val="500"/>
              </a:spcBef>
              <a:spcAft>
                <a:spcPts val="0"/>
              </a:spcAft>
              <a:buClr>
                <a:schemeClr val="dk1"/>
              </a:buClr>
              <a:buSzPts val="1600"/>
              <a:buNone/>
              <a:defRPr b="1" sz="1600"/>
            </a:lvl6pPr>
            <a:lvl7pPr indent="-228600" lvl="6" marL="3200400" rtl="1" algn="r">
              <a:lnSpc>
                <a:spcPct val="90000"/>
              </a:lnSpc>
              <a:spcBef>
                <a:spcPts val="500"/>
              </a:spcBef>
              <a:spcAft>
                <a:spcPts val="0"/>
              </a:spcAft>
              <a:buClr>
                <a:schemeClr val="dk1"/>
              </a:buClr>
              <a:buSzPts val="1600"/>
              <a:buNone/>
              <a:defRPr b="1" sz="1600"/>
            </a:lvl7pPr>
            <a:lvl8pPr indent="-228600" lvl="7" marL="3657600" rtl="1" algn="r">
              <a:lnSpc>
                <a:spcPct val="90000"/>
              </a:lnSpc>
              <a:spcBef>
                <a:spcPts val="500"/>
              </a:spcBef>
              <a:spcAft>
                <a:spcPts val="0"/>
              </a:spcAft>
              <a:buClr>
                <a:schemeClr val="dk1"/>
              </a:buClr>
              <a:buSzPts val="1600"/>
              <a:buNone/>
              <a:defRPr b="1" sz="1600"/>
            </a:lvl8pPr>
            <a:lvl9pPr indent="-228600" lvl="8" marL="4114800" rtl="1" algn="r">
              <a:lnSpc>
                <a:spcPct val="90000"/>
              </a:lnSpc>
              <a:spcBef>
                <a:spcPts val="500"/>
              </a:spcBef>
              <a:spcAft>
                <a:spcPts val="0"/>
              </a:spcAft>
              <a:buClr>
                <a:schemeClr val="dk1"/>
              </a:buClr>
              <a:buSzPts val="1600"/>
              <a:buNone/>
              <a:defRPr b="1" sz="1600"/>
            </a:lvl9pPr>
          </a:lstStyle>
          <a:p/>
        </p:txBody>
      </p:sp>
      <p:sp>
        <p:nvSpPr>
          <p:cNvPr id="45" name="Google Shape;45;p1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46" name="Google Shape;46;p12"/>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7" name="Google Shape;47;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8" name="Google Shape;48;p1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בלבד" type="titleOnly">
  <p:cSld name="TITLE_ONLY">
    <p:spTree>
      <p:nvGrpSpPr>
        <p:cNvPr id="49" name="Shape 49"/>
        <p:cNvGrpSpPr/>
        <p:nvPr/>
      </p:nvGrpSpPr>
      <p:grpSpPr>
        <a:xfrm>
          <a:off x="0" y="0"/>
          <a:ext cx="0" cy="0"/>
          <a:chOff x="0" y="0"/>
          <a:chExt cx="0" cy="0"/>
        </a:xfrm>
      </p:grpSpPr>
      <p:sp>
        <p:nvSpPr>
          <p:cNvPr id="50" name="Google Shape;50;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3"/>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2" name="Google Shape;5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3" name="Google Shape;53;p1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ריק" type="blank">
  <p:cSld name="BLANK">
    <p:spTree>
      <p:nvGrpSpPr>
        <p:cNvPr id="54" name="Shape 54"/>
        <p:cNvGrpSpPr/>
        <p:nvPr/>
      </p:nvGrpSpPr>
      <p:grpSpPr>
        <a:xfrm>
          <a:off x="0" y="0"/>
          <a:ext cx="0" cy="0"/>
          <a:chOff x="0" y="0"/>
          <a:chExt cx="0" cy="0"/>
        </a:xfrm>
      </p:grpSpPr>
      <p:sp>
        <p:nvSpPr>
          <p:cNvPr id="55" name="Google Shape;55;p14"/>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6" name="Google Shape;56;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7" name="Google Shape;57;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וכן עם כיתוב" type="objTx">
  <p:cSld name="OBJECT_WITH_CAPTION_TEXT">
    <p:spTree>
      <p:nvGrpSpPr>
        <p:cNvPr id="58" name="Shape 58"/>
        <p:cNvGrpSpPr/>
        <p:nvPr/>
      </p:nvGrpSpPr>
      <p:grpSpPr>
        <a:xfrm>
          <a:off x="0" y="0"/>
          <a:ext cx="0" cy="0"/>
          <a:chOff x="0" y="0"/>
          <a:chExt cx="0" cy="0"/>
        </a:xfrm>
      </p:grpSpPr>
      <p:sp>
        <p:nvSpPr>
          <p:cNvPr id="59" name="Google Shape;59;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rtl="1" algn="r">
              <a:lnSpc>
                <a:spcPct val="90000"/>
              </a:lnSpc>
              <a:spcBef>
                <a:spcPts val="1000"/>
              </a:spcBef>
              <a:spcAft>
                <a:spcPts val="0"/>
              </a:spcAft>
              <a:buClr>
                <a:schemeClr val="dk1"/>
              </a:buClr>
              <a:buSzPts val="3200"/>
              <a:buChar char="•"/>
              <a:defRPr sz="3200"/>
            </a:lvl1pPr>
            <a:lvl2pPr indent="-406400" lvl="1" marL="914400" rtl="1" algn="r">
              <a:lnSpc>
                <a:spcPct val="90000"/>
              </a:lnSpc>
              <a:spcBef>
                <a:spcPts val="500"/>
              </a:spcBef>
              <a:spcAft>
                <a:spcPts val="0"/>
              </a:spcAft>
              <a:buClr>
                <a:schemeClr val="dk1"/>
              </a:buClr>
              <a:buSzPts val="2800"/>
              <a:buChar char="•"/>
              <a:defRPr sz="2800"/>
            </a:lvl2pPr>
            <a:lvl3pPr indent="-381000" lvl="2" marL="1371600" rtl="1" algn="r">
              <a:lnSpc>
                <a:spcPct val="90000"/>
              </a:lnSpc>
              <a:spcBef>
                <a:spcPts val="500"/>
              </a:spcBef>
              <a:spcAft>
                <a:spcPts val="0"/>
              </a:spcAft>
              <a:buClr>
                <a:schemeClr val="dk1"/>
              </a:buClr>
              <a:buSzPts val="2400"/>
              <a:buChar char="•"/>
              <a:defRPr sz="2400"/>
            </a:lvl3pPr>
            <a:lvl4pPr indent="-355600" lvl="3" marL="1828800" rtl="1" algn="r">
              <a:lnSpc>
                <a:spcPct val="90000"/>
              </a:lnSpc>
              <a:spcBef>
                <a:spcPts val="500"/>
              </a:spcBef>
              <a:spcAft>
                <a:spcPts val="0"/>
              </a:spcAft>
              <a:buClr>
                <a:schemeClr val="dk1"/>
              </a:buClr>
              <a:buSzPts val="2000"/>
              <a:buChar char="•"/>
              <a:defRPr sz="2000"/>
            </a:lvl4pPr>
            <a:lvl5pPr indent="-355600" lvl="4" marL="2286000" rtl="1" algn="r">
              <a:lnSpc>
                <a:spcPct val="90000"/>
              </a:lnSpc>
              <a:spcBef>
                <a:spcPts val="500"/>
              </a:spcBef>
              <a:spcAft>
                <a:spcPts val="0"/>
              </a:spcAft>
              <a:buClr>
                <a:schemeClr val="dk1"/>
              </a:buClr>
              <a:buSzPts val="2000"/>
              <a:buChar char="•"/>
              <a:defRPr sz="2000"/>
            </a:lvl5pPr>
            <a:lvl6pPr indent="-355600" lvl="5" marL="2743200" rtl="1" algn="r">
              <a:lnSpc>
                <a:spcPct val="90000"/>
              </a:lnSpc>
              <a:spcBef>
                <a:spcPts val="500"/>
              </a:spcBef>
              <a:spcAft>
                <a:spcPts val="0"/>
              </a:spcAft>
              <a:buClr>
                <a:schemeClr val="dk1"/>
              </a:buClr>
              <a:buSzPts val="2000"/>
              <a:buChar char="•"/>
              <a:defRPr sz="2000"/>
            </a:lvl6pPr>
            <a:lvl7pPr indent="-355600" lvl="6" marL="3200400" rtl="1" algn="r">
              <a:lnSpc>
                <a:spcPct val="90000"/>
              </a:lnSpc>
              <a:spcBef>
                <a:spcPts val="500"/>
              </a:spcBef>
              <a:spcAft>
                <a:spcPts val="0"/>
              </a:spcAft>
              <a:buClr>
                <a:schemeClr val="dk1"/>
              </a:buClr>
              <a:buSzPts val="2000"/>
              <a:buChar char="•"/>
              <a:defRPr sz="2000"/>
            </a:lvl7pPr>
            <a:lvl8pPr indent="-355600" lvl="7" marL="3657600" rtl="1" algn="r">
              <a:lnSpc>
                <a:spcPct val="90000"/>
              </a:lnSpc>
              <a:spcBef>
                <a:spcPts val="500"/>
              </a:spcBef>
              <a:spcAft>
                <a:spcPts val="0"/>
              </a:spcAft>
              <a:buClr>
                <a:schemeClr val="dk1"/>
              </a:buClr>
              <a:buSzPts val="2000"/>
              <a:buChar char="•"/>
              <a:defRPr sz="2000"/>
            </a:lvl8pPr>
            <a:lvl9pPr indent="-355600" lvl="8" marL="4114800" rtl="1" algn="r">
              <a:lnSpc>
                <a:spcPct val="90000"/>
              </a:lnSpc>
              <a:spcBef>
                <a:spcPts val="500"/>
              </a:spcBef>
              <a:spcAft>
                <a:spcPts val="0"/>
              </a:spcAft>
              <a:buClr>
                <a:schemeClr val="dk1"/>
              </a:buClr>
              <a:buSzPts val="2000"/>
              <a:buChar char="•"/>
              <a:defRPr sz="2000"/>
            </a:lvl9pPr>
          </a:lstStyle>
          <a:p/>
        </p:txBody>
      </p:sp>
      <p:sp>
        <p:nvSpPr>
          <p:cNvPr id="61" name="Google Shape;61;p1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1600"/>
              <a:buNone/>
              <a:defRPr sz="1600"/>
            </a:lvl1pPr>
            <a:lvl2pPr indent="-228600" lvl="1" marL="914400" rtl="1" algn="r">
              <a:lnSpc>
                <a:spcPct val="90000"/>
              </a:lnSpc>
              <a:spcBef>
                <a:spcPts val="500"/>
              </a:spcBef>
              <a:spcAft>
                <a:spcPts val="0"/>
              </a:spcAft>
              <a:buClr>
                <a:schemeClr val="dk1"/>
              </a:buClr>
              <a:buSzPts val="1400"/>
              <a:buNone/>
              <a:defRPr sz="1400"/>
            </a:lvl2pPr>
            <a:lvl3pPr indent="-228600" lvl="2" marL="1371600" rtl="1" algn="r">
              <a:lnSpc>
                <a:spcPct val="90000"/>
              </a:lnSpc>
              <a:spcBef>
                <a:spcPts val="500"/>
              </a:spcBef>
              <a:spcAft>
                <a:spcPts val="0"/>
              </a:spcAft>
              <a:buClr>
                <a:schemeClr val="dk1"/>
              </a:buClr>
              <a:buSzPts val="1200"/>
              <a:buNone/>
              <a:defRPr sz="1200"/>
            </a:lvl3pPr>
            <a:lvl4pPr indent="-228600" lvl="3" marL="1828800" rtl="1" algn="r">
              <a:lnSpc>
                <a:spcPct val="90000"/>
              </a:lnSpc>
              <a:spcBef>
                <a:spcPts val="500"/>
              </a:spcBef>
              <a:spcAft>
                <a:spcPts val="0"/>
              </a:spcAft>
              <a:buClr>
                <a:schemeClr val="dk1"/>
              </a:buClr>
              <a:buSzPts val="1000"/>
              <a:buNone/>
              <a:defRPr sz="1000"/>
            </a:lvl4pPr>
            <a:lvl5pPr indent="-228600" lvl="4" marL="2286000" rtl="1" algn="r">
              <a:lnSpc>
                <a:spcPct val="90000"/>
              </a:lnSpc>
              <a:spcBef>
                <a:spcPts val="500"/>
              </a:spcBef>
              <a:spcAft>
                <a:spcPts val="0"/>
              </a:spcAft>
              <a:buClr>
                <a:schemeClr val="dk1"/>
              </a:buClr>
              <a:buSzPts val="1000"/>
              <a:buNone/>
              <a:defRPr sz="1000"/>
            </a:lvl5pPr>
            <a:lvl6pPr indent="-228600" lvl="5" marL="2743200" rtl="1" algn="r">
              <a:lnSpc>
                <a:spcPct val="90000"/>
              </a:lnSpc>
              <a:spcBef>
                <a:spcPts val="500"/>
              </a:spcBef>
              <a:spcAft>
                <a:spcPts val="0"/>
              </a:spcAft>
              <a:buClr>
                <a:schemeClr val="dk1"/>
              </a:buClr>
              <a:buSzPts val="1000"/>
              <a:buNone/>
              <a:defRPr sz="1000"/>
            </a:lvl6pPr>
            <a:lvl7pPr indent="-228600" lvl="6" marL="3200400" rtl="1" algn="r">
              <a:lnSpc>
                <a:spcPct val="90000"/>
              </a:lnSpc>
              <a:spcBef>
                <a:spcPts val="500"/>
              </a:spcBef>
              <a:spcAft>
                <a:spcPts val="0"/>
              </a:spcAft>
              <a:buClr>
                <a:schemeClr val="dk1"/>
              </a:buClr>
              <a:buSzPts val="1000"/>
              <a:buNone/>
              <a:defRPr sz="1000"/>
            </a:lvl7pPr>
            <a:lvl8pPr indent="-228600" lvl="7" marL="3657600" rtl="1" algn="r">
              <a:lnSpc>
                <a:spcPct val="90000"/>
              </a:lnSpc>
              <a:spcBef>
                <a:spcPts val="500"/>
              </a:spcBef>
              <a:spcAft>
                <a:spcPts val="0"/>
              </a:spcAft>
              <a:buClr>
                <a:schemeClr val="dk1"/>
              </a:buClr>
              <a:buSzPts val="1000"/>
              <a:buNone/>
              <a:defRPr sz="1000"/>
            </a:lvl8pPr>
            <a:lvl9pPr indent="-228600" lvl="8" marL="4114800" rtl="1" algn="r">
              <a:lnSpc>
                <a:spcPct val="90000"/>
              </a:lnSpc>
              <a:spcBef>
                <a:spcPts val="500"/>
              </a:spcBef>
              <a:spcAft>
                <a:spcPts val="0"/>
              </a:spcAft>
              <a:buClr>
                <a:schemeClr val="dk1"/>
              </a:buClr>
              <a:buSzPts val="1000"/>
              <a:buNone/>
              <a:defRPr sz="1000"/>
            </a:lvl9pPr>
          </a:lstStyle>
          <a:p/>
        </p:txBody>
      </p:sp>
      <p:sp>
        <p:nvSpPr>
          <p:cNvPr id="62" name="Google Shape;62;p15"/>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3" name="Google Shape;6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4" name="Google Shape;64;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מונה עם כיתוב" type="picTx">
  <p:cSld name="PICTURE_WITH_CAPTION_TEXT">
    <p:spTree>
      <p:nvGrpSpPr>
        <p:cNvPr id="65" name="Shape 65"/>
        <p:cNvGrpSpPr/>
        <p:nvPr/>
      </p:nvGrpSpPr>
      <p:grpSpPr>
        <a:xfrm>
          <a:off x="0" y="0"/>
          <a:ext cx="0" cy="0"/>
          <a:chOff x="0" y="0"/>
          <a:chExt cx="0" cy="0"/>
        </a:xfrm>
      </p:grpSpPr>
      <p:sp>
        <p:nvSpPr>
          <p:cNvPr id="66" name="Google Shape;66;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6"/>
          <p:cNvSpPr/>
          <p:nvPr>
            <p:ph idx="2" type="pic"/>
          </p:nvPr>
        </p:nvSpPr>
        <p:spPr>
          <a:xfrm>
            <a:off x="5183188" y="987425"/>
            <a:ext cx="6172200" cy="4873625"/>
          </a:xfrm>
          <a:prstGeom prst="rect">
            <a:avLst/>
          </a:prstGeom>
          <a:noFill/>
          <a:ln>
            <a:noFill/>
          </a:ln>
        </p:spPr>
      </p:sp>
      <p:sp>
        <p:nvSpPr>
          <p:cNvPr id="68" name="Google Shape;68;p1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1600"/>
              <a:buNone/>
              <a:defRPr sz="1600"/>
            </a:lvl1pPr>
            <a:lvl2pPr indent="-228600" lvl="1" marL="914400" rtl="1" algn="r">
              <a:lnSpc>
                <a:spcPct val="90000"/>
              </a:lnSpc>
              <a:spcBef>
                <a:spcPts val="500"/>
              </a:spcBef>
              <a:spcAft>
                <a:spcPts val="0"/>
              </a:spcAft>
              <a:buClr>
                <a:schemeClr val="dk1"/>
              </a:buClr>
              <a:buSzPts val="1400"/>
              <a:buNone/>
              <a:defRPr sz="1400"/>
            </a:lvl2pPr>
            <a:lvl3pPr indent="-228600" lvl="2" marL="1371600" rtl="1" algn="r">
              <a:lnSpc>
                <a:spcPct val="90000"/>
              </a:lnSpc>
              <a:spcBef>
                <a:spcPts val="500"/>
              </a:spcBef>
              <a:spcAft>
                <a:spcPts val="0"/>
              </a:spcAft>
              <a:buClr>
                <a:schemeClr val="dk1"/>
              </a:buClr>
              <a:buSzPts val="1200"/>
              <a:buNone/>
              <a:defRPr sz="1200"/>
            </a:lvl3pPr>
            <a:lvl4pPr indent="-228600" lvl="3" marL="1828800" rtl="1" algn="r">
              <a:lnSpc>
                <a:spcPct val="90000"/>
              </a:lnSpc>
              <a:spcBef>
                <a:spcPts val="500"/>
              </a:spcBef>
              <a:spcAft>
                <a:spcPts val="0"/>
              </a:spcAft>
              <a:buClr>
                <a:schemeClr val="dk1"/>
              </a:buClr>
              <a:buSzPts val="1000"/>
              <a:buNone/>
              <a:defRPr sz="1000"/>
            </a:lvl4pPr>
            <a:lvl5pPr indent="-228600" lvl="4" marL="2286000" rtl="1" algn="r">
              <a:lnSpc>
                <a:spcPct val="90000"/>
              </a:lnSpc>
              <a:spcBef>
                <a:spcPts val="500"/>
              </a:spcBef>
              <a:spcAft>
                <a:spcPts val="0"/>
              </a:spcAft>
              <a:buClr>
                <a:schemeClr val="dk1"/>
              </a:buClr>
              <a:buSzPts val="1000"/>
              <a:buNone/>
              <a:defRPr sz="1000"/>
            </a:lvl5pPr>
            <a:lvl6pPr indent="-228600" lvl="5" marL="2743200" rtl="1" algn="r">
              <a:lnSpc>
                <a:spcPct val="90000"/>
              </a:lnSpc>
              <a:spcBef>
                <a:spcPts val="500"/>
              </a:spcBef>
              <a:spcAft>
                <a:spcPts val="0"/>
              </a:spcAft>
              <a:buClr>
                <a:schemeClr val="dk1"/>
              </a:buClr>
              <a:buSzPts val="1000"/>
              <a:buNone/>
              <a:defRPr sz="1000"/>
            </a:lvl6pPr>
            <a:lvl7pPr indent="-228600" lvl="6" marL="3200400" rtl="1" algn="r">
              <a:lnSpc>
                <a:spcPct val="90000"/>
              </a:lnSpc>
              <a:spcBef>
                <a:spcPts val="500"/>
              </a:spcBef>
              <a:spcAft>
                <a:spcPts val="0"/>
              </a:spcAft>
              <a:buClr>
                <a:schemeClr val="dk1"/>
              </a:buClr>
              <a:buSzPts val="1000"/>
              <a:buNone/>
              <a:defRPr sz="1000"/>
            </a:lvl7pPr>
            <a:lvl8pPr indent="-228600" lvl="7" marL="3657600" rtl="1" algn="r">
              <a:lnSpc>
                <a:spcPct val="90000"/>
              </a:lnSpc>
              <a:spcBef>
                <a:spcPts val="500"/>
              </a:spcBef>
              <a:spcAft>
                <a:spcPts val="0"/>
              </a:spcAft>
              <a:buClr>
                <a:schemeClr val="dk1"/>
              </a:buClr>
              <a:buSzPts val="1000"/>
              <a:buNone/>
              <a:defRPr sz="1000"/>
            </a:lvl8pPr>
            <a:lvl9pPr indent="-228600" lvl="8" marL="4114800" rtl="1" algn="r">
              <a:lnSpc>
                <a:spcPct val="90000"/>
              </a:lnSpc>
              <a:spcBef>
                <a:spcPts val="500"/>
              </a:spcBef>
              <a:spcAft>
                <a:spcPts val="0"/>
              </a:spcAft>
              <a:buClr>
                <a:schemeClr val="dk1"/>
              </a:buClr>
              <a:buSzPts val="1000"/>
              <a:buNone/>
              <a:defRPr sz="1000"/>
            </a:lvl9pPr>
          </a:lstStyle>
          <a:p/>
        </p:txBody>
      </p:sp>
      <p:sp>
        <p:nvSpPr>
          <p:cNvPr id="69" name="Google Shape;69;p16"/>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0" name="Google Shape;70;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1" name="Google Shape;71;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rtl="1" algn="l">
              <a:spcBef>
                <a:spcPts val="0"/>
              </a:spcBef>
              <a:buNone/>
              <a:defRPr/>
            </a:lvl1pPr>
            <a:lvl2pPr indent="0" lvl="1" marL="0" rtl="1" algn="l">
              <a:spcBef>
                <a:spcPts val="0"/>
              </a:spcBef>
              <a:buNone/>
              <a:defRPr/>
            </a:lvl2pPr>
            <a:lvl3pPr indent="0" lvl="2" marL="0" rtl="1" algn="l">
              <a:spcBef>
                <a:spcPts val="0"/>
              </a:spcBef>
              <a:buNone/>
              <a:defRPr/>
            </a:lvl3pPr>
            <a:lvl4pPr indent="0" lvl="3" marL="0" rtl="1" algn="l">
              <a:spcBef>
                <a:spcPts val="0"/>
              </a:spcBef>
              <a:buNone/>
              <a:defRPr/>
            </a:lvl4pPr>
            <a:lvl5pPr indent="0" lvl="4" marL="0" rtl="1" algn="l">
              <a:spcBef>
                <a:spcPts val="0"/>
              </a:spcBef>
              <a:buNone/>
              <a:defRPr/>
            </a:lvl5pPr>
            <a:lvl6pPr indent="0" lvl="5" marL="0" rtl="1" algn="l">
              <a:spcBef>
                <a:spcPts val="0"/>
              </a:spcBef>
              <a:buNone/>
              <a:defRPr/>
            </a:lvl6pPr>
            <a:lvl7pPr indent="0" lvl="6" marL="0" rtl="1" algn="l">
              <a:spcBef>
                <a:spcPts val="0"/>
              </a:spcBef>
              <a:buNone/>
              <a:defRPr/>
            </a:lvl7pPr>
            <a:lvl8pPr indent="0" lvl="7" marL="0" rtl="1" algn="l">
              <a:spcBef>
                <a:spcPts val="0"/>
              </a:spcBef>
              <a:buNone/>
              <a:defRPr/>
            </a:lvl8pPr>
            <a:lvl9pPr indent="0" lvl="8" marL="0" rtl="1" algn="l">
              <a:spcBef>
                <a:spcPts val="0"/>
              </a:spcBef>
              <a:buNone/>
              <a:defRPr/>
            </a:lvl9pPr>
          </a:lstStyle>
          <a:p>
            <a:pPr indent="0" lvl="0" marL="0" rtl="1" algn="l">
              <a:spcBef>
                <a:spcPts val="0"/>
              </a:spcBef>
              <a:spcAft>
                <a:spcPts val="0"/>
              </a:spcAft>
              <a:buNone/>
            </a:pPr>
            <a:fld id="{00000000-1234-1234-1234-123412341234}" type="slidenum">
              <a:rPr lang="ar-J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1" algn="r">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1" algn="r">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1" algn="r">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1" algn="r">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7"/>
          <p:cNvSpPr txBox="1"/>
          <p:nvPr>
            <p:ph idx="10" type="dt"/>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lvl="0" marR="0" rtl="1" algn="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1" algn="l">
              <a:spcBef>
                <a:spcPts val="0"/>
              </a:spcBef>
              <a:buNone/>
              <a:defRPr b="0" i="0" sz="1200" u="none" cap="none" strike="noStrike">
                <a:solidFill>
                  <a:srgbClr val="888888"/>
                </a:solidFill>
                <a:latin typeface="Calibri"/>
                <a:ea typeface="Calibri"/>
                <a:cs typeface="Calibri"/>
                <a:sym typeface="Calibri"/>
              </a:defRPr>
            </a:lvl1pPr>
            <a:lvl2pPr indent="0" lvl="1" marL="0" marR="0" rtl="1" algn="l">
              <a:spcBef>
                <a:spcPts val="0"/>
              </a:spcBef>
              <a:buNone/>
              <a:defRPr b="0" i="0" sz="1200" u="none" cap="none" strike="noStrike">
                <a:solidFill>
                  <a:srgbClr val="888888"/>
                </a:solidFill>
                <a:latin typeface="Calibri"/>
                <a:ea typeface="Calibri"/>
                <a:cs typeface="Calibri"/>
                <a:sym typeface="Calibri"/>
              </a:defRPr>
            </a:lvl2pPr>
            <a:lvl3pPr indent="0" lvl="2" marL="0" marR="0" rtl="1" algn="l">
              <a:spcBef>
                <a:spcPts val="0"/>
              </a:spcBef>
              <a:buNone/>
              <a:defRPr b="0" i="0" sz="1200" u="none" cap="none" strike="noStrike">
                <a:solidFill>
                  <a:srgbClr val="888888"/>
                </a:solidFill>
                <a:latin typeface="Calibri"/>
                <a:ea typeface="Calibri"/>
                <a:cs typeface="Calibri"/>
                <a:sym typeface="Calibri"/>
              </a:defRPr>
            </a:lvl3pPr>
            <a:lvl4pPr indent="0" lvl="3" marL="0" marR="0" rtl="1" algn="l">
              <a:spcBef>
                <a:spcPts val="0"/>
              </a:spcBef>
              <a:buNone/>
              <a:defRPr b="0" i="0" sz="1200" u="none" cap="none" strike="noStrike">
                <a:solidFill>
                  <a:srgbClr val="888888"/>
                </a:solidFill>
                <a:latin typeface="Calibri"/>
                <a:ea typeface="Calibri"/>
                <a:cs typeface="Calibri"/>
                <a:sym typeface="Calibri"/>
              </a:defRPr>
            </a:lvl4pPr>
            <a:lvl5pPr indent="0" lvl="4" marL="0" marR="0" rtl="1" algn="l">
              <a:spcBef>
                <a:spcPts val="0"/>
              </a:spcBef>
              <a:buNone/>
              <a:defRPr b="0" i="0" sz="1200" u="none" cap="none" strike="noStrike">
                <a:solidFill>
                  <a:srgbClr val="888888"/>
                </a:solidFill>
                <a:latin typeface="Calibri"/>
                <a:ea typeface="Calibri"/>
                <a:cs typeface="Calibri"/>
                <a:sym typeface="Calibri"/>
              </a:defRPr>
            </a:lvl5pPr>
            <a:lvl6pPr indent="0" lvl="5" marL="0" marR="0" rtl="1" algn="l">
              <a:spcBef>
                <a:spcPts val="0"/>
              </a:spcBef>
              <a:buNone/>
              <a:defRPr b="0" i="0" sz="1200" u="none" cap="none" strike="noStrike">
                <a:solidFill>
                  <a:srgbClr val="888888"/>
                </a:solidFill>
                <a:latin typeface="Calibri"/>
                <a:ea typeface="Calibri"/>
                <a:cs typeface="Calibri"/>
                <a:sym typeface="Calibri"/>
              </a:defRPr>
            </a:lvl6pPr>
            <a:lvl7pPr indent="0" lvl="6" marL="0" marR="0" rtl="1" algn="l">
              <a:spcBef>
                <a:spcPts val="0"/>
              </a:spcBef>
              <a:buNone/>
              <a:defRPr b="0" i="0" sz="1200" u="none" cap="none" strike="noStrike">
                <a:solidFill>
                  <a:srgbClr val="888888"/>
                </a:solidFill>
                <a:latin typeface="Calibri"/>
                <a:ea typeface="Calibri"/>
                <a:cs typeface="Calibri"/>
                <a:sym typeface="Calibri"/>
              </a:defRPr>
            </a:lvl7pPr>
            <a:lvl8pPr indent="0" lvl="7" marL="0" marR="0" rtl="1" algn="l">
              <a:spcBef>
                <a:spcPts val="0"/>
              </a:spcBef>
              <a:buNone/>
              <a:defRPr b="0" i="0" sz="1200" u="none" cap="none" strike="noStrike">
                <a:solidFill>
                  <a:srgbClr val="888888"/>
                </a:solidFill>
                <a:latin typeface="Calibri"/>
                <a:ea typeface="Calibri"/>
                <a:cs typeface="Calibri"/>
                <a:sym typeface="Calibri"/>
              </a:defRPr>
            </a:lvl8pPr>
            <a:lvl9pPr indent="0" lvl="8" marL="0" marR="0" rtl="1" algn="l">
              <a:spcBef>
                <a:spcPts val="0"/>
              </a:spcBef>
              <a:buNone/>
              <a:defRPr b="0" i="0" sz="1200" u="none" cap="none" strike="noStrike">
                <a:solidFill>
                  <a:srgbClr val="888888"/>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ar-JO"/>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drive.google.com/file/d/1LwvDL95Q0jw7p0CGHm273HM1s-azSsAb/view"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youtube.com/watch?v=auYeI0bRxx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979293" y="-706325"/>
            <a:ext cx="10058400" cy="3566160"/>
          </a:xfrm>
          <a:prstGeom prst="rect">
            <a:avLst/>
          </a:prstGeom>
          <a:noFill/>
          <a:ln>
            <a:noFill/>
          </a:ln>
        </p:spPr>
        <p:txBody>
          <a:bodyPr anchorCtr="0" anchor="b" bIns="45700" lIns="91425" spcFirstLastPara="1" rIns="91425" wrap="square" tIns="45700">
            <a:normAutofit/>
          </a:bodyPr>
          <a:lstStyle/>
          <a:p>
            <a:pPr indent="0" lvl="0" marL="0" rtl="1" algn="ctr">
              <a:lnSpc>
                <a:spcPct val="85000"/>
              </a:lnSpc>
              <a:spcBef>
                <a:spcPts val="0"/>
              </a:spcBef>
              <a:spcAft>
                <a:spcPts val="0"/>
              </a:spcAft>
              <a:buClr>
                <a:srgbClr val="262626"/>
              </a:buClr>
              <a:buSzPts val="8000"/>
              <a:buFont typeface="Calibri"/>
              <a:buNone/>
            </a:pPr>
            <a:r>
              <a:rPr lang="ar-JO">
                <a:latin typeface="Calibri"/>
                <a:ea typeface="Calibri"/>
                <a:cs typeface="Calibri"/>
                <a:sym typeface="Calibri"/>
              </a:rPr>
              <a:t>מורשת –تراث درزي</a:t>
            </a:r>
            <a:endParaRPr>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a:off x="8891836" y="253855"/>
            <a:ext cx="3081089" cy="1010194"/>
          </a:xfrm>
          <a:prstGeom prst="rect">
            <a:avLst/>
          </a:prstGeom>
          <a:noFill/>
          <a:ln>
            <a:noFill/>
          </a:ln>
        </p:spPr>
      </p:pic>
      <p:sp>
        <p:nvSpPr>
          <p:cNvPr id="90" name="Google Shape;90;p1"/>
          <p:cNvSpPr txBox="1"/>
          <p:nvPr>
            <p:ph idx="1" type="subTitle"/>
          </p:nvPr>
        </p:nvSpPr>
        <p:spPr>
          <a:xfrm>
            <a:off x="1316361" y="3820015"/>
            <a:ext cx="10058400" cy="1143000"/>
          </a:xfrm>
          <a:prstGeom prst="rect">
            <a:avLst/>
          </a:prstGeom>
          <a:noFill/>
          <a:ln>
            <a:noFill/>
          </a:ln>
        </p:spPr>
        <p:txBody>
          <a:bodyPr anchorCtr="0" anchor="t" bIns="45700" lIns="91425" spcFirstLastPara="1" rIns="91425" wrap="square" tIns="45700">
            <a:normAutofit fontScale="40000" lnSpcReduction="20000"/>
          </a:bodyPr>
          <a:lstStyle/>
          <a:p>
            <a:pPr indent="0" lvl="0" marL="0" rtl="1" algn="ctr">
              <a:lnSpc>
                <a:spcPct val="90000"/>
              </a:lnSpc>
              <a:spcBef>
                <a:spcPts val="0"/>
              </a:spcBef>
              <a:spcAft>
                <a:spcPts val="0"/>
              </a:spcAft>
              <a:buClr>
                <a:schemeClr val="dk1"/>
              </a:buClr>
              <a:buSzPct val="125000"/>
              <a:buNone/>
            </a:pPr>
            <a:r>
              <a:rPr lang="ar-JO" sz="8000">
                <a:latin typeface="Arial"/>
                <a:ea typeface="Arial"/>
                <a:cs typeface="Arial"/>
                <a:sym typeface="Arial"/>
              </a:rPr>
              <a:t>الموضوع: العائلة الدرزية</a:t>
            </a:r>
            <a:endParaRPr sz="8000">
              <a:latin typeface="Arial"/>
              <a:ea typeface="Arial"/>
              <a:cs typeface="Arial"/>
              <a:sym typeface="Arial"/>
            </a:endParaRPr>
          </a:p>
          <a:p>
            <a:pPr indent="0" lvl="0" marL="0" rtl="1" algn="ctr">
              <a:lnSpc>
                <a:spcPct val="90000"/>
              </a:lnSpc>
              <a:spcBef>
                <a:spcPts val="0"/>
              </a:spcBef>
              <a:spcAft>
                <a:spcPts val="0"/>
              </a:spcAft>
              <a:buClr>
                <a:schemeClr val="dk1"/>
              </a:buClr>
              <a:buSzPct val="125000"/>
              <a:buNone/>
            </a:pPr>
            <a:br>
              <a:rPr lang="ar-JO" sz="8000">
                <a:latin typeface="Arial"/>
                <a:ea typeface="Arial"/>
                <a:cs typeface="Arial"/>
                <a:sym typeface="Arial"/>
              </a:rPr>
            </a:br>
            <a:r>
              <a:rPr lang="ar-JO" sz="8000">
                <a:latin typeface="Arial"/>
                <a:ea typeface="Arial"/>
                <a:cs typeface="Arial"/>
                <a:sym typeface="Arial"/>
              </a:rPr>
              <a:t>         الصف الثاني</a:t>
            </a:r>
            <a:endParaRPr b="1" sz="4000"/>
          </a:p>
        </p:txBody>
      </p:sp>
      <p:pic>
        <p:nvPicPr>
          <p:cNvPr id="91" name="Google Shape;91;p1"/>
          <p:cNvPicPr preferRelativeResize="0"/>
          <p:nvPr/>
        </p:nvPicPr>
        <p:blipFill rotWithShape="1">
          <a:blip r:embed="rId4">
            <a:alphaModFix/>
          </a:blip>
          <a:srcRect b="0" l="0" r="0" t="0"/>
          <a:stretch/>
        </p:blipFill>
        <p:spPr>
          <a:xfrm>
            <a:off x="60960" y="65913"/>
            <a:ext cx="1386078" cy="138607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idx="1" type="body"/>
          </p:nvPr>
        </p:nvSpPr>
        <p:spPr>
          <a:xfrm>
            <a:off x="674492" y="1737579"/>
            <a:ext cx="10058400" cy="4023360"/>
          </a:xfrm>
          <a:prstGeom prst="rect">
            <a:avLst/>
          </a:prstGeom>
          <a:noFill/>
          <a:ln>
            <a:noFill/>
          </a:ln>
        </p:spPr>
        <p:txBody>
          <a:bodyPr anchorCtr="0" anchor="t" bIns="45700" lIns="0" spcFirstLastPara="1" rIns="0" wrap="square" tIns="45700">
            <a:normAutofit/>
          </a:bodyPr>
          <a:lstStyle/>
          <a:p>
            <a:pPr indent="0" lvl="0" marL="91440" rtl="1" algn="r">
              <a:lnSpc>
                <a:spcPct val="90000"/>
              </a:lnSpc>
              <a:spcBef>
                <a:spcPts val="1400"/>
              </a:spcBef>
              <a:spcAft>
                <a:spcPts val="0"/>
              </a:spcAft>
              <a:buClr>
                <a:schemeClr val="dk1"/>
              </a:buClr>
              <a:buSzPts val="2800"/>
              <a:buNone/>
            </a:pPr>
            <a:r>
              <a:rPr b="1" lang="ar-JO" sz="2800"/>
              <a:t>معا في العائلة </a:t>
            </a:r>
            <a:endParaRPr/>
          </a:p>
          <a:p>
            <a:pPr indent="0" lvl="0" marL="91440" rtl="1" algn="r">
              <a:lnSpc>
                <a:spcPct val="90000"/>
              </a:lnSpc>
              <a:spcBef>
                <a:spcPts val="1400"/>
              </a:spcBef>
              <a:spcAft>
                <a:spcPts val="0"/>
              </a:spcAft>
              <a:buClr>
                <a:schemeClr val="dk1"/>
              </a:buClr>
              <a:buSzPts val="2800"/>
              <a:buNone/>
            </a:pPr>
            <a:r>
              <a:t/>
            </a:r>
            <a:endParaRPr b="1" sz="2800"/>
          </a:p>
          <a:p>
            <a:pPr indent="0" lvl="0" marL="91440" rtl="1" algn="r">
              <a:lnSpc>
                <a:spcPct val="90000"/>
              </a:lnSpc>
              <a:spcBef>
                <a:spcPts val="1400"/>
              </a:spcBef>
              <a:spcAft>
                <a:spcPts val="0"/>
              </a:spcAft>
              <a:buClr>
                <a:srgbClr val="333333"/>
              </a:buClr>
              <a:buSzPts val="2800"/>
              <a:buNone/>
            </a:pPr>
            <a:r>
              <a:rPr b="0" i="0" lang="ar-JO" sz="2800">
                <a:solidFill>
                  <a:srgbClr val="333333"/>
                </a:solidFill>
                <a:latin typeface="Arial"/>
                <a:ea typeface="Arial"/>
                <a:cs typeface="Arial"/>
                <a:sym typeface="Arial"/>
              </a:rPr>
              <a:t>العائلة أو الأسرة هي الانتماء الأول للإنسان وهي أساس وجوده وهي الملجأ الدافئ والحضن الحنون له، </a:t>
            </a:r>
            <a:r>
              <a:rPr lang="ar-JO" sz="2800">
                <a:latin typeface="Arial"/>
                <a:ea typeface="Arial"/>
                <a:cs typeface="Arial"/>
                <a:sym typeface="Arial"/>
              </a:rPr>
              <a:t>ي</a:t>
            </a:r>
            <a:r>
              <a:rPr b="0" i="0" lang="ar-JO" sz="2800">
                <a:solidFill>
                  <a:srgbClr val="333333"/>
                </a:solidFill>
                <a:latin typeface="Arial"/>
                <a:ea typeface="Arial"/>
                <a:cs typeface="Arial"/>
                <a:sym typeface="Arial"/>
              </a:rPr>
              <a:t>رتبط الإنسان بعائلته برابطة الدم، وهي أقوى الروابط، فيعرف معهم معنى الحياة، فَهُم الأُنس والخير والأصل، فالعائلة مدرسة الأجيال والنواة الأساسية لبناء المجتمعات، لهذا يجب أن تكون فيها كل القيم السليمة التي يتربى عليها الأبناء والبنات، حتى يقوى المجتمع بهم وينهض.</a:t>
            </a:r>
            <a:br>
              <a:rPr b="0" i="0" lang="ar-JO" sz="2800">
                <a:solidFill>
                  <a:srgbClr val="333333"/>
                </a:solidFill>
                <a:latin typeface="Arial"/>
                <a:ea typeface="Arial"/>
                <a:cs typeface="Arial"/>
                <a:sym typeface="Arial"/>
              </a:rPr>
            </a:br>
            <a:r>
              <a:rPr b="0" i="0" lang="ar-JO" sz="2800">
                <a:solidFill>
                  <a:srgbClr val="333333"/>
                </a:solidFill>
                <a:latin typeface="Arial"/>
                <a:ea typeface="Arial"/>
                <a:cs typeface="Arial"/>
                <a:sym typeface="Arial"/>
              </a:rPr>
              <a:t>                 </a:t>
            </a:r>
            <a:endParaRPr b="1" sz="2800"/>
          </a:p>
          <a:p>
            <a:pPr indent="0" lvl="0" marL="91440" rtl="1" algn="r">
              <a:lnSpc>
                <a:spcPct val="90000"/>
              </a:lnSpc>
              <a:spcBef>
                <a:spcPts val="1400"/>
              </a:spcBef>
              <a:spcAft>
                <a:spcPts val="0"/>
              </a:spcAft>
              <a:buClr>
                <a:schemeClr val="dk1"/>
              </a:buClr>
              <a:buSzPts val="2800"/>
              <a:buNone/>
            </a:pPr>
            <a:r>
              <a:t/>
            </a:r>
            <a:endParaRPr b="1" sz="2800"/>
          </a:p>
        </p:txBody>
      </p:sp>
      <p:sp>
        <p:nvSpPr>
          <p:cNvPr id="97" name="Google Shape;97;p2"/>
          <p:cNvSpPr txBox="1"/>
          <p:nvPr/>
        </p:nvSpPr>
        <p:spPr>
          <a:xfrm>
            <a:off x="2094271" y="5499329"/>
            <a:ext cx="8003458" cy="523220"/>
          </a:xfrm>
          <a:prstGeom prst="rect">
            <a:avLst/>
          </a:prstGeom>
          <a:noFill/>
          <a:ln>
            <a:noFill/>
          </a:ln>
        </p:spPr>
        <p:txBody>
          <a:bodyPr anchorCtr="0" anchor="t" bIns="45700" lIns="91425" spcFirstLastPara="1" rIns="91425" wrap="square" tIns="45700">
            <a:spAutoFit/>
          </a:bodyPr>
          <a:lstStyle/>
          <a:p>
            <a:pPr indent="0" lvl="0" marL="0" marR="0" rtl="1" algn="ctr">
              <a:spcBef>
                <a:spcPts val="0"/>
              </a:spcBef>
              <a:spcAft>
                <a:spcPts val="0"/>
              </a:spcAft>
              <a:buNone/>
            </a:pPr>
            <a:r>
              <a:rPr b="0" i="0" lang="ar-JO" sz="1800" u="sng" cap="none" strike="noStrike">
                <a:solidFill>
                  <a:schemeClr val="dk1"/>
                </a:solidFill>
                <a:latin typeface="Calibri"/>
                <a:ea typeface="Calibri"/>
                <a:cs typeface="Calibri"/>
                <a:sym typeface="Calibri"/>
                <a:hlinkClick r:id="rId3">
                  <a:extLst>
                    <a:ext uri="{A12FA001-AC4F-418D-AE19-62706E023703}">
                      <ahyp:hlinkClr val="tx"/>
                    </a:ext>
                  </a:extLst>
                </a:hlinkClick>
              </a:rPr>
              <a:t>https://drive.google.com/file/d/1LwvDL95Q0jw7p0CGHm273HM1s-azSsAb/view</a:t>
            </a:r>
            <a:endParaRPr b="0" i="0" sz="1800" u="none" cap="none" strike="noStrike">
              <a:solidFill>
                <a:schemeClr val="dk1"/>
              </a:solidFill>
              <a:latin typeface="Calibri"/>
              <a:ea typeface="Calibri"/>
              <a:cs typeface="Calibri"/>
              <a:sym typeface="Calibri"/>
            </a:endParaRPr>
          </a:p>
          <a:p>
            <a:pPr indent="0" lvl="0" marL="0" marR="0" rtl="1" algn="ctr">
              <a:spcBef>
                <a:spcPts val="0"/>
              </a:spcBef>
              <a:spcAft>
                <a:spcPts val="0"/>
              </a:spcAft>
              <a:buNone/>
            </a:pPr>
            <a:r>
              <a:rPr b="0" i="0" lang="ar-JO" sz="1800" u="none" cap="none" strike="noStrike">
                <a:solidFill>
                  <a:schemeClr val="dk1"/>
                </a:solidFill>
                <a:latin typeface="Calibri"/>
                <a:ea typeface="Calibri"/>
                <a:cs typeface="Calibri"/>
                <a:sym typeface="Calibri"/>
              </a:rPr>
              <a:t>رابط كتاب التراث -صف الأول والثاني </a:t>
            </a:r>
            <a:endParaRPr/>
          </a:p>
        </p:txBody>
      </p:sp>
      <p:sp>
        <p:nvSpPr>
          <p:cNvPr id="98" name="Google Shape;98;p2"/>
          <p:cNvSpPr txBox="1"/>
          <p:nvPr/>
        </p:nvSpPr>
        <p:spPr>
          <a:xfrm>
            <a:off x="9065342" y="450730"/>
            <a:ext cx="2064774" cy="769441"/>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ar-JO" sz="4400" u="sng" cap="none" strike="noStrike">
                <a:solidFill>
                  <a:schemeClr val="dk1"/>
                </a:solidFill>
                <a:latin typeface="Calibri"/>
                <a:ea typeface="Calibri"/>
                <a:cs typeface="Calibri"/>
                <a:sym typeface="Calibri"/>
              </a:rPr>
              <a:t>تمهيد:</a:t>
            </a:r>
            <a:endParaRPr sz="4400" u="sng">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pic>
        <p:nvPicPr>
          <p:cNvPr id="103" name="Google Shape;103;p3"/>
          <p:cNvPicPr preferRelativeResize="0"/>
          <p:nvPr/>
        </p:nvPicPr>
        <p:blipFill rotWithShape="1">
          <a:blip r:embed="rId3">
            <a:alphaModFix/>
          </a:blip>
          <a:srcRect b="35052" l="39759" r="38467" t="34409"/>
          <a:stretch/>
        </p:blipFill>
        <p:spPr>
          <a:xfrm>
            <a:off x="501445" y="304800"/>
            <a:ext cx="5447071" cy="5820697"/>
          </a:xfrm>
          <a:prstGeom prst="rect">
            <a:avLst/>
          </a:prstGeom>
          <a:noFill/>
          <a:ln>
            <a:noFill/>
          </a:ln>
        </p:spPr>
      </p:pic>
      <p:sp>
        <p:nvSpPr>
          <p:cNvPr id="104" name="Google Shape;104;p3"/>
          <p:cNvSpPr txBox="1"/>
          <p:nvPr/>
        </p:nvSpPr>
        <p:spPr>
          <a:xfrm>
            <a:off x="7010400" y="2223061"/>
            <a:ext cx="4208206" cy="2957733"/>
          </a:xfrm>
          <a:prstGeom prst="rect">
            <a:avLst/>
          </a:prstGeom>
          <a:noFill/>
          <a:ln>
            <a:noFill/>
          </a:ln>
        </p:spPr>
        <p:txBody>
          <a:bodyPr anchorCtr="0" anchor="t" bIns="45700" lIns="91425" spcFirstLastPara="1" rIns="91425" wrap="square" tIns="45700">
            <a:spAutoFit/>
          </a:bodyPr>
          <a:lstStyle/>
          <a:p>
            <a:pPr indent="0" lvl="0" marL="91440" marR="0" rtl="1" algn="r">
              <a:lnSpc>
                <a:spcPct val="90000"/>
              </a:lnSpc>
              <a:spcBef>
                <a:spcPts val="0"/>
              </a:spcBef>
              <a:spcAft>
                <a:spcPts val="0"/>
              </a:spcAft>
              <a:buClr>
                <a:schemeClr val="dk1"/>
              </a:buClr>
              <a:buSzPts val="2800"/>
              <a:buFont typeface="Calibri"/>
              <a:buNone/>
            </a:pPr>
            <a:r>
              <a:rPr b="1" lang="ar-JO" sz="2400">
                <a:solidFill>
                  <a:schemeClr val="dk1"/>
                </a:solidFill>
                <a:latin typeface="Calibri"/>
                <a:ea typeface="Calibri"/>
                <a:cs typeface="Calibri"/>
                <a:sym typeface="Calibri"/>
              </a:rPr>
              <a:t>نحن موجودون مع أفراد العائلة ساعات كثيرة كل يوم. </a:t>
            </a:r>
            <a:endParaRPr/>
          </a:p>
          <a:p>
            <a:pPr indent="0" lvl="0" marL="91440" marR="0" rtl="1" algn="r">
              <a:lnSpc>
                <a:spcPct val="90000"/>
              </a:lnSpc>
              <a:spcBef>
                <a:spcPts val="1400"/>
              </a:spcBef>
              <a:spcAft>
                <a:spcPts val="0"/>
              </a:spcAft>
              <a:buClr>
                <a:schemeClr val="dk1"/>
              </a:buClr>
              <a:buSzPts val="2800"/>
              <a:buFont typeface="Calibri"/>
              <a:buNone/>
            </a:pPr>
            <a:r>
              <a:rPr b="1" lang="ar-JO" sz="2400">
                <a:solidFill>
                  <a:schemeClr val="dk1"/>
                </a:solidFill>
                <a:latin typeface="Calibri"/>
                <a:ea typeface="Calibri"/>
                <a:cs typeface="Calibri"/>
                <a:sym typeface="Calibri"/>
              </a:rPr>
              <a:t>في هذا الوقت تحصل أمور كثيرة في الحلقات أدناه تفصيل لقسم منها .</a:t>
            </a:r>
            <a:endParaRPr/>
          </a:p>
          <a:p>
            <a:pPr indent="0" lvl="0" marL="91440" marR="0" rtl="1" algn="r">
              <a:lnSpc>
                <a:spcPct val="90000"/>
              </a:lnSpc>
              <a:spcBef>
                <a:spcPts val="1400"/>
              </a:spcBef>
              <a:spcAft>
                <a:spcPts val="0"/>
              </a:spcAft>
              <a:buNone/>
            </a:pPr>
            <a:r>
              <a:rPr b="1" lang="ar-JO" sz="2400">
                <a:solidFill>
                  <a:schemeClr val="dk1"/>
                </a:solidFill>
                <a:latin typeface="Calibri"/>
                <a:ea typeface="Calibri"/>
                <a:cs typeface="Calibri"/>
                <a:sym typeface="Calibri"/>
              </a:rPr>
              <a:t>اكتبوا في الحلقات الخالية أمورا  تحصل في العائلة في الأوقات التي تقضيها معا  </a:t>
            </a:r>
            <a:endParaRPr/>
          </a:p>
          <a:p>
            <a:pPr indent="0" lvl="0" marL="91440" marR="0" rtl="1" algn="r">
              <a:lnSpc>
                <a:spcPct val="90000"/>
              </a:lnSpc>
              <a:spcBef>
                <a:spcPts val="1400"/>
              </a:spcBef>
              <a:spcAft>
                <a:spcPts val="0"/>
              </a:spcAft>
              <a:buClr>
                <a:schemeClr val="dk1"/>
              </a:buClr>
              <a:buSzPts val="2800"/>
              <a:buFont typeface="Calibri"/>
              <a:buNone/>
            </a:pPr>
            <a:r>
              <a:t/>
            </a:r>
            <a:endParaRPr b="1" sz="2400">
              <a:solidFill>
                <a:schemeClr val="dk1"/>
              </a:solidFill>
              <a:latin typeface="Calibri"/>
              <a:ea typeface="Calibri"/>
              <a:cs typeface="Calibri"/>
              <a:sym typeface="Calibri"/>
            </a:endParaRPr>
          </a:p>
        </p:txBody>
      </p:sp>
      <p:sp>
        <p:nvSpPr>
          <p:cNvPr id="105" name="Google Shape;105;p3"/>
          <p:cNvSpPr txBox="1"/>
          <p:nvPr/>
        </p:nvSpPr>
        <p:spPr>
          <a:xfrm>
            <a:off x="7895303" y="594851"/>
            <a:ext cx="3323303" cy="769441"/>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ar-JO" sz="4400" u="sng">
                <a:solidFill>
                  <a:schemeClr val="dk1"/>
                </a:solidFill>
                <a:latin typeface="Calibri"/>
                <a:ea typeface="Calibri"/>
                <a:cs typeface="Calibri"/>
                <a:sym typeface="Calibri"/>
              </a:rPr>
              <a:t>سير الفعالية:</a:t>
            </a:r>
            <a:endParaRPr sz="4400" u="sng">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pic>
        <p:nvPicPr>
          <p:cNvPr id="110" name="Google Shape;110;p4"/>
          <p:cNvPicPr preferRelativeResize="0"/>
          <p:nvPr/>
        </p:nvPicPr>
        <p:blipFill rotWithShape="1">
          <a:blip r:embed="rId3">
            <a:alphaModFix/>
          </a:blip>
          <a:srcRect b="34911" l="41290" r="39999" t="28816"/>
          <a:stretch/>
        </p:blipFill>
        <p:spPr>
          <a:xfrm>
            <a:off x="7138220" y="348661"/>
            <a:ext cx="4562168" cy="4975122"/>
          </a:xfrm>
          <a:prstGeom prst="rect">
            <a:avLst/>
          </a:prstGeom>
          <a:noFill/>
          <a:ln>
            <a:noFill/>
          </a:ln>
        </p:spPr>
      </p:pic>
      <p:sp>
        <p:nvSpPr>
          <p:cNvPr id="111" name="Google Shape;111;p4"/>
          <p:cNvSpPr txBox="1"/>
          <p:nvPr/>
        </p:nvSpPr>
        <p:spPr>
          <a:xfrm>
            <a:off x="383457" y="1971431"/>
            <a:ext cx="6096000" cy="2044662"/>
          </a:xfrm>
          <a:prstGeom prst="rect">
            <a:avLst/>
          </a:prstGeom>
          <a:noFill/>
          <a:ln>
            <a:noFill/>
          </a:ln>
        </p:spPr>
        <p:txBody>
          <a:bodyPr anchorCtr="0" anchor="t" bIns="45700" lIns="91425" spcFirstLastPara="1" rIns="91425" wrap="square" tIns="45700">
            <a:spAutoFit/>
          </a:bodyPr>
          <a:lstStyle/>
          <a:p>
            <a:pPr indent="0" lvl="0" marL="91440" marR="0" rtl="1" algn="r">
              <a:lnSpc>
                <a:spcPct val="90000"/>
              </a:lnSpc>
              <a:spcBef>
                <a:spcPts val="0"/>
              </a:spcBef>
              <a:spcAft>
                <a:spcPts val="0"/>
              </a:spcAft>
              <a:buClr>
                <a:schemeClr val="dk1"/>
              </a:buClr>
              <a:buSzPts val="2800"/>
              <a:buFont typeface="Calibri"/>
              <a:buNone/>
            </a:pPr>
            <a:r>
              <a:rPr b="1" lang="ar-JO" sz="3200">
                <a:solidFill>
                  <a:schemeClr val="dk1"/>
                </a:solidFill>
                <a:latin typeface="Calibri"/>
                <a:ea typeface="Calibri"/>
                <a:cs typeface="Calibri"/>
                <a:sym typeface="Calibri"/>
              </a:rPr>
              <a:t>العائلة عي الملجأ الأول لكل شخص , عند  الأوقات السعيدة وأيضا الحزينه والعصيبة.</a:t>
            </a:r>
            <a:endParaRPr/>
          </a:p>
          <a:p>
            <a:pPr indent="0" lvl="0" marL="91440" marR="0" rtl="1" algn="r">
              <a:lnSpc>
                <a:spcPct val="90000"/>
              </a:lnSpc>
              <a:spcBef>
                <a:spcPts val="1400"/>
              </a:spcBef>
              <a:spcAft>
                <a:spcPts val="0"/>
              </a:spcAft>
              <a:buClr>
                <a:schemeClr val="dk1"/>
              </a:buClr>
              <a:buSzPts val="2800"/>
              <a:buFont typeface="Calibri"/>
              <a:buNone/>
            </a:pPr>
            <a:r>
              <a:rPr b="1" lang="ar-JO" sz="3200">
                <a:solidFill>
                  <a:schemeClr val="dk1"/>
                </a:solidFill>
                <a:latin typeface="Calibri"/>
                <a:ea typeface="Calibri"/>
                <a:cs typeface="Calibri"/>
                <a:sym typeface="Calibri"/>
              </a:rPr>
              <a:t>عندما أتوجه لعائلتي عند الحاجة على أي مشاعر وأحاسيس أحصل عليها منها؟</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5"/>
          <p:cNvSpPr txBox="1"/>
          <p:nvPr>
            <p:ph type="title"/>
          </p:nvPr>
        </p:nvSpPr>
        <p:spPr>
          <a:xfrm>
            <a:off x="1269281" y="0"/>
            <a:ext cx="9745084" cy="1475509"/>
          </a:xfrm>
          <a:prstGeom prst="rect">
            <a:avLst/>
          </a:prstGeom>
          <a:noFill/>
          <a:ln>
            <a:noFill/>
          </a:ln>
        </p:spPr>
        <p:txBody>
          <a:bodyPr anchorCtr="0" anchor="ctr" bIns="45700" lIns="91425" spcFirstLastPara="1" rIns="91425" wrap="square" tIns="45700">
            <a:normAutofit/>
          </a:bodyPr>
          <a:lstStyle/>
          <a:p>
            <a:pPr indent="0" lvl="0" marL="0" rtl="1" algn="r">
              <a:lnSpc>
                <a:spcPct val="90000"/>
              </a:lnSpc>
              <a:spcBef>
                <a:spcPts val="0"/>
              </a:spcBef>
              <a:spcAft>
                <a:spcPts val="0"/>
              </a:spcAft>
              <a:buClr>
                <a:schemeClr val="dk1"/>
              </a:buClr>
              <a:buSzPts val="4400"/>
              <a:buFont typeface="Calibri"/>
              <a:buNone/>
            </a:pPr>
            <a:r>
              <a:rPr lang="ar-JO"/>
              <a:t>                           </a:t>
            </a:r>
            <a:r>
              <a:rPr b="1" lang="ar-JO" sz="3100">
                <a:latin typeface="Arial"/>
                <a:ea typeface="Arial"/>
                <a:cs typeface="Arial"/>
                <a:sym typeface="Arial"/>
              </a:rPr>
              <a:t>فعاليات عن العائلة             </a:t>
            </a:r>
            <a:br>
              <a:rPr lang="ar-JO"/>
            </a:br>
            <a:r>
              <a:rPr lang="ar-JO" sz="2400">
                <a:solidFill>
                  <a:srgbClr val="002060"/>
                </a:solidFill>
                <a:latin typeface="Arial"/>
                <a:ea typeface="Arial"/>
                <a:cs typeface="Arial"/>
                <a:sym typeface="Arial"/>
              </a:rPr>
              <a:t>امعن النظر الى الصور داخل المستطيلات واجب عنها بلغتك؟</a:t>
            </a:r>
            <a:endParaRPr>
              <a:solidFill>
                <a:srgbClr val="002060"/>
              </a:solidFill>
              <a:latin typeface="Arial"/>
              <a:ea typeface="Arial"/>
              <a:cs typeface="Arial"/>
              <a:sym typeface="Arial"/>
            </a:endParaRPr>
          </a:p>
        </p:txBody>
      </p:sp>
      <p:sp>
        <p:nvSpPr>
          <p:cNvPr id="117" name="Google Shape;117;p5"/>
          <p:cNvSpPr/>
          <p:nvPr/>
        </p:nvSpPr>
        <p:spPr>
          <a:xfrm>
            <a:off x="2302453" y="3475331"/>
            <a:ext cx="9363694" cy="1475941"/>
          </a:xfrm>
          <a:prstGeom prst="rect">
            <a:avLst/>
          </a:prstGeom>
          <a:solidFill>
            <a:schemeClr val="lt1"/>
          </a:solidFill>
          <a:ln cap="flat" cmpd="sng" w="127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ar-JO" sz="2800">
                <a:solidFill>
                  <a:schemeClr val="dk1"/>
                </a:solidFill>
                <a:latin typeface="Arial"/>
                <a:ea typeface="Arial"/>
                <a:cs typeface="Arial"/>
                <a:sym typeface="Arial"/>
              </a:rPr>
              <a:t>أجمل ما قيل عن العائلة؟ </a:t>
            </a:r>
            <a:endParaRPr/>
          </a:p>
          <a:p>
            <a:pPr indent="-171450" lvl="0" marL="285750" marR="0" rtl="1" algn="r">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p:txBody>
      </p:sp>
      <p:sp>
        <p:nvSpPr>
          <p:cNvPr id="118" name="Google Shape;118;p5"/>
          <p:cNvSpPr/>
          <p:nvPr/>
        </p:nvSpPr>
        <p:spPr>
          <a:xfrm>
            <a:off x="2302453" y="5046310"/>
            <a:ext cx="9363694" cy="1475941"/>
          </a:xfrm>
          <a:prstGeom prst="rect">
            <a:avLst/>
          </a:prstGeom>
          <a:solidFill>
            <a:schemeClr val="lt1"/>
          </a:solidFill>
          <a:ln cap="flat" cmpd="sng" w="127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ar-JO" sz="2800">
                <a:solidFill>
                  <a:schemeClr val="dk1"/>
                </a:solidFill>
                <a:latin typeface="Calibri"/>
                <a:ea typeface="Calibri"/>
                <a:cs typeface="Calibri"/>
                <a:sym typeface="Calibri"/>
              </a:rPr>
              <a:t>      </a:t>
            </a:r>
            <a:r>
              <a:rPr lang="ar-JO" sz="2800">
                <a:solidFill>
                  <a:schemeClr val="dk1"/>
                </a:solidFill>
                <a:latin typeface="Arial"/>
                <a:ea typeface="Arial"/>
                <a:cs typeface="Arial"/>
                <a:sym typeface="Arial"/>
              </a:rPr>
              <a:t>عبر عن مشاعرك تجاه عائلتك؟ </a:t>
            </a:r>
            <a:endParaRPr/>
          </a:p>
          <a:p>
            <a:pPr indent="-171450" lvl="0" marL="285750" marR="0" rtl="1" algn="r">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p:txBody>
      </p:sp>
      <p:sp>
        <p:nvSpPr>
          <p:cNvPr id="119" name="Google Shape;119;p5"/>
          <p:cNvSpPr/>
          <p:nvPr/>
        </p:nvSpPr>
        <p:spPr>
          <a:xfrm>
            <a:off x="2302453" y="1953059"/>
            <a:ext cx="9363694" cy="1475941"/>
          </a:xfrm>
          <a:prstGeom prst="rect">
            <a:avLst/>
          </a:prstGeom>
          <a:solidFill>
            <a:schemeClr val="lt1"/>
          </a:solidFill>
          <a:ln cap="flat" cmpd="sng" w="12700">
            <a:solidFill>
              <a:schemeClr val="accent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spcBef>
                <a:spcPts val="0"/>
              </a:spcBef>
              <a:spcAft>
                <a:spcPts val="0"/>
              </a:spcAft>
              <a:buNone/>
            </a:pPr>
            <a:r>
              <a:rPr lang="ar-JO" sz="2800">
                <a:solidFill>
                  <a:schemeClr val="dk1"/>
                </a:solidFill>
                <a:latin typeface="Arial"/>
                <a:ea typeface="Arial"/>
                <a:cs typeface="Arial"/>
                <a:sym typeface="Arial"/>
              </a:rPr>
              <a:t>ما هو مفهومك للعائلة ؟ </a:t>
            </a:r>
            <a:endParaRPr/>
          </a:p>
          <a:p>
            <a:pPr indent="-171450" lvl="0" marL="285750" marR="0" rtl="1" algn="r">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6"/>
          <p:cNvSpPr txBox="1"/>
          <p:nvPr>
            <p:ph type="title"/>
          </p:nvPr>
        </p:nvSpPr>
        <p:spPr>
          <a:xfrm>
            <a:off x="1097280" y="583324"/>
            <a:ext cx="10058400" cy="2525637"/>
          </a:xfrm>
          <a:prstGeom prst="rect">
            <a:avLst/>
          </a:prstGeom>
          <a:noFill/>
          <a:ln>
            <a:noFill/>
          </a:ln>
        </p:spPr>
        <p:txBody>
          <a:bodyPr anchorCtr="0" anchor="ctr" bIns="45700" lIns="91425" spcFirstLastPara="1" rIns="91425" wrap="square" tIns="45700">
            <a:normAutofit/>
          </a:bodyPr>
          <a:lstStyle/>
          <a:p>
            <a:pPr indent="0" lvl="0" marL="0" rtl="1" algn="ctr">
              <a:lnSpc>
                <a:spcPct val="90000"/>
              </a:lnSpc>
              <a:spcBef>
                <a:spcPts val="0"/>
              </a:spcBef>
              <a:spcAft>
                <a:spcPts val="0"/>
              </a:spcAft>
              <a:buClr>
                <a:schemeClr val="dk1"/>
              </a:buClr>
              <a:buSzPts val="4400"/>
              <a:buFont typeface="Arial"/>
              <a:buNone/>
            </a:pPr>
            <a:r>
              <a:rPr lang="ar-JO">
                <a:latin typeface="Arial"/>
                <a:ea typeface="Arial"/>
                <a:cs typeface="Arial"/>
                <a:sym typeface="Arial"/>
              </a:rPr>
              <a:t>اضغط على الرابط التالي </a:t>
            </a:r>
            <a:r>
              <a:rPr lang="ar-JO" sz="3600" u="sng">
                <a:solidFill>
                  <a:schemeClr val="hlink"/>
                </a:solidFill>
                <a:hlinkClick r:id="rId3"/>
              </a:rPr>
              <a:t>https://www.youtube.com/watch?v=auYeI0bRxxs</a:t>
            </a:r>
            <a:br>
              <a:rPr lang="ar-JO"/>
            </a:br>
            <a:r>
              <a:rPr lang="ar-JO"/>
              <a:t>ثم </a:t>
            </a:r>
            <a:r>
              <a:rPr lang="ar-JO">
                <a:latin typeface="Arial"/>
                <a:ea typeface="Arial"/>
                <a:cs typeface="Arial"/>
                <a:sym typeface="Arial"/>
              </a:rPr>
              <a:t>استمع الى نشيد أسرتي وأجب عن الأسئلة التالية:</a:t>
            </a:r>
            <a:endParaRPr>
              <a:latin typeface="Arial"/>
              <a:ea typeface="Arial"/>
              <a:cs typeface="Arial"/>
              <a:sym typeface="Arial"/>
            </a:endParaRPr>
          </a:p>
        </p:txBody>
      </p:sp>
      <p:sp>
        <p:nvSpPr>
          <p:cNvPr id="125" name="Google Shape;125;p6"/>
          <p:cNvSpPr txBox="1"/>
          <p:nvPr>
            <p:ph idx="1" type="body"/>
          </p:nvPr>
        </p:nvSpPr>
        <p:spPr>
          <a:xfrm>
            <a:off x="1097280" y="3108961"/>
            <a:ext cx="10058400" cy="4023360"/>
          </a:xfrm>
          <a:prstGeom prst="rect">
            <a:avLst/>
          </a:prstGeom>
          <a:noFill/>
          <a:ln>
            <a:noFill/>
          </a:ln>
        </p:spPr>
        <p:txBody>
          <a:bodyPr anchorCtr="0" anchor="t" bIns="45700" lIns="91425" spcFirstLastPara="1" rIns="91425" wrap="square" tIns="45700">
            <a:normAutofit/>
          </a:bodyPr>
          <a:lstStyle/>
          <a:p>
            <a:pPr indent="-228600" lvl="0" marL="228600" rtl="1" algn="r">
              <a:lnSpc>
                <a:spcPct val="90000"/>
              </a:lnSpc>
              <a:spcBef>
                <a:spcPts val="0"/>
              </a:spcBef>
              <a:spcAft>
                <a:spcPts val="0"/>
              </a:spcAft>
              <a:buClr>
                <a:schemeClr val="dk1"/>
              </a:buClr>
              <a:buSzPts val="2400"/>
              <a:buChar char="•"/>
            </a:pPr>
            <a:r>
              <a:rPr lang="ar-JO" sz="2400">
                <a:solidFill>
                  <a:schemeClr val="dk1"/>
                </a:solidFill>
                <a:latin typeface="Arial"/>
                <a:ea typeface="Arial"/>
                <a:cs typeface="Arial"/>
                <a:sym typeface="Arial"/>
              </a:rPr>
              <a:t>من هم أفراد العائلة الذين ذُكروا في النشيد؟</a:t>
            </a:r>
            <a:endParaRPr sz="2400">
              <a:solidFill>
                <a:schemeClr val="dk1"/>
              </a:solidFill>
              <a:latin typeface="Arial"/>
              <a:ea typeface="Arial"/>
              <a:cs typeface="Arial"/>
              <a:sym typeface="Arial"/>
            </a:endParaRPr>
          </a:p>
          <a:p>
            <a:pPr indent="-228600" lvl="0" marL="228600" rtl="1" algn="r">
              <a:lnSpc>
                <a:spcPct val="90000"/>
              </a:lnSpc>
              <a:spcBef>
                <a:spcPts val="1000"/>
              </a:spcBef>
              <a:spcAft>
                <a:spcPts val="0"/>
              </a:spcAft>
              <a:buClr>
                <a:schemeClr val="dk1"/>
              </a:buClr>
              <a:buSzPts val="2400"/>
              <a:buChar char="•"/>
            </a:pPr>
            <a:r>
              <a:rPr lang="ar-JO" sz="2400">
                <a:solidFill>
                  <a:schemeClr val="dk1"/>
                </a:solidFill>
                <a:latin typeface="Arial"/>
                <a:ea typeface="Arial"/>
                <a:cs typeface="Arial"/>
                <a:sym typeface="Arial"/>
              </a:rPr>
              <a:t>ما هو دور الاب والام في العائلة؟</a:t>
            </a:r>
            <a:endParaRPr/>
          </a:p>
          <a:p>
            <a:pPr indent="-228600" lvl="0" marL="228600" rtl="1" algn="r">
              <a:lnSpc>
                <a:spcPct val="90000"/>
              </a:lnSpc>
              <a:spcBef>
                <a:spcPts val="1000"/>
              </a:spcBef>
              <a:spcAft>
                <a:spcPts val="0"/>
              </a:spcAft>
              <a:buClr>
                <a:schemeClr val="dk1"/>
              </a:buClr>
              <a:buSzPts val="2400"/>
              <a:buChar char="•"/>
            </a:pPr>
            <a:r>
              <a:rPr lang="ar-JO" sz="2400">
                <a:solidFill>
                  <a:schemeClr val="dk1"/>
                </a:solidFill>
                <a:latin typeface="Arial"/>
                <a:ea typeface="Arial"/>
                <a:cs typeface="Arial"/>
                <a:sym typeface="Arial"/>
              </a:rPr>
              <a:t>لماذا نعيش ضمن عائلة؟</a:t>
            </a:r>
            <a:endParaRPr/>
          </a:p>
          <a:p>
            <a:pPr indent="-228600" lvl="0" marL="228600" rtl="1" algn="r">
              <a:lnSpc>
                <a:spcPct val="90000"/>
              </a:lnSpc>
              <a:spcBef>
                <a:spcPts val="1000"/>
              </a:spcBef>
              <a:spcAft>
                <a:spcPts val="0"/>
              </a:spcAft>
              <a:buClr>
                <a:schemeClr val="dk1"/>
              </a:buClr>
              <a:buSzPts val="2400"/>
              <a:buChar char="•"/>
            </a:pPr>
            <a:r>
              <a:rPr lang="ar-JO" sz="2400">
                <a:solidFill>
                  <a:schemeClr val="dk1"/>
                </a:solidFill>
                <a:latin typeface="Arial"/>
                <a:ea typeface="Arial"/>
                <a:cs typeface="Arial"/>
                <a:sym typeface="Arial"/>
              </a:rPr>
              <a:t>اسالوا افراد عائلتكم ما هو الخاص في العلاقات بين افراد العائلة؟</a:t>
            </a:r>
            <a:endParaRPr/>
          </a:p>
          <a:p>
            <a:pPr indent="-228600" lvl="0" marL="228600" rtl="1" algn="r">
              <a:lnSpc>
                <a:spcPct val="90000"/>
              </a:lnSpc>
              <a:spcBef>
                <a:spcPts val="1000"/>
              </a:spcBef>
              <a:spcAft>
                <a:spcPts val="0"/>
              </a:spcAft>
              <a:buClr>
                <a:schemeClr val="dk1"/>
              </a:buClr>
              <a:buSzPts val="2400"/>
              <a:buChar char="•"/>
            </a:pPr>
            <a:r>
              <a:rPr lang="ar-JO" sz="2400">
                <a:solidFill>
                  <a:schemeClr val="dk1"/>
                </a:solidFill>
                <a:latin typeface="Arial"/>
                <a:ea typeface="Arial"/>
                <a:cs typeface="Arial"/>
                <a:sym typeface="Arial"/>
              </a:rPr>
              <a:t>تحدث عن أهمية العائلة بالنسبة لنا وللطافة باسرها؟</a:t>
            </a:r>
            <a:endParaRPr/>
          </a:p>
          <a:p>
            <a:pPr indent="-228600" lvl="0" marL="228600" rtl="1" algn="r">
              <a:lnSpc>
                <a:spcPct val="90000"/>
              </a:lnSpc>
              <a:spcBef>
                <a:spcPts val="1000"/>
              </a:spcBef>
              <a:spcAft>
                <a:spcPts val="0"/>
              </a:spcAft>
              <a:buClr>
                <a:schemeClr val="dk1"/>
              </a:buClr>
              <a:buSzPts val="2800"/>
              <a:buChar char="•"/>
            </a:pPr>
            <a:r>
              <a:rPr lang="ar-JO"/>
              <a:t>ما هي القيم التي ذُكرت في النشيد؟</a:t>
            </a:r>
            <a:endParaRPr/>
          </a:p>
          <a:p>
            <a:pPr indent="-50800" lvl="0" marL="228600" rtl="1" algn="r">
              <a:lnSpc>
                <a:spcPct val="90000"/>
              </a:lnSpc>
              <a:spcBef>
                <a:spcPts val="1000"/>
              </a:spcBef>
              <a:spcAft>
                <a:spcPts val="0"/>
              </a:spcAft>
              <a:buClr>
                <a:schemeClr val="dk1"/>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ערכת נושא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ערכת נושא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2023-10-10T09:25:43Z</dcterms:created>
  <dc:creator>Duha Mnasour</dc:creator>
</cp:coreProperties>
</file>