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6858000" cx="12192000"/>
  <p:notesSz cx="6858000" cy="9144000"/>
  <p:embeddedFontLst>
    <p:embeddedFont>
      <p:font typeface="Century Gothic"/>
      <p:regular r:id="rId14"/>
      <p:bold r:id="rId15"/>
      <p:italic r:id="rId16"/>
      <p:boldItalic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8" roundtripDataSignature="AMtx7minW/7zUDBAWFsi1TrTAwUppcCchw=="/>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2" name="Pc"/>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CenturyGothic-bold.fntdata"/><Relationship Id="rId14" Type="http://schemas.openxmlformats.org/officeDocument/2006/relationships/font" Target="fonts/CenturyGothic-regular.fntdata"/><Relationship Id="rId17" Type="http://schemas.openxmlformats.org/officeDocument/2006/relationships/font" Target="fonts/CenturyGothic-boldItalic.fntdata"/><Relationship Id="rId16" Type="http://schemas.openxmlformats.org/officeDocument/2006/relationships/font" Target="fonts/CenturyGothic-italic.fntdata"/><Relationship Id="rId5" Type="http://schemas.openxmlformats.org/officeDocument/2006/relationships/notesMaster" Target="notesMasters/notesMaster1.xml"/><Relationship Id="rId6" Type="http://schemas.openxmlformats.org/officeDocument/2006/relationships/slide" Target="slides/slide1.xml"/><Relationship Id="rId18" Type="http://customschemas.google.com/relationships/presentationmetadata" Target="metadata"/><Relationship Id="rId7" Type="http://schemas.openxmlformats.org/officeDocument/2006/relationships/slide" Target="slides/slide2.xml"/><Relationship Id="rId8" Type="http://schemas.openxmlformats.org/officeDocument/2006/relationships/slide" Target="slides/slide3.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3-10-09T16:23:35.051">
    <p:pos x="10" y="10"/>
    <p:text/>
    <p:extLst>
      <p:ext uri="{C676402C-5697-4E1C-873F-D02D1690AC5C}">
        <p15:threadingInfo timeZoneBias="0"/>
      </p:ext>
      <p:ext uri="http://customooxmlschemas.google.com/">
        <go:slidesCustomData xmlns:go="http://customooxmlschemas.google.com/" commentPostId="AAAA8JzMuCs"/>
      </p:ext>
    </p:extLs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2" dt="2023-10-09T15:13:13.601">
    <p:pos x="10" y="10"/>
    <p:text/>
    <p:extLst>
      <p:ext uri="{C676402C-5697-4E1C-873F-D02D1690AC5C}">
        <p15:threadingInfo timeZoneBias="0"/>
      </p:ext>
      <p:ext uri="http://customooxmlschemas.google.com/">
        <go:slidesCustomData xmlns:go="http://customooxmlschemas.google.com/" commentPostId="AAAA8JzMuCo"/>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שקופית כותרת" type="title">
  <p:cSld name="TITLE">
    <p:spTree>
      <p:nvGrpSpPr>
        <p:cNvPr id="38" name="Shape 38"/>
        <p:cNvGrpSpPr/>
        <p:nvPr/>
      </p:nvGrpSpPr>
      <p:grpSpPr>
        <a:xfrm>
          <a:off x="0" y="0"/>
          <a:ext cx="0" cy="0"/>
          <a:chOff x="0" y="0"/>
          <a:chExt cx="0" cy="0"/>
        </a:xfrm>
      </p:grpSpPr>
      <p:sp>
        <p:nvSpPr>
          <p:cNvPr id="39" name="Google Shape;39;p10"/>
          <p:cNvSpPr txBox="1"/>
          <p:nvPr>
            <p:ph type="ctrTitle"/>
          </p:nvPr>
        </p:nvSpPr>
        <p:spPr>
          <a:xfrm>
            <a:off x="2589213" y="2514600"/>
            <a:ext cx="8915399" cy="2262781"/>
          </a:xfrm>
          <a:prstGeom prst="rect">
            <a:avLst/>
          </a:prstGeom>
          <a:noFill/>
          <a:ln>
            <a:noFill/>
          </a:ln>
        </p:spPr>
        <p:txBody>
          <a:bodyPr anchorCtr="0" anchor="b" bIns="45700" lIns="91425" spcFirstLastPara="1" rIns="91425" wrap="square" tIns="45700">
            <a:normAutofit/>
          </a:bodyPr>
          <a:lstStyle>
            <a:lvl1pPr lvl="0" rtl="1" algn="l">
              <a:spcBef>
                <a:spcPts val="0"/>
              </a:spcBef>
              <a:spcAft>
                <a:spcPts val="0"/>
              </a:spcAft>
              <a:buClr>
                <a:srgbClr val="168DBA"/>
              </a:buClr>
              <a:buSzPts val="5400"/>
              <a:buFont typeface="Century Gothic"/>
              <a:buNone/>
              <a:defRPr sz="5400"/>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40" name="Google Shape;40;p10"/>
          <p:cNvSpPr txBox="1"/>
          <p:nvPr>
            <p:ph idx="1" type="subTitle"/>
          </p:nvPr>
        </p:nvSpPr>
        <p:spPr>
          <a:xfrm>
            <a:off x="2589213" y="4777379"/>
            <a:ext cx="8915399" cy="1126283"/>
          </a:xfrm>
          <a:prstGeom prst="rect">
            <a:avLst/>
          </a:prstGeom>
          <a:noFill/>
          <a:ln>
            <a:noFill/>
          </a:ln>
        </p:spPr>
        <p:txBody>
          <a:bodyPr anchorCtr="0" anchor="t" bIns="45700" lIns="91425" spcFirstLastPara="1" rIns="91425" wrap="square" tIns="45700">
            <a:normAutofit/>
          </a:bodyPr>
          <a:lstStyle>
            <a:lvl1pPr lvl="0" rtl="1" algn="l">
              <a:spcBef>
                <a:spcPts val="1000"/>
              </a:spcBef>
              <a:spcAft>
                <a:spcPts val="0"/>
              </a:spcAft>
              <a:buSzPts val="1800"/>
              <a:buNone/>
              <a:defRPr>
                <a:solidFill>
                  <a:srgbClr val="595959"/>
                </a:solidFill>
              </a:defRPr>
            </a:lvl1pPr>
            <a:lvl2pPr lvl="1" rtl="1" algn="ctr">
              <a:spcBef>
                <a:spcPts val="1000"/>
              </a:spcBef>
              <a:spcAft>
                <a:spcPts val="0"/>
              </a:spcAft>
              <a:buSzPts val="1600"/>
              <a:buNone/>
              <a:defRPr>
                <a:solidFill>
                  <a:srgbClr val="888888"/>
                </a:solidFill>
              </a:defRPr>
            </a:lvl2pPr>
            <a:lvl3pPr lvl="2" rtl="1" algn="ctr">
              <a:spcBef>
                <a:spcPts val="1000"/>
              </a:spcBef>
              <a:spcAft>
                <a:spcPts val="0"/>
              </a:spcAft>
              <a:buSzPts val="1400"/>
              <a:buNone/>
              <a:defRPr>
                <a:solidFill>
                  <a:srgbClr val="888888"/>
                </a:solidFill>
              </a:defRPr>
            </a:lvl3pPr>
            <a:lvl4pPr lvl="3" rtl="1" algn="ctr">
              <a:spcBef>
                <a:spcPts val="1000"/>
              </a:spcBef>
              <a:spcAft>
                <a:spcPts val="0"/>
              </a:spcAft>
              <a:buSzPts val="1200"/>
              <a:buNone/>
              <a:defRPr>
                <a:solidFill>
                  <a:srgbClr val="888888"/>
                </a:solidFill>
              </a:defRPr>
            </a:lvl4pPr>
            <a:lvl5pPr lvl="4" rtl="1" algn="ctr">
              <a:spcBef>
                <a:spcPts val="1000"/>
              </a:spcBef>
              <a:spcAft>
                <a:spcPts val="0"/>
              </a:spcAft>
              <a:buSzPts val="1200"/>
              <a:buNone/>
              <a:defRPr>
                <a:solidFill>
                  <a:srgbClr val="888888"/>
                </a:solidFill>
              </a:defRPr>
            </a:lvl5pPr>
            <a:lvl6pPr lvl="5" rtl="1" algn="ctr">
              <a:spcBef>
                <a:spcPts val="1000"/>
              </a:spcBef>
              <a:spcAft>
                <a:spcPts val="0"/>
              </a:spcAft>
              <a:buSzPts val="1200"/>
              <a:buNone/>
              <a:defRPr>
                <a:solidFill>
                  <a:srgbClr val="888888"/>
                </a:solidFill>
              </a:defRPr>
            </a:lvl6pPr>
            <a:lvl7pPr lvl="6" rtl="1" algn="ctr">
              <a:spcBef>
                <a:spcPts val="1000"/>
              </a:spcBef>
              <a:spcAft>
                <a:spcPts val="0"/>
              </a:spcAft>
              <a:buSzPts val="1200"/>
              <a:buNone/>
              <a:defRPr>
                <a:solidFill>
                  <a:srgbClr val="888888"/>
                </a:solidFill>
              </a:defRPr>
            </a:lvl7pPr>
            <a:lvl8pPr lvl="7" rtl="1" algn="ctr">
              <a:spcBef>
                <a:spcPts val="1000"/>
              </a:spcBef>
              <a:spcAft>
                <a:spcPts val="0"/>
              </a:spcAft>
              <a:buSzPts val="1200"/>
              <a:buNone/>
              <a:defRPr>
                <a:solidFill>
                  <a:srgbClr val="888888"/>
                </a:solidFill>
              </a:defRPr>
            </a:lvl8pPr>
            <a:lvl9pPr lvl="8" rtl="1" algn="ctr">
              <a:spcBef>
                <a:spcPts val="1000"/>
              </a:spcBef>
              <a:spcAft>
                <a:spcPts val="0"/>
              </a:spcAft>
              <a:buSzPts val="1200"/>
              <a:buNone/>
              <a:defRPr>
                <a:solidFill>
                  <a:srgbClr val="888888"/>
                </a:solidFill>
              </a:defRPr>
            </a:lvl9pPr>
          </a:lstStyle>
          <a:p/>
        </p:txBody>
      </p:sp>
      <p:sp>
        <p:nvSpPr>
          <p:cNvPr id="41" name="Google Shape;41;p10"/>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10"/>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0"/>
          <p:cNvSpPr/>
          <p:nvPr/>
        </p:nvSpPr>
        <p:spPr>
          <a:xfrm>
            <a:off x="0" y="4323810"/>
            <a:ext cx="1744652" cy="778589"/>
          </a:xfrm>
          <a:custGeom>
            <a:rect b="b" l="l" r="r" t="t"/>
            <a:pathLst>
              <a:path extrusionOk="0" h="166" w="372">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10"/>
          <p:cNvSpPr txBox="1"/>
          <p:nvPr>
            <p:ph idx="12" type="sldNum"/>
          </p:nvPr>
        </p:nvSpPr>
        <p:spPr>
          <a:xfrm>
            <a:off x="531812" y="4529540"/>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JO"/>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כותרת וכיתוב">
  <p:cSld name="כותרת וכיתוב">
    <p:spTree>
      <p:nvGrpSpPr>
        <p:cNvPr id="104" name="Shape 104"/>
        <p:cNvGrpSpPr/>
        <p:nvPr/>
      </p:nvGrpSpPr>
      <p:grpSpPr>
        <a:xfrm>
          <a:off x="0" y="0"/>
          <a:ext cx="0" cy="0"/>
          <a:chOff x="0" y="0"/>
          <a:chExt cx="0" cy="0"/>
        </a:xfrm>
      </p:grpSpPr>
      <p:sp>
        <p:nvSpPr>
          <p:cNvPr id="105" name="Google Shape;105;p19"/>
          <p:cNvSpPr txBox="1"/>
          <p:nvPr>
            <p:ph type="title"/>
          </p:nvPr>
        </p:nvSpPr>
        <p:spPr>
          <a:xfrm>
            <a:off x="2589212" y="609600"/>
            <a:ext cx="8915399" cy="3117040"/>
          </a:xfrm>
          <a:prstGeom prst="rect">
            <a:avLst/>
          </a:prstGeom>
          <a:noFill/>
          <a:ln>
            <a:noFill/>
          </a:ln>
        </p:spPr>
        <p:txBody>
          <a:bodyPr anchorCtr="0" anchor="ctr" bIns="45700" lIns="91425" spcFirstLastPara="1" rIns="91425" wrap="square" tIns="45700">
            <a:normAutofit/>
          </a:bodyPr>
          <a:lstStyle>
            <a:lvl1pPr lvl="0" rtl="1" algn="l">
              <a:spcBef>
                <a:spcPts val="0"/>
              </a:spcBef>
              <a:spcAft>
                <a:spcPts val="0"/>
              </a:spcAft>
              <a:buClr>
                <a:srgbClr val="168DBA"/>
              </a:buClr>
              <a:buSzPts val="4800"/>
              <a:buFont typeface="Century Gothic"/>
              <a:buNone/>
              <a:defRPr b="0" sz="4800" cap="none"/>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106" name="Google Shape;106;p19"/>
          <p:cNvSpPr txBox="1"/>
          <p:nvPr>
            <p:ph idx="1" type="body"/>
          </p:nvPr>
        </p:nvSpPr>
        <p:spPr>
          <a:xfrm>
            <a:off x="2589212" y="4354046"/>
            <a:ext cx="8915399" cy="1555864"/>
          </a:xfrm>
          <a:prstGeom prst="rect">
            <a:avLst/>
          </a:prstGeom>
          <a:noFill/>
          <a:ln>
            <a:noFill/>
          </a:ln>
        </p:spPr>
        <p:txBody>
          <a:bodyPr anchorCtr="0" anchor="ctr" bIns="45700" lIns="91425" spcFirstLastPara="1" rIns="91425" wrap="square" tIns="45700">
            <a:normAutofit/>
          </a:bodyPr>
          <a:lstStyle>
            <a:lvl1pPr indent="-228600" lvl="0" marL="457200" rtl="1" algn="l">
              <a:spcBef>
                <a:spcPts val="1000"/>
              </a:spcBef>
              <a:spcAft>
                <a:spcPts val="0"/>
              </a:spcAft>
              <a:buSzPts val="1800"/>
              <a:buNone/>
              <a:defRPr sz="1800">
                <a:solidFill>
                  <a:srgbClr val="595959"/>
                </a:solidFill>
              </a:defRPr>
            </a:lvl1pPr>
            <a:lvl2pPr indent="-228600" lvl="1" marL="914400" rtl="1" algn="r">
              <a:spcBef>
                <a:spcPts val="1000"/>
              </a:spcBef>
              <a:spcAft>
                <a:spcPts val="0"/>
              </a:spcAft>
              <a:buSzPts val="1800"/>
              <a:buNone/>
              <a:defRPr sz="1800">
                <a:solidFill>
                  <a:srgbClr val="888888"/>
                </a:solidFill>
              </a:defRPr>
            </a:lvl2pPr>
            <a:lvl3pPr indent="-228600" lvl="2" marL="1371600" rtl="1" algn="r">
              <a:spcBef>
                <a:spcPts val="1000"/>
              </a:spcBef>
              <a:spcAft>
                <a:spcPts val="0"/>
              </a:spcAft>
              <a:buSzPts val="1600"/>
              <a:buNone/>
              <a:defRPr sz="1600">
                <a:solidFill>
                  <a:srgbClr val="888888"/>
                </a:solidFill>
              </a:defRPr>
            </a:lvl3pPr>
            <a:lvl4pPr indent="-228600" lvl="3" marL="1828800" rtl="1" algn="r">
              <a:spcBef>
                <a:spcPts val="1000"/>
              </a:spcBef>
              <a:spcAft>
                <a:spcPts val="0"/>
              </a:spcAft>
              <a:buSzPts val="1400"/>
              <a:buNone/>
              <a:defRPr sz="1400">
                <a:solidFill>
                  <a:srgbClr val="888888"/>
                </a:solidFill>
              </a:defRPr>
            </a:lvl4pPr>
            <a:lvl5pPr indent="-228600" lvl="4" marL="2286000" rtl="1" algn="r">
              <a:spcBef>
                <a:spcPts val="1000"/>
              </a:spcBef>
              <a:spcAft>
                <a:spcPts val="0"/>
              </a:spcAft>
              <a:buSzPts val="1400"/>
              <a:buNone/>
              <a:defRPr sz="1400">
                <a:solidFill>
                  <a:srgbClr val="888888"/>
                </a:solidFill>
              </a:defRPr>
            </a:lvl5pPr>
            <a:lvl6pPr indent="-228600" lvl="5" marL="2743200" rtl="1" algn="r">
              <a:spcBef>
                <a:spcPts val="1000"/>
              </a:spcBef>
              <a:spcAft>
                <a:spcPts val="0"/>
              </a:spcAft>
              <a:buSzPts val="1400"/>
              <a:buNone/>
              <a:defRPr sz="1400">
                <a:solidFill>
                  <a:srgbClr val="888888"/>
                </a:solidFill>
              </a:defRPr>
            </a:lvl6pPr>
            <a:lvl7pPr indent="-228600" lvl="6" marL="3200400" rtl="1" algn="r">
              <a:spcBef>
                <a:spcPts val="1000"/>
              </a:spcBef>
              <a:spcAft>
                <a:spcPts val="0"/>
              </a:spcAft>
              <a:buSzPts val="1400"/>
              <a:buNone/>
              <a:defRPr sz="1400">
                <a:solidFill>
                  <a:srgbClr val="888888"/>
                </a:solidFill>
              </a:defRPr>
            </a:lvl7pPr>
            <a:lvl8pPr indent="-228600" lvl="7" marL="3657600" rtl="1" algn="r">
              <a:spcBef>
                <a:spcPts val="1000"/>
              </a:spcBef>
              <a:spcAft>
                <a:spcPts val="0"/>
              </a:spcAft>
              <a:buSzPts val="1400"/>
              <a:buNone/>
              <a:defRPr sz="1400">
                <a:solidFill>
                  <a:srgbClr val="888888"/>
                </a:solidFill>
              </a:defRPr>
            </a:lvl8pPr>
            <a:lvl9pPr indent="-228600" lvl="8" marL="4114800" rtl="1" algn="r">
              <a:spcBef>
                <a:spcPts val="1000"/>
              </a:spcBef>
              <a:spcAft>
                <a:spcPts val="0"/>
              </a:spcAft>
              <a:buSzPts val="1400"/>
              <a:buNone/>
              <a:defRPr sz="1400">
                <a:solidFill>
                  <a:srgbClr val="888888"/>
                </a:solidFill>
              </a:defRPr>
            </a:lvl9pPr>
          </a:lstStyle>
          <a:p/>
        </p:txBody>
      </p:sp>
      <p:sp>
        <p:nvSpPr>
          <p:cNvPr id="107" name="Google Shape;107;p19"/>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8" name="Google Shape;108;p19"/>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9" name="Google Shape;109;p19"/>
          <p:cNvSpPr/>
          <p:nvPr/>
        </p:nvSpPr>
        <p:spPr>
          <a:xfrm flipH="1" rot="10800000">
            <a:off x="-4189" y="31781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9"/>
          <p:cNvSpPr txBox="1"/>
          <p:nvPr>
            <p:ph idx="12" type="sldNum"/>
          </p:nvPr>
        </p:nvSpPr>
        <p:spPr>
          <a:xfrm>
            <a:off x="531812" y="3244139"/>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JO"/>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ציטוט עם כיתוב">
  <p:cSld name="ציטוט עם כיתוב">
    <p:spTree>
      <p:nvGrpSpPr>
        <p:cNvPr id="111" name="Shape 111"/>
        <p:cNvGrpSpPr/>
        <p:nvPr/>
      </p:nvGrpSpPr>
      <p:grpSpPr>
        <a:xfrm>
          <a:off x="0" y="0"/>
          <a:ext cx="0" cy="0"/>
          <a:chOff x="0" y="0"/>
          <a:chExt cx="0" cy="0"/>
        </a:xfrm>
      </p:grpSpPr>
      <p:sp>
        <p:nvSpPr>
          <p:cNvPr id="112" name="Google Shape;112;p20"/>
          <p:cNvSpPr txBox="1"/>
          <p:nvPr>
            <p:ph type="title"/>
          </p:nvPr>
        </p:nvSpPr>
        <p:spPr>
          <a:xfrm>
            <a:off x="2849949" y="609600"/>
            <a:ext cx="8393926" cy="2895600"/>
          </a:xfrm>
          <a:prstGeom prst="rect">
            <a:avLst/>
          </a:prstGeom>
          <a:noFill/>
          <a:ln>
            <a:noFill/>
          </a:ln>
        </p:spPr>
        <p:txBody>
          <a:bodyPr anchorCtr="0" anchor="ctr" bIns="45700" lIns="91425" spcFirstLastPara="1" rIns="91425" wrap="square" tIns="45700">
            <a:normAutofit/>
          </a:bodyPr>
          <a:lstStyle>
            <a:lvl1pPr lvl="0" rtl="1" algn="l">
              <a:spcBef>
                <a:spcPts val="0"/>
              </a:spcBef>
              <a:spcAft>
                <a:spcPts val="0"/>
              </a:spcAft>
              <a:buClr>
                <a:srgbClr val="168DBA"/>
              </a:buClr>
              <a:buSzPts val="4800"/>
              <a:buFont typeface="Century Gothic"/>
              <a:buNone/>
              <a:defRPr b="0" sz="4800" cap="none"/>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113" name="Google Shape;113;p20"/>
          <p:cNvSpPr txBox="1"/>
          <p:nvPr>
            <p:ph idx="1" type="body"/>
          </p:nvPr>
        </p:nvSpPr>
        <p:spPr>
          <a:xfrm>
            <a:off x="3275012" y="3505200"/>
            <a:ext cx="7536554" cy="381000"/>
          </a:xfrm>
          <a:prstGeom prst="rect">
            <a:avLst/>
          </a:prstGeom>
          <a:noFill/>
          <a:ln>
            <a:noFill/>
          </a:ln>
        </p:spPr>
        <p:txBody>
          <a:bodyPr anchorCtr="0" anchor="ctr" bIns="45700" lIns="91425" spcFirstLastPara="1" rIns="91425" wrap="square" tIns="45700">
            <a:noAutofit/>
          </a:bodyPr>
          <a:lstStyle>
            <a:lvl1pPr indent="-228600" lvl="0" marL="457200" rtl="1" algn="r">
              <a:spcBef>
                <a:spcPts val="1000"/>
              </a:spcBef>
              <a:spcAft>
                <a:spcPts val="0"/>
              </a:spcAft>
              <a:buSzPts val="1600"/>
              <a:buFont typeface="Century Gothic"/>
              <a:buNone/>
              <a:defRPr sz="1600">
                <a:solidFill>
                  <a:srgbClr val="7F7F7F"/>
                </a:solidFill>
              </a:defRPr>
            </a:lvl1pPr>
            <a:lvl2pPr indent="-228600" lvl="1" marL="914400" rtl="1" algn="r">
              <a:spcBef>
                <a:spcPts val="1000"/>
              </a:spcBef>
              <a:spcAft>
                <a:spcPts val="0"/>
              </a:spcAft>
              <a:buSzPts val="1600"/>
              <a:buFont typeface="Century Gothic"/>
              <a:buNone/>
              <a:defRPr/>
            </a:lvl2pPr>
            <a:lvl3pPr indent="-228600" lvl="2" marL="1371600" rtl="1" algn="r">
              <a:spcBef>
                <a:spcPts val="1000"/>
              </a:spcBef>
              <a:spcAft>
                <a:spcPts val="0"/>
              </a:spcAft>
              <a:buSzPts val="1400"/>
              <a:buFont typeface="Century Gothic"/>
              <a:buNone/>
              <a:defRPr/>
            </a:lvl3pPr>
            <a:lvl4pPr indent="-228600" lvl="3" marL="1828800" rtl="1" algn="r">
              <a:spcBef>
                <a:spcPts val="1000"/>
              </a:spcBef>
              <a:spcAft>
                <a:spcPts val="0"/>
              </a:spcAft>
              <a:buSzPts val="1200"/>
              <a:buFont typeface="Century Gothic"/>
              <a:buNone/>
              <a:defRPr/>
            </a:lvl4pPr>
            <a:lvl5pPr indent="-228600" lvl="4" marL="2286000" rtl="1" algn="r">
              <a:spcBef>
                <a:spcPts val="1000"/>
              </a:spcBef>
              <a:spcAft>
                <a:spcPts val="0"/>
              </a:spcAft>
              <a:buSzPts val="1200"/>
              <a:buFont typeface="Century Gothic"/>
              <a:buNone/>
              <a:defRPr/>
            </a:lvl5pPr>
            <a:lvl6pPr indent="-342900" lvl="5" marL="2743200" rtl="1" algn="r">
              <a:spcBef>
                <a:spcPts val="1000"/>
              </a:spcBef>
              <a:spcAft>
                <a:spcPts val="0"/>
              </a:spcAft>
              <a:buSzPts val="1800"/>
              <a:buChar char="🠶"/>
              <a:defRPr/>
            </a:lvl6pPr>
            <a:lvl7pPr indent="-342900" lvl="6" marL="3200400" rtl="1" algn="r">
              <a:spcBef>
                <a:spcPts val="1000"/>
              </a:spcBef>
              <a:spcAft>
                <a:spcPts val="0"/>
              </a:spcAft>
              <a:buSzPts val="1800"/>
              <a:buChar char="🠶"/>
              <a:defRPr/>
            </a:lvl7pPr>
            <a:lvl8pPr indent="-342900" lvl="7" marL="3657600" rtl="1" algn="r">
              <a:spcBef>
                <a:spcPts val="1000"/>
              </a:spcBef>
              <a:spcAft>
                <a:spcPts val="0"/>
              </a:spcAft>
              <a:buSzPts val="1800"/>
              <a:buChar char="🠶"/>
              <a:defRPr/>
            </a:lvl8pPr>
            <a:lvl9pPr indent="-342900" lvl="8" marL="4114800" rtl="1" algn="r">
              <a:spcBef>
                <a:spcPts val="1000"/>
              </a:spcBef>
              <a:spcAft>
                <a:spcPts val="0"/>
              </a:spcAft>
              <a:buSzPts val="1800"/>
              <a:buChar char="🠶"/>
              <a:defRPr/>
            </a:lvl9pPr>
          </a:lstStyle>
          <a:p/>
        </p:txBody>
      </p:sp>
      <p:sp>
        <p:nvSpPr>
          <p:cNvPr id="114" name="Google Shape;114;p20"/>
          <p:cNvSpPr txBox="1"/>
          <p:nvPr>
            <p:ph idx="2" type="body"/>
          </p:nvPr>
        </p:nvSpPr>
        <p:spPr>
          <a:xfrm>
            <a:off x="2589212" y="4354046"/>
            <a:ext cx="8915399" cy="1555864"/>
          </a:xfrm>
          <a:prstGeom prst="rect">
            <a:avLst/>
          </a:prstGeom>
          <a:noFill/>
          <a:ln>
            <a:noFill/>
          </a:ln>
        </p:spPr>
        <p:txBody>
          <a:bodyPr anchorCtr="0" anchor="ctr" bIns="45700" lIns="91425" spcFirstLastPara="1" rIns="91425" wrap="square" tIns="45700">
            <a:normAutofit/>
          </a:bodyPr>
          <a:lstStyle>
            <a:lvl1pPr indent="-228600" lvl="0" marL="457200" rtl="1" algn="l">
              <a:spcBef>
                <a:spcPts val="1000"/>
              </a:spcBef>
              <a:spcAft>
                <a:spcPts val="0"/>
              </a:spcAft>
              <a:buSzPts val="1800"/>
              <a:buNone/>
              <a:defRPr sz="1800">
                <a:solidFill>
                  <a:srgbClr val="595959"/>
                </a:solidFill>
              </a:defRPr>
            </a:lvl1pPr>
            <a:lvl2pPr indent="-228600" lvl="1" marL="914400" rtl="1" algn="r">
              <a:spcBef>
                <a:spcPts val="1000"/>
              </a:spcBef>
              <a:spcAft>
                <a:spcPts val="0"/>
              </a:spcAft>
              <a:buSzPts val="1800"/>
              <a:buNone/>
              <a:defRPr sz="1800">
                <a:solidFill>
                  <a:srgbClr val="888888"/>
                </a:solidFill>
              </a:defRPr>
            </a:lvl2pPr>
            <a:lvl3pPr indent="-228600" lvl="2" marL="1371600" rtl="1" algn="r">
              <a:spcBef>
                <a:spcPts val="1000"/>
              </a:spcBef>
              <a:spcAft>
                <a:spcPts val="0"/>
              </a:spcAft>
              <a:buSzPts val="1600"/>
              <a:buNone/>
              <a:defRPr sz="1600">
                <a:solidFill>
                  <a:srgbClr val="888888"/>
                </a:solidFill>
              </a:defRPr>
            </a:lvl3pPr>
            <a:lvl4pPr indent="-228600" lvl="3" marL="1828800" rtl="1" algn="r">
              <a:spcBef>
                <a:spcPts val="1000"/>
              </a:spcBef>
              <a:spcAft>
                <a:spcPts val="0"/>
              </a:spcAft>
              <a:buSzPts val="1400"/>
              <a:buNone/>
              <a:defRPr sz="1400">
                <a:solidFill>
                  <a:srgbClr val="888888"/>
                </a:solidFill>
              </a:defRPr>
            </a:lvl4pPr>
            <a:lvl5pPr indent="-228600" lvl="4" marL="2286000" rtl="1" algn="r">
              <a:spcBef>
                <a:spcPts val="1000"/>
              </a:spcBef>
              <a:spcAft>
                <a:spcPts val="0"/>
              </a:spcAft>
              <a:buSzPts val="1400"/>
              <a:buNone/>
              <a:defRPr sz="1400">
                <a:solidFill>
                  <a:srgbClr val="888888"/>
                </a:solidFill>
              </a:defRPr>
            </a:lvl5pPr>
            <a:lvl6pPr indent="-228600" lvl="5" marL="2743200" rtl="1" algn="r">
              <a:spcBef>
                <a:spcPts val="1000"/>
              </a:spcBef>
              <a:spcAft>
                <a:spcPts val="0"/>
              </a:spcAft>
              <a:buSzPts val="1400"/>
              <a:buNone/>
              <a:defRPr sz="1400">
                <a:solidFill>
                  <a:srgbClr val="888888"/>
                </a:solidFill>
              </a:defRPr>
            </a:lvl6pPr>
            <a:lvl7pPr indent="-228600" lvl="6" marL="3200400" rtl="1" algn="r">
              <a:spcBef>
                <a:spcPts val="1000"/>
              </a:spcBef>
              <a:spcAft>
                <a:spcPts val="0"/>
              </a:spcAft>
              <a:buSzPts val="1400"/>
              <a:buNone/>
              <a:defRPr sz="1400">
                <a:solidFill>
                  <a:srgbClr val="888888"/>
                </a:solidFill>
              </a:defRPr>
            </a:lvl7pPr>
            <a:lvl8pPr indent="-228600" lvl="7" marL="3657600" rtl="1" algn="r">
              <a:spcBef>
                <a:spcPts val="1000"/>
              </a:spcBef>
              <a:spcAft>
                <a:spcPts val="0"/>
              </a:spcAft>
              <a:buSzPts val="1400"/>
              <a:buNone/>
              <a:defRPr sz="1400">
                <a:solidFill>
                  <a:srgbClr val="888888"/>
                </a:solidFill>
              </a:defRPr>
            </a:lvl8pPr>
            <a:lvl9pPr indent="-228600" lvl="8" marL="4114800" rtl="1" algn="r">
              <a:spcBef>
                <a:spcPts val="1000"/>
              </a:spcBef>
              <a:spcAft>
                <a:spcPts val="0"/>
              </a:spcAft>
              <a:buSzPts val="1400"/>
              <a:buNone/>
              <a:defRPr sz="1400">
                <a:solidFill>
                  <a:srgbClr val="888888"/>
                </a:solidFill>
              </a:defRPr>
            </a:lvl9pPr>
          </a:lstStyle>
          <a:p/>
        </p:txBody>
      </p:sp>
      <p:sp>
        <p:nvSpPr>
          <p:cNvPr id="115" name="Google Shape;115;p20"/>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6" name="Google Shape;116;p20"/>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20"/>
          <p:cNvSpPr/>
          <p:nvPr/>
        </p:nvSpPr>
        <p:spPr>
          <a:xfrm flipH="1" rot="10800000">
            <a:off x="-4189" y="31781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20"/>
          <p:cNvSpPr txBox="1"/>
          <p:nvPr>
            <p:ph idx="12" type="sldNum"/>
          </p:nvPr>
        </p:nvSpPr>
        <p:spPr>
          <a:xfrm>
            <a:off x="531812" y="3244139"/>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JO"/>
              <a:t>‹#›</a:t>
            </a:fld>
            <a:endParaRPr/>
          </a:p>
        </p:txBody>
      </p:sp>
      <p:sp>
        <p:nvSpPr>
          <p:cNvPr id="119" name="Google Shape;119;p20"/>
          <p:cNvSpPr txBox="1"/>
          <p:nvPr/>
        </p:nvSpPr>
        <p:spPr>
          <a:xfrm>
            <a:off x="2467652" y="648005"/>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ar-JO" sz="8000" u="none" cap="none" strike="noStrike">
                <a:solidFill>
                  <a:schemeClr val="accent1"/>
                </a:solidFill>
                <a:latin typeface="Arial"/>
                <a:ea typeface="Arial"/>
                <a:cs typeface="Arial"/>
                <a:sym typeface="Arial"/>
              </a:rPr>
              <a:t>“</a:t>
            </a:r>
            <a:endParaRPr/>
          </a:p>
        </p:txBody>
      </p:sp>
      <p:sp>
        <p:nvSpPr>
          <p:cNvPr id="120" name="Google Shape;120;p20"/>
          <p:cNvSpPr txBox="1"/>
          <p:nvPr/>
        </p:nvSpPr>
        <p:spPr>
          <a:xfrm>
            <a:off x="11114852" y="2905306"/>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ar-JO" sz="8000" u="none" cap="none" strike="noStrike">
                <a:solidFill>
                  <a:schemeClr val="accent1"/>
                </a:solidFill>
                <a:latin typeface="Arial"/>
                <a:ea typeface="Arial"/>
                <a:cs typeface="Arial"/>
                <a:sym typeface="Arial"/>
              </a:rPr>
              <a:t>”</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כרטיס שם">
  <p:cSld name="כרטיס שם">
    <p:spTree>
      <p:nvGrpSpPr>
        <p:cNvPr id="121" name="Shape 121"/>
        <p:cNvGrpSpPr/>
        <p:nvPr/>
      </p:nvGrpSpPr>
      <p:grpSpPr>
        <a:xfrm>
          <a:off x="0" y="0"/>
          <a:ext cx="0" cy="0"/>
          <a:chOff x="0" y="0"/>
          <a:chExt cx="0" cy="0"/>
        </a:xfrm>
      </p:grpSpPr>
      <p:sp>
        <p:nvSpPr>
          <p:cNvPr id="122" name="Google Shape;122;p21"/>
          <p:cNvSpPr txBox="1"/>
          <p:nvPr>
            <p:ph type="title"/>
          </p:nvPr>
        </p:nvSpPr>
        <p:spPr>
          <a:xfrm>
            <a:off x="2589213" y="2438400"/>
            <a:ext cx="8915400" cy="2724845"/>
          </a:xfrm>
          <a:prstGeom prst="rect">
            <a:avLst/>
          </a:prstGeom>
          <a:noFill/>
          <a:ln>
            <a:noFill/>
          </a:ln>
        </p:spPr>
        <p:txBody>
          <a:bodyPr anchorCtr="0" anchor="b" bIns="45700" lIns="91425" spcFirstLastPara="1" rIns="91425" wrap="square" tIns="45700">
            <a:normAutofit/>
          </a:bodyPr>
          <a:lstStyle>
            <a:lvl1pPr lvl="0" rtl="1" algn="l">
              <a:spcBef>
                <a:spcPts val="0"/>
              </a:spcBef>
              <a:spcAft>
                <a:spcPts val="0"/>
              </a:spcAft>
              <a:buClr>
                <a:srgbClr val="168DBA"/>
              </a:buClr>
              <a:buSzPts val="4800"/>
              <a:buFont typeface="Century Gothic"/>
              <a:buNone/>
              <a:defRPr b="0" sz="4800"/>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123" name="Google Shape;123;p21"/>
          <p:cNvSpPr txBox="1"/>
          <p:nvPr>
            <p:ph idx="1" type="body"/>
          </p:nvPr>
        </p:nvSpPr>
        <p:spPr>
          <a:xfrm>
            <a:off x="2589213" y="5181600"/>
            <a:ext cx="8915400" cy="729622"/>
          </a:xfrm>
          <a:prstGeom prst="rect">
            <a:avLst/>
          </a:prstGeom>
          <a:noFill/>
          <a:ln>
            <a:noFill/>
          </a:ln>
        </p:spPr>
        <p:txBody>
          <a:bodyPr anchorCtr="0" anchor="t" bIns="45700" lIns="91425" spcFirstLastPara="1" rIns="91425" wrap="square" tIns="45700">
            <a:normAutofit/>
          </a:bodyPr>
          <a:lstStyle>
            <a:lvl1pPr indent="-228600" lvl="0" marL="457200" rtl="1" algn="r">
              <a:spcBef>
                <a:spcPts val="1000"/>
              </a:spcBef>
              <a:spcAft>
                <a:spcPts val="0"/>
              </a:spcAft>
              <a:buSzPts val="1800"/>
              <a:buNone/>
              <a:defRPr>
                <a:solidFill>
                  <a:srgbClr val="595959"/>
                </a:solidFill>
              </a:defRPr>
            </a:lvl1pPr>
            <a:lvl2pPr indent="-342900" lvl="1" marL="914400" rtl="1" algn="r">
              <a:spcBef>
                <a:spcPts val="1000"/>
              </a:spcBef>
              <a:spcAft>
                <a:spcPts val="0"/>
              </a:spcAft>
              <a:buSzPts val="1800"/>
              <a:buChar char="🠶"/>
              <a:defRPr/>
            </a:lvl2pPr>
            <a:lvl3pPr indent="-342900" lvl="2" marL="1371600" rtl="1" algn="r">
              <a:spcBef>
                <a:spcPts val="1000"/>
              </a:spcBef>
              <a:spcAft>
                <a:spcPts val="0"/>
              </a:spcAft>
              <a:buSzPts val="1800"/>
              <a:buChar char="🠶"/>
              <a:defRPr/>
            </a:lvl3pPr>
            <a:lvl4pPr indent="-342900" lvl="3" marL="1828800" rtl="1" algn="r">
              <a:spcBef>
                <a:spcPts val="1000"/>
              </a:spcBef>
              <a:spcAft>
                <a:spcPts val="0"/>
              </a:spcAft>
              <a:buSzPts val="1800"/>
              <a:buChar char="🠶"/>
              <a:defRPr/>
            </a:lvl4pPr>
            <a:lvl5pPr indent="-342900" lvl="4" marL="2286000" rtl="1" algn="r">
              <a:spcBef>
                <a:spcPts val="1000"/>
              </a:spcBef>
              <a:spcAft>
                <a:spcPts val="0"/>
              </a:spcAft>
              <a:buSzPts val="1800"/>
              <a:buChar char="🠶"/>
              <a:defRPr/>
            </a:lvl5pPr>
            <a:lvl6pPr indent="-342900" lvl="5" marL="2743200" rtl="1" algn="r">
              <a:spcBef>
                <a:spcPts val="1000"/>
              </a:spcBef>
              <a:spcAft>
                <a:spcPts val="0"/>
              </a:spcAft>
              <a:buSzPts val="1800"/>
              <a:buChar char="🠶"/>
              <a:defRPr/>
            </a:lvl6pPr>
            <a:lvl7pPr indent="-342900" lvl="6" marL="3200400" rtl="1" algn="r">
              <a:spcBef>
                <a:spcPts val="1000"/>
              </a:spcBef>
              <a:spcAft>
                <a:spcPts val="0"/>
              </a:spcAft>
              <a:buSzPts val="1800"/>
              <a:buChar char="🠶"/>
              <a:defRPr/>
            </a:lvl7pPr>
            <a:lvl8pPr indent="-342900" lvl="7" marL="3657600" rtl="1" algn="r">
              <a:spcBef>
                <a:spcPts val="1000"/>
              </a:spcBef>
              <a:spcAft>
                <a:spcPts val="0"/>
              </a:spcAft>
              <a:buSzPts val="1800"/>
              <a:buChar char="🠶"/>
              <a:defRPr/>
            </a:lvl8pPr>
            <a:lvl9pPr indent="-342900" lvl="8" marL="4114800" rtl="1" algn="r">
              <a:spcBef>
                <a:spcPts val="1000"/>
              </a:spcBef>
              <a:spcAft>
                <a:spcPts val="0"/>
              </a:spcAft>
              <a:buSzPts val="1800"/>
              <a:buChar char="🠶"/>
              <a:defRPr/>
            </a:lvl9pPr>
          </a:lstStyle>
          <a:p/>
        </p:txBody>
      </p:sp>
      <p:sp>
        <p:nvSpPr>
          <p:cNvPr id="124" name="Google Shape;124;p21"/>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1"/>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1"/>
          <p:cNvSpPr/>
          <p:nvPr/>
        </p:nvSpPr>
        <p:spPr>
          <a:xfrm flipH="1" rot="10800000">
            <a:off x="-4189" y="491172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21"/>
          <p:cNvSpPr txBox="1"/>
          <p:nvPr>
            <p:ph idx="12" type="sldNum"/>
          </p:nvPr>
        </p:nvSpPr>
        <p:spPr>
          <a:xfrm>
            <a:off x="531812" y="4983087"/>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JO"/>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כרטיס שם עם ציטוט">
  <p:cSld name="כרטיס שם עם ציטוט">
    <p:spTree>
      <p:nvGrpSpPr>
        <p:cNvPr id="128" name="Shape 128"/>
        <p:cNvGrpSpPr/>
        <p:nvPr/>
      </p:nvGrpSpPr>
      <p:grpSpPr>
        <a:xfrm>
          <a:off x="0" y="0"/>
          <a:ext cx="0" cy="0"/>
          <a:chOff x="0" y="0"/>
          <a:chExt cx="0" cy="0"/>
        </a:xfrm>
      </p:grpSpPr>
      <p:sp>
        <p:nvSpPr>
          <p:cNvPr id="129" name="Google Shape;129;p22"/>
          <p:cNvSpPr txBox="1"/>
          <p:nvPr>
            <p:ph type="title"/>
          </p:nvPr>
        </p:nvSpPr>
        <p:spPr>
          <a:xfrm>
            <a:off x="2849949" y="609600"/>
            <a:ext cx="8393926" cy="2895600"/>
          </a:xfrm>
          <a:prstGeom prst="rect">
            <a:avLst/>
          </a:prstGeom>
          <a:noFill/>
          <a:ln>
            <a:noFill/>
          </a:ln>
        </p:spPr>
        <p:txBody>
          <a:bodyPr anchorCtr="0" anchor="ctr" bIns="45700" lIns="91425" spcFirstLastPara="1" rIns="91425" wrap="square" tIns="45700">
            <a:normAutofit/>
          </a:bodyPr>
          <a:lstStyle>
            <a:lvl1pPr lvl="0" rtl="1" algn="l">
              <a:spcBef>
                <a:spcPts val="0"/>
              </a:spcBef>
              <a:spcAft>
                <a:spcPts val="0"/>
              </a:spcAft>
              <a:buClr>
                <a:srgbClr val="168DBA"/>
              </a:buClr>
              <a:buSzPts val="4800"/>
              <a:buFont typeface="Century Gothic"/>
              <a:buNone/>
              <a:defRPr b="0" sz="4800" cap="none"/>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130" name="Google Shape;130;p22"/>
          <p:cNvSpPr txBox="1"/>
          <p:nvPr>
            <p:ph idx="1" type="body"/>
          </p:nvPr>
        </p:nvSpPr>
        <p:spPr>
          <a:xfrm>
            <a:off x="2589212" y="4343400"/>
            <a:ext cx="8915400" cy="838200"/>
          </a:xfrm>
          <a:prstGeom prst="rect">
            <a:avLst/>
          </a:prstGeom>
          <a:noFill/>
          <a:ln>
            <a:noFill/>
          </a:ln>
        </p:spPr>
        <p:txBody>
          <a:bodyPr anchorCtr="0" anchor="b" bIns="45700" lIns="91425" spcFirstLastPara="1" rIns="91425" wrap="square" tIns="45700">
            <a:noAutofit/>
          </a:bodyPr>
          <a:lstStyle>
            <a:lvl1pPr indent="-228600" lvl="0" marL="457200" rtl="1" algn="r">
              <a:spcBef>
                <a:spcPts val="1000"/>
              </a:spcBef>
              <a:spcAft>
                <a:spcPts val="0"/>
              </a:spcAft>
              <a:buSzPts val="2400"/>
              <a:buFont typeface="Century Gothic"/>
              <a:buNone/>
              <a:defRPr sz="2400">
                <a:solidFill>
                  <a:schemeClr val="accent1"/>
                </a:solidFill>
              </a:defRPr>
            </a:lvl1pPr>
            <a:lvl2pPr indent="-228600" lvl="1" marL="914400" rtl="1" algn="r">
              <a:spcBef>
                <a:spcPts val="1000"/>
              </a:spcBef>
              <a:spcAft>
                <a:spcPts val="0"/>
              </a:spcAft>
              <a:buSzPts val="1600"/>
              <a:buFont typeface="Century Gothic"/>
              <a:buNone/>
              <a:defRPr/>
            </a:lvl2pPr>
            <a:lvl3pPr indent="-228600" lvl="2" marL="1371600" rtl="1" algn="r">
              <a:spcBef>
                <a:spcPts val="1000"/>
              </a:spcBef>
              <a:spcAft>
                <a:spcPts val="0"/>
              </a:spcAft>
              <a:buSzPts val="1400"/>
              <a:buFont typeface="Century Gothic"/>
              <a:buNone/>
              <a:defRPr/>
            </a:lvl3pPr>
            <a:lvl4pPr indent="-228600" lvl="3" marL="1828800" rtl="1" algn="r">
              <a:spcBef>
                <a:spcPts val="1000"/>
              </a:spcBef>
              <a:spcAft>
                <a:spcPts val="0"/>
              </a:spcAft>
              <a:buSzPts val="1200"/>
              <a:buFont typeface="Century Gothic"/>
              <a:buNone/>
              <a:defRPr/>
            </a:lvl4pPr>
            <a:lvl5pPr indent="-228600" lvl="4" marL="2286000" rtl="1" algn="r">
              <a:spcBef>
                <a:spcPts val="1000"/>
              </a:spcBef>
              <a:spcAft>
                <a:spcPts val="0"/>
              </a:spcAft>
              <a:buSzPts val="1200"/>
              <a:buFont typeface="Century Gothic"/>
              <a:buNone/>
              <a:defRPr/>
            </a:lvl5pPr>
            <a:lvl6pPr indent="-342900" lvl="5" marL="2743200" rtl="1" algn="r">
              <a:spcBef>
                <a:spcPts val="1000"/>
              </a:spcBef>
              <a:spcAft>
                <a:spcPts val="0"/>
              </a:spcAft>
              <a:buSzPts val="1800"/>
              <a:buChar char="🠶"/>
              <a:defRPr/>
            </a:lvl6pPr>
            <a:lvl7pPr indent="-342900" lvl="6" marL="3200400" rtl="1" algn="r">
              <a:spcBef>
                <a:spcPts val="1000"/>
              </a:spcBef>
              <a:spcAft>
                <a:spcPts val="0"/>
              </a:spcAft>
              <a:buSzPts val="1800"/>
              <a:buChar char="🠶"/>
              <a:defRPr/>
            </a:lvl7pPr>
            <a:lvl8pPr indent="-342900" lvl="7" marL="3657600" rtl="1" algn="r">
              <a:spcBef>
                <a:spcPts val="1000"/>
              </a:spcBef>
              <a:spcAft>
                <a:spcPts val="0"/>
              </a:spcAft>
              <a:buSzPts val="1800"/>
              <a:buChar char="🠶"/>
              <a:defRPr/>
            </a:lvl8pPr>
            <a:lvl9pPr indent="-342900" lvl="8" marL="4114800" rtl="1" algn="r">
              <a:spcBef>
                <a:spcPts val="1000"/>
              </a:spcBef>
              <a:spcAft>
                <a:spcPts val="0"/>
              </a:spcAft>
              <a:buSzPts val="1800"/>
              <a:buChar char="🠶"/>
              <a:defRPr/>
            </a:lvl9pPr>
          </a:lstStyle>
          <a:p/>
        </p:txBody>
      </p:sp>
      <p:sp>
        <p:nvSpPr>
          <p:cNvPr id="131" name="Google Shape;131;p22"/>
          <p:cNvSpPr txBox="1"/>
          <p:nvPr>
            <p:ph idx="2" type="body"/>
          </p:nvPr>
        </p:nvSpPr>
        <p:spPr>
          <a:xfrm>
            <a:off x="2589213" y="5181600"/>
            <a:ext cx="8915400" cy="729622"/>
          </a:xfrm>
          <a:prstGeom prst="rect">
            <a:avLst/>
          </a:prstGeom>
          <a:noFill/>
          <a:ln>
            <a:noFill/>
          </a:ln>
        </p:spPr>
        <p:txBody>
          <a:bodyPr anchorCtr="0" anchor="t" bIns="45700" lIns="91425" spcFirstLastPara="1" rIns="91425" wrap="square" tIns="45700">
            <a:normAutofit/>
          </a:bodyPr>
          <a:lstStyle>
            <a:lvl1pPr indent="-228600" lvl="0" marL="457200" rtl="1" algn="r">
              <a:spcBef>
                <a:spcPts val="1000"/>
              </a:spcBef>
              <a:spcAft>
                <a:spcPts val="0"/>
              </a:spcAft>
              <a:buSzPts val="1800"/>
              <a:buNone/>
              <a:defRPr>
                <a:solidFill>
                  <a:srgbClr val="595959"/>
                </a:solidFill>
              </a:defRPr>
            </a:lvl1pPr>
            <a:lvl2pPr indent="-342900" lvl="1" marL="914400" rtl="1" algn="r">
              <a:spcBef>
                <a:spcPts val="1000"/>
              </a:spcBef>
              <a:spcAft>
                <a:spcPts val="0"/>
              </a:spcAft>
              <a:buSzPts val="1800"/>
              <a:buChar char="🠶"/>
              <a:defRPr/>
            </a:lvl2pPr>
            <a:lvl3pPr indent="-342900" lvl="2" marL="1371600" rtl="1" algn="r">
              <a:spcBef>
                <a:spcPts val="1000"/>
              </a:spcBef>
              <a:spcAft>
                <a:spcPts val="0"/>
              </a:spcAft>
              <a:buSzPts val="1800"/>
              <a:buChar char="🠶"/>
              <a:defRPr/>
            </a:lvl3pPr>
            <a:lvl4pPr indent="-342900" lvl="3" marL="1828800" rtl="1" algn="r">
              <a:spcBef>
                <a:spcPts val="1000"/>
              </a:spcBef>
              <a:spcAft>
                <a:spcPts val="0"/>
              </a:spcAft>
              <a:buSzPts val="1800"/>
              <a:buChar char="🠶"/>
              <a:defRPr/>
            </a:lvl4pPr>
            <a:lvl5pPr indent="-342900" lvl="4" marL="2286000" rtl="1" algn="r">
              <a:spcBef>
                <a:spcPts val="1000"/>
              </a:spcBef>
              <a:spcAft>
                <a:spcPts val="0"/>
              </a:spcAft>
              <a:buSzPts val="1800"/>
              <a:buChar char="🠶"/>
              <a:defRPr/>
            </a:lvl5pPr>
            <a:lvl6pPr indent="-342900" lvl="5" marL="2743200" rtl="1" algn="r">
              <a:spcBef>
                <a:spcPts val="1000"/>
              </a:spcBef>
              <a:spcAft>
                <a:spcPts val="0"/>
              </a:spcAft>
              <a:buSzPts val="1800"/>
              <a:buChar char="🠶"/>
              <a:defRPr/>
            </a:lvl6pPr>
            <a:lvl7pPr indent="-342900" lvl="6" marL="3200400" rtl="1" algn="r">
              <a:spcBef>
                <a:spcPts val="1000"/>
              </a:spcBef>
              <a:spcAft>
                <a:spcPts val="0"/>
              </a:spcAft>
              <a:buSzPts val="1800"/>
              <a:buChar char="🠶"/>
              <a:defRPr/>
            </a:lvl7pPr>
            <a:lvl8pPr indent="-342900" lvl="7" marL="3657600" rtl="1" algn="r">
              <a:spcBef>
                <a:spcPts val="1000"/>
              </a:spcBef>
              <a:spcAft>
                <a:spcPts val="0"/>
              </a:spcAft>
              <a:buSzPts val="1800"/>
              <a:buChar char="🠶"/>
              <a:defRPr/>
            </a:lvl8pPr>
            <a:lvl9pPr indent="-342900" lvl="8" marL="4114800" rtl="1" algn="r">
              <a:spcBef>
                <a:spcPts val="1000"/>
              </a:spcBef>
              <a:spcAft>
                <a:spcPts val="0"/>
              </a:spcAft>
              <a:buSzPts val="1800"/>
              <a:buChar char="🠶"/>
              <a:defRPr/>
            </a:lvl9pPr>
          </a:lstStyle>
          <a:p/>
        </p:txBody>
      </p:sp>
      <p:sp>
        <p:nvSpPr>
          <p:cNvPr id="132" name="Google Shape;132;p22"/>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3" name="Google Shape;133;p22"/>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4" name="Google Shape;134;p22"/>
          <p:cNvSpPr/>
          <p:nvPr/>
        </p:nvSpPr>
        <p:spPr>
          <a:xfrm flipH="1" rot="10800000">
            <a:off x="-4189" y="491172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22"/>
          <p:cNvSpPr txBox="1"/>
          <p:nvPr>
            <p:ph idx="12" type="sldNum"/>
          </p:nvPr>
        </p:nvSpPr>
        <p:spPr>
          <a:xfrm>
            <a:off x="531812" y="4983087"/>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JO"/>
              <a:t>‹#›</a:t>
            </a:fld>
            <a:endParaRPr/>
          </a:p>
        </p:txBody>
      </p:sp>
      <p:sp>
        <p:nvSpPr>
          <p:cNvPr id="136" name="Google Shape;136;p22"/>
          <p:cNvSpPr txBox="1"/>
          <p:nvPr/>
        </p:nvSpPr>
        <p:spPr>
          <a:xfrm>
            <a:off x="2467652" y="648005"/>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ar-JO" sz="8000" u="none" cap="none" strike="noStrike">
                <a:solidFill>
                  <a:schemeClr val="accent1"/>
                </a:solidFill>
                <a:latin typeface="Arial"/>
                <a:ea typeface="Arial"/>
                <a:cs typeface="Arial"/>
                <a:sym typeface="Arial"/>
              </a:rPr>
              <a:t>“</a:t>
            </a:r>
            <a:endParaRPr/>
          </a:p>
        </p:txBody>
      </p:sp>
      <p:sp>
        <p:nvSpPr>
          <p:cNvPr id="137" name="Google Shape;137;p22"/>
          <p:cNvSpPr txBox="1"/>
          <p:nvPr/>
        </p:nvSpPr>
        <p:spPr>
          <a:xfrm>
            <a:off x="11114852" y="2905306"/>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ar-JO" sz="8000" u="none" cap="none" strike="noStrike">
                <a:solidFill>
                  <a:schemeClr val="accent1"/>
                </a:solidFill>
                <a:latin typeface="Arial"/>
                <a:ea typeface="Arial"/>
                <a:cs typeface="Arial"/>
                <a:sym typeface="Arial"/>
              </a:rPr>
              <a:t>”</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נכון או לא נכון">
  <p:cSld name="נכון או לא נכון">
    <p:spTree>
      <p:nvGrpSpPr>
        <p:cNvPr id="138" name="Shape 138"/>
        <p:cNvGrpSpPr/>
        <p:nvPr/>
      </p:nvGrpSpPr>
      <p:grpSpPr>
        <a:xfrm>
          <a:off x="0" y="0"/>
          <a:ext cx="0" cy="0"/>
          <a:chOff x="0" y="0"/>
          <a:chExt cx="0" cy="0"/>
        </a:xfrm>
      </p:grpSpPr>
      <p:sp>
        <p:nvSpPr>
          <p:cNvPr id="139" name="Google Shape;139;p23"/>
          <p:cNvSpPr txBox="1"/>
          <p:nvPr>
            <p:ph type="title"/>
          </p:nvPr>
        </p:nvSpPr>
        <p:spPr>
          <a:xfrm>
            <a:off x="2589212" y="627407"/>
            <a:ext cx="8915399" cy="2880020"/>
          </a:xfrm>
          <a:prstGeom prst="rect">
            <a:avLst/>
          </a:prstGeom>
          <a:noFill/>
          <a:ln>
            <a:noFill/>
          </a:ln>
        </p:spPr>
        <p:txBody>
          <a:bodyPr anchorCtr="0" anchor="ctr" bIns="45700" lIns="91425" spcFirstLastPara="1" rIns="91425" wrap="square" tIns="45700">
            <a:normAutofit/>
          </a:bodyPr>
          <a:lstStyle>
            <a:lvl1pPr lvl="0" rtl="1" algn="l">
              <a:spcBef>
                <a:spcPts val="0"/>
              </a:spcBef>
              <a:spcAft>
                <a:spcPts val="0"/>
              </a:spcAft>
              <a:buClr>
                <a:srgbClr val="168DBA"/>
              </a:buClr>
              <a:buSzPts val="4800"/>
              <a:buFont typeface="Century Gothic"/>
              <a:buNone/>
              <a:defRPr b="0" sz="4800"/>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140" name="Google Shape;140;p23"/>
          <p:cNvSpPr txBox="1"/>
          <p:nvPr>
            <p:ph idx="1" type="body"/>
          </p:nvPr>
        </p:nvSpPr>
        <p:spPr>
          <a:xfrm>
            <a:off x="2589212" y="4343400"/>
            <a:ext cx="8915400" cy="838200"/>
          </a:xfrm>
          <a:prstGeom prst="rect">
            <a:avLst/>
          </a:prstGeom>
          <a:noFill/>
          <a:ln>
            <a:noFill/>
          </a:ln>
        </p:spPr>
        <p:txBody>
          <a:bodyPr anchorCtr="0" anchor="b" bIns="45700" lIns="91425" spcFirstLastPara="1" rIns="91425" wrap="square" tIns="45700">
            <a:noAutofit/>
          </a:bodyPr>
          <a:lstStyle>
            <a:lvl1pPr indent="-228600" lvl="0" marL="457200" rtl="1" algn="r">
              <a:spcBef>
                <a:spcPts val="1000"/>
              </a:spcBef>
              <a:spcAft>
                <a:spcPts val="0"/>
              </a:spcAft>
              <a:buSzPts val="2400"/>
              <a:buFont typeface="Century Gothic"/>
              <a:buNone/>
              <a:defRPr sz="2400">
                <a:solidFill>
                  <a:schemeClr val="accent1"/>
                </a:solidFill>
              </a:defRPr>
            </a:lvl1pPr>
            <a:lvl2pPr indent="-228600" lvl="1" marL="914400" rtl="1" algn="r">
              <a:spcBef>
                <a:spcPts val="1000"/>
              </a:spcBef>
              <a:spcAft>
                <a:spcPts val="0"/>
              </a:spcAft>
              <a:buSzPts val="1600"/>
              <a:buFont typeface="Century Gothic"/>
              <a:buNone/>
              <a:defRPr/>
            </a:lvl2pPr>
            <a:lvl3pPr indent="-228600" lvl="2" marL="1371600" rtl="1" algn="r">
              <a:spcBef>
                <a:spcPts val="1000"/>
              </a:spcBef>
              <a:spcAft>
                <a:spcPts val="0"/>
              </a:spcAft>
              <a:buSzPts val="1400"/>
              <a:buFont typeface="Century Gothic"/>
              <a:buNone/>
              <a:defRPr/>
            </a:lvl3pPr>
            <a:lvl4pPr indent="-228600" lvl="3" marL="1828800" rtl="1" algn="r">
              <a:spcBef>
                <a:spcPts val="1000"/>
              </a:spcBef>
              <a:spcAft>
                <a:spcPts val="0"/>
              </a:spcAft>
              <a:buSzPts val="1200"/>
              <a:buFont typeface="Century Gothic"/>
              <a:buNone/>
              <a:defRPr/>
            </a:lvl4pPr>
            <a:lvl5pPr indent="-228600" lvl="4" marL="2286000" rtl="1" algn="r">
              <a:spcBef>
                <a:spcPts val="1000"/>
              </a:spcBef>
              <a:spcAft>
                <a:spcPts val="0"/>
              </a:spcAft>
              <a:buSzPts val="1200"/>
              <a:buFont typeface="Century Gothic"/>
              <a:buNone/>
              <a:defRPr/>
            </a:lvl5pPr>
            <a:lvl6pPr indent="-342900" lvl="5" marL="2743200" rtl="1" algn="r">
              <a:spcBef>
                <a:spcPts val="1000"/>
              </a:spcBef>
              <a:spcAft>
                <a:spcPts val="0"/>
              </a:spcAft>
              <a:buSzPts val="1800"/>
              <a:buChar char="🠶"/>
              <a:defRPr/>
            </a:lvl6pPr>
            <a:lvl7pPr indent="-342900" lvl="6" marL="3200400" rtl="1" algn="r">
              <a:spcBef>
                <a:spcPts val="1000"/>
              </a:spcBef>
              <a:spcAft>
                <a:spcPts val="0"/>
              </a:spcAft>
              <a:buSzPts val="1800"/>
              <a:buChar char="🠶"/>
              <a:defRPr/>
            </a:lvl7pPr>
            <a:lvl8pPr indent="-342900" lvl="7" marL="3657600" rtl="1" algn="r">
              <a:spcBef>
                <a:spcPts val="1000"/>
              </a:spcBef>
              <a:spcAft>
                <a:spcPts val="0"/>
              </a:spcAft>
              <a:buSzPts val="1800"/>
              <a:buChar char="🠶"/>
              <a:defRPr/>
            </a:lvl8pPr>
            <a:lvl9pPr indent="-342900" lvl="8" marL="4114800" rtl="1" algn="r">
              <a:spcBef>
                <a:spcPts val="1000"/>
              </a:spcBef>
              <a:spcAft>
                <a:spcPts val="0"/>
              </a:spcAft>
              <a:buSzPts val="1800"/>
              <a:buChar char="🠶"/>
              <a:defRPr/>
            </a:lvl9pPr>
          </a:lstStyle>
          <a:p/>
        </p:txBody>
      </p:sp>
      <p:sp>
        <p:nvSpPr>
          <p:cNvPr id="141" name="Google Shape;141;p23"/>
          <p:cNvSpPr txBox="1"/>
          <p:nvPr>
            <p:ph idx="2" type="body"/>
          </p:nvPr>
        </p:nvSpPr>
        <p:spPr>
          <a:xfrm>
            <a:off x="2589213" y="5181600"/>
            <a:ext cx="8915400" cy="729622"/>
          </a:xfrm>
          <a:prstGeom prst="rect">
            <a:avLst/>
          </a:prstGeom>
          <a:noFill/>
          <a:ln>
            <a:noFill/>
          </a:ln>
        </p:spPr>
        <p:txBody>
          <a:bodyPr anchorCtr="0" anchor="t" bIns="45700" lIns="91425" spcFirstLastPara="1" rIns="91425" wrap="square" tIns="45700">
            <a:normAutofit/>
          </a:bodyPr>
          <a:lstStyle>
            <a:lvl1pPr indent="-228600" lvl="0" marL="457200" rtl="1" algn="r">
              <a:spcBef>
                <a:spcPts val="1000"/>
              </a:spcBef>
              <a:spcAft>
                <a:spcPts val="0"/>
              </a:spcAft>
              <a:buSzPts val="1800"/>
              <a:buNone/>
              <a:defRPr>
                <a:solidFill>
                  <a:srgbClr val="595959"/>
                </a:solidFill>
              </a:defRPr>
            </a:lvl1pPr>
            <a:lvl2pPr indent="-342900" lvl="1" marL="914400" rtl="1" algn="r">
              <a:spcBef>
                <a:spcPts val="1000"/>
              </a:spcBef>
              <a:spcAft>
                <a:spcPts val="0"/>
              </a:spcAft>
              <a:buSzPts val="1800"/>
              <a:buChar char="🠶"/>
              <a:defRPr/>
            </a:lvl2pPr>
            <a:lvl3pPr indent="-342900" lvl="2" marL="1371600" rtl="1" algn="r">
              <a:spcBef>
                <a:spcPts val="1000"/>
              </a:spcBef>
              <a:spcAft>
                <a:spcPts val="0"/>
              </a:spcAft>
              <a:buSzPts val="1800"/>
              <a:buChar char="🠶"/>
              <a:defRPr/>
            </a:lvl3pPr>
            <a:lvl4pPr indent="-342900" lvl="3" marL="1828800" rtl="1" algn="r">
              <a:spcBef>
                <a:spcPts val="1000"/>
              </a:spcBef>
              <a:spcAft>
                <a:spcPts val="0"/>
              </a:spcAft>
              <a:buSzPts val="1800"/>
              <a:buChar char="🠶"/>
              <a:defRPr/>
            </a:lvl4pPr>
            <a:lvl5pPr indent="-342900" lvl="4" marL="2286000" rtl="1" algn="r">
              <a:spcBef>
                <a:spcPts val="1000"/>
              </a:spcBef>
              <a:spcAft>
                <a:spcPts val="0"/>
              </a:spcAft>
              <a:buSzPts val="1800"/>
              <a:buChar char="🠶"/>
              <a:defRPr/>
            </a:lvl5pPr>
            <a:lvl6pPr indent="-342900" lvl="5" marL="2743200" rtl="1" algn="r">
              <a:spcBef>
                <a:spcPts val="1000"/>
              </a:spcBef>
              <a:spcAft>
                <a:spcPts val="0"/>
              </a:spcAft>
              <a:buSzPts val="1800"/>
              <a:buChar char="🠶"/>
              <a:defRPr/>
            </a:lvl6pPr>
            <a:lvl7pPr indent="-342900" lvl="6" marL="3200400" rtl="1" algn="r">
              <a:spcBef>
                <a:spcPts val="1000"/>
              </a:spcBef>
              <a:spcAft>
                <a:spcPts val="0"/>
              </a:spcAft>
              <a:buSzPts val="1800"/>
              <a:buChar char="🠶"/>
              <a:defRPr/>
            </a:lvl7pPr>
            <a:lvl8pPr indent="-342900" lvl="7" marL="3657600" rtl="1" algn="r">
              <a:spcBef>
                <a:spcPts val="1000"/>
              </a:spcBef>
              <a:spcAft>
                <a:spcPts val="0"/>
              </a:spcAft>
              <a:buSzPts val="1800"/>
              <a:buChar char="🠶"/>
              <a:defRPr/>
            </a:lvl8pPr>
            <a:lvl9pPr indent="-342900" lvl="8" marL="4114800" rtl="1" algn="r">
              <a:spcBef>
                <a:spcPts val="1000"/>
              </a:spcBef>
              <a:spcAft>
                <a:spcPts val="0"/>
              </a:spcAft>
              <a:buSzPts val="1800"/>
              <a:buChar char="🠶"/>
              <a:defRPr/>
            </a:lvl9pPr>
          </a:lstStyle>
          <a:p/>
        </p:txBody>
      </p:sp>
      <p:sp>
        <p:nvSpPr>
          <p:cNvPr id="142" name="Google Shape;142;p23"/>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3" name="Google Shape;143;p23"/>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4" name="Google Shape;144;p23"/>
          <p:cNvSpPr/>
          <p:nvPr/>
        </p:nvSpPr>
        <p:spPr>
          <a:xfrm flipH="1" rot="10800000">
            <a:off x="-4189" y="491172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23"/>
          <p:cNvSpPr txBox="1"/>
          <p:nvPr>
            <p:ph idx="12" type="sldNum"/>
          </p:nvPr>
        </p:nvSpPr>
        <p:spPr>
          <a:xfrm>
            <a:off x="531812" y="4983087"/>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JO"/>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כותרת וטקסט אנכי" type="vertTx">
  <p:cSld name="VERTICAL_TEXT">
    <p:spTree>
      <p:nvGrpSpPr>
        <p:cNvPr id="146" name="Shape 146"/>
        <p:cNvGrpSpPr/>
        <p:nvPr/>
      </p:nvGrpSpPr>
      <p:grpSpPr>
        <a:xfrm>
          <a:off x="0" y="0"/>
          <a:ext cx="0" cy="0"/>
          <a:chOff x="0" y="0"/>
          <a:chExt cx="0" cy="0"/>
        </a:xfrm>
      </p:grpSpPr>
      <p:sp>
        <p:nvSpPr>
          <p:cNvPr id="147" name="Google Shape;147;p24"/>
          <p:cNvSpPr txBox="1"/>
          <p:nvPr>
            <p:ph type="title"/>
          </p:nvPr>
        </p:nvSpPr>
        <p:spPr>
          <a:xfrm>
            <a:off x="2592924" y="624110"/>
            <a:ext cx="8911687" cy="1280890"/>
          </a:xfrm>
          <a:prstGeom prst="rect">
            <a:avLst/>
          </a:prstGeom>
          <a:noFill/>
          <a:ln>
            <a:noFill/>
          </a:ln>
        </p:spPr>
        <p:txBody>
          <a:bodyPr anchorCtr="0" anchor="t" bIns="45700" lIns="91425" spcFirstLastPara="1" rIns="91425" wrap="square" tIns="45700">
            <a:normAutofit/>
          </a:bodyPr>
          <a:lstStyle>
            <a:lvl1pPr lvl="0" rtl="1" algn="l">
              <a:spcBef>
                <a:spcPts val="0"/>
              </a:spcBef>
              <a:spcAft>
                <a:spcPts val="0"/>
              </a:spcAft>
              <a:buClr>
                <a:srgbClr val="168DBA"/>
              </a:buClr>
              <a:buSzPts val="1800"/>
              <a:buNone/>
              <a:defRPr/>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148" name="Google Shape;148;p24"/>
          <p:cNvSpPr txBox="1"/>
          <p:nvPr>
            <p:ph idx="1" type="body"/>
          </p:nvPr>
        </p:nvSpPr>
        <p:spPr>
          <a:xfrm rot="5400000">
            <a:off x="5103812" y="-381000"/>
            <a:ext cx="3886200" cy="8915400"/>
          </a:xfrm>
          <a:prstGeom prst="rect">
            <a:avLst/>
          </a:prstGeom>
          <a:noFill/>
          <a:ln>
            <a:noFill/>
          </a:ln>
        </p:spPr>
        <p:txBody>
          <a:bodyPr anchorCtr="0" anchor="t" bIns="45700" lIns="91425" spcFirstLastPara="1" rIns="91425" wrap="square" tIns="45700">
            <a:normAutofit/>
          </a:bodyPr>
          <a:lstStyle>
            <a:lvl1pPr indent="-342900" lvl="0" marL="457200" rtl="1" algn="r">
              <a:spcBef>
                <a:spcPts val="1000"/>
              </a:spcBef>
              <a:spcAft>
                <a:spcPts val="0"/>
              </a:spcAft>
              <a:buSzPts val="1800"/>
              <a:buChar char="🠶"/>
              <a:defRPr/>
            </a:lvl1pPr>
            <a:lvl2pPr indent="-342900" lvl="1" marL="914400" rtl="1" algn="r">
              <a:spcBef>
                <a:spcPts val="1000"/>
              </a:spcBef>
              <a:spcAft>
                <a:spcPts val="0"/>
              </a:spcAft>
              <a:buSzPts val="1800"/>
              <a:buChar char="🠶"/>
              <a:defRPr/>
            </a:lvl2pPr>
            <a:lvl3pPr indent="-342900" lvl="2" marL="1371600" rtl="1" algn="r">
              <a:spcBef>
                <a:spcPts val="1000"/>
              </a:spcBef>
              <a:spcAft>
                <a:spcPts val="0"/>
              </a:spcAft>
              <a:buSzPts val="1800"/>
              <a:buChar char="🠶"/>
              <a:defRPr/>
            </a:lvl3pPr>
            <a:lvl4pPr indent="-342900" lvl="3" marL="1828800" rtl="1" algn="r">
              <a:spcBef>
                <a:spcPts val="1000"/>
              </a:spcBef>
              <a:spcAft>
                <a:spcPts val="0"/>
              </a:spcAft>
              <a:buSzPts val="1800"/>
              <a:buChar char="🠶"/>
              <a:defRPr/>
            </a:lvl4pPr>
            <a:lvl5pPr indent="-342900" lvl="4" marL="2286000" rtl="1" algn="r">
              <a:spcBef>
                <a:spcPts val="1000"/>
              </a:spcBef>
              <a:spcAft>
                <a:spcPts val="0"/>
              </a:spcAft>
              <a:buSzPts val="1800"/>
              <a:buChar char="🠶"/>
              <a:defRPr/>
            </a:lvl5pPr>
            <a:lvl6pPr indent="-342900" lvl="5" marL="2743200" rtl="1" algn="r">
              <a:spcBef>
                <a:spcPts val="1000"/>
              </a:spcBef>
              <a:spcAft>
                <a:spcPts val="0"/>
              </a:spcAft>
              <a:buSzPts val="1800"/>
              <a:buChar char="🠶"/>
              <a:defRPr/>
            </a:lvl6pPr>
            <a:lvl7pPr indent="-342900" lvl="6" marL="3200400" rtl="1" algn="r">
              <a:spcBef>
                <a:spcPts val="1000"/>
              </a:spcBef>
              <a:spcAft>
                <a:spcPts val="0"/>
              </a:spcAft>
              <a:buSzPts val="1800"/>
              <a:buChar char="🠶"/>
              <a:defRPr/>
            </a:lvl7pPr>
            <a:lvl8pPr indent="-342900" lvl="7" marL="3657600" rtl="1" algn="r">
              <a:spcBef>
                <a:spcPts val="1000"/>
              </a:spcBef>
              <a:spcAft>
                <a:spcPts val="0"/>
              </a:spcAft>
              <a:buSzPts val="1800"/>
              <a:buChar char="🠶"/>
              <a:defRPr/>
            </a:lvl8pPr>
            <a:lvl9pPr indent="-342900" lvl="8" marL="4114800" rtl="1" algn="r">
              <a:spcBef>
                <a:spcPts val="1000"/>
              </a:spcBef>
              <a:spcAft>
                <a:spcPts val="0"/>
              </a:spcAft>
              <a:buSzPts val="1800"/>
              <a:buChar char="🠶"/>
              <a:defRPr/>
            </a:lvl9pPr>
          </a:lstStyle>
          <a:p/>
        </p:txBody>
      </p:sp>
      <p:sp>
        <p:nvSpPr>
          <p:cNvPr id="149" name="Google Shape;149;p24"/>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0" name="Google Shape;150;p24"/>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1" name="Google Shape;151;p24"/>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24"/>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JO"/>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כותרת אנכית וטקסט" type="vertTitleAndTx">
  <p:cSld name="VERTICAL_TITLE_AND_VERTICAL_TEXT">
    <p:spTree>
      <p:nvGrpSpPr>
        <p:cNvPr id="153" name="Shape 153"/>
        <p:cNvGrpSpPr/>
        <p:nvPr/>
      </p:nvGrpSpPr>
      <p:grpSpPr>
        <a:xfrm>
          <a:off x="0" y="0"/>
          <a:ext cx="0" cy="0"/>
          <a:chOff x="0" y="0"/>
          <a:chExt cx="0" cy="0"/>
        </a:xfrm>
      </p:grpSpPr>
      <p:sp>
        <p:nvSpPr>
          <p:cNvPr id="154" name="Google Shape;154;p25"/>
          <p:cNvSpPr txBox="1"/>
          <p:nvPr>
            <p:ph type="title"/>
          </p:nvPr>
        </p:nvSpPr>
        <p:spPr>
          <a:xfrm rot="5400000">
            <a:off x="7756704" y="2165513"/>
            <a:ext cx="5283817" cy="2207601"/>
          </a:xfrm>
          <a:prstGeom prst="rect">
            <a:avLst/>
          </a:prstGeom>
          <a:noFill/>
          <a:ln>
            <a:noFill/>
          </a:ln>
        </p:spPr>
        <p:txBody>
          <a:bodyPr anchorCtr="0" anchor="ctr" bIns="45700" lIns="91425" spcFirstLastPara="1" rIns="91425" wrap="square" tIns="45700">
            <a:normAutofit/>
          </a:bodyPr>
          <a:lstStyle>
            <a:lvl1pPr lvl="0" rtl="1" algn="l">
              <a:spcBef>
                <a:spcPts val="0"/>
              </a:spcBef>
              <a:spcAft>
                <a:spcPts val="0"/>
              </a:spcAft>
              <a:buClr>
                <a:srgbClr val="168DBA"/>
              </a:buClr>
              <a:buSzPts val="1800"/>
              <a:buNone/>
              <a:defRPr/>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155" name="Google Shape;155;p25"/>
          <p:cNvSpPr txBox="1"/>
          <p:nvPr>
            <p:ph idx="1" type="body"/>
          </p:nvPr>
        </p:nvSpPr>
        <p:spPr>
          <a:xfrm rot="5400000">
            <a:off x="3185803" y="30814"/>
            <a:ext cx="5283817" cy="6477000"/>
          </a:xfrm>
          <a:prstGeom prst="rect">
            <a:avLst/>
          </a:prstGeom>
          <a:noFill/>
          <a:ln>
            <a:noFill/>
          </a:ln>
        </p:spPr>
        <p:txBody>
          <a:bodyPr anchorCtr="0" anchor="t" bIns="45700" lIns="91425" spcFirstLastPara="1" rIns="91425" wrap="square" tIns="45700">
            <a:normAutofit/>
          </a:bodyPr>
          <a:lstStyle>
            <a:lvl1pPr indent="-342900" lvl="0" marL="457200" rtl="1" algn="r">
              <a:spcBef>
                <a:spcPts val="1000"/>
              </a:spcBef>
              <a:spcAft>
                <a:spcPts val="0"/>
              </a:spcAft>
              <a:buSzPts val="1800"/>
              <a:buChar char="🠶"/>
              <a:defRPr/>
            </a:lvl1pPr>
            <a:lvl2pPr indent="-342900" lvl="1" marL="914400" rtl="1" algn="r">
              <a:spcBef>
                <a:spcPts val="1000"/>
              </a:spcBef>
              <a:spcAft>
                <a:spcPts val="0"/>
              </a:spcAft>
              <a:buSzPts val="1800"/>
              <a:buChar char="🠶"/>
              <a:defRPr/>
            </a:lvl2pPr>
            <a:lvl3pPr indent="-342900" lvl="2" marL="1371600" rtl="1" algn="r">
              <a:spcBef>
                <a:spcPts val="1000"/>
              </a:spcBef>
              <a:spcAft>
                <a:spcPts val="0"/>
              </a:spcAft>
              <a:buSzPts val="1800"/>
              <a:buChar char="🠶"/>
              <a:defRPr/>
            </a:lvl3pPr>
            <a:lvl4pPr indent="-342900" lvl="3" marL="1828800" rtl="1" algn="r">
              <a:spcBef>
                <a:spcPts val="1000"/>
              </a:spcBef>
              <a:spcAft>
                <a:spcPts val="0"/>
              </a:spcAft>
              <a:buSzPts val="1800"/>
              <a:buChar char="🠶"/>
              <a:defRPr/>
            </a:lvl4pPr>
            <a:lvl5pPr indent="-342900" lvl="4" marL="2286000" rtl="1" algn="r">
              <a:spcBef>
                <a:spcPts val="1000"/>
              </a:spcBef>
              <a:spcAft>
                <a:spcPts val="0"/>
              </a:spcAft>
              <a:buSzPts val="1800"/>
              <a:buChar char="🠶"/>
              <a:defRPr/>
            </a:lvl5pPr>
            <a:lvl6pPr indent="-342900" lvl="5" marL="2743200" rtl="1" algn="r">
              <a:spcBef>
                <a:spcPts val="1000"/>
              </a:spcBef>
              <a:spcAft>
                <a:spcPts val="0"/>
              </a:spcAft>
              <a:buSzPts val="1800"/>
              <a:buChar char="🠶"/>
              <a:defRPr/>
            </a:lvl6pPr>
            <a:lvl7pPr indent="-342900" lvl="6" marL="3200400" rtl="1" algn="r">
              <a:spcBef>
                <a:spcPts val="1000"/>
              </a:spcBef>
              <a:spcAft>
                <a:spcPts val="0"/>
              </a:spcAft>
              <a:buSzPts val="1800"/>
              <a:buChar char="🠶"/>
              <a:defRPr/>
            </a:lvl7pPr>
            <a:lvl8pPr indent="-342900" lvl="7" marL="3657600" rtl="1" algn="r">
              <a:spcBef>
                <a:spcPts val="1000"/>
              </a:spcBef>
              <a:spcAft>
                <a:spcPts val="0"/>
              </a:spcAft>
              <a:buSzPts val="1800"/>
              <a:buChar char="🠶"/>
              <a:defRPr/>
            </a:lvl8pPr>
            <a:lvl9pPr indent="-342900" lvl="8" marL="4114800" rtl="1" algn="r">
              <a:spcBef>
                <a:spcPts val="1000"/>
              </a:spcBef>
              <a:spcAft>
                <a:spcPts val="0"/>
              </a:spcAft>
              <a:buSzPts val="1800"/>
              <a:buChar char="🠶"/>
              <a:defRPr/>
            </a:lvl9pPr>
          </a:lstStyle>
          <a:p/>
        </p:txBody>
      </p:sp>
      <p:sp>
        <p:nvSpPr>
          <p:cNvPr id="156" name="Google Shape;156;p25"/>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7" name="Google Shape;157;p25"/>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8" name="Google Shape;158;p25"/>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25"/>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JO"/>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כותרת ותוכן" type="obj">
  <p:cSld name="OBJECT">
    <p:spTree>
      <p:nvGrpSpPr>
        <p:cNvPr id="45" name="Shape 45"/>
        <p:cNvGrpSpPr/>
        <p:nvPr/>
      </p:nvGrpSpPr>
      <p:grpSpPr>
        <a:xfrm>
          <a:off x="0" y="0"/>
          <a:ext cx="0" cy="0"/>
          <a:chOff x="0" y="0"/>
          <a:chExt cx="0" cy="0"/>
        </a:xfrm>
      </p:grpSpPr>
      <p:sp>
        <p:nvSpPr>
          <p:cNvPr id="46" name="Google Shape;46;p11"/>
          <p:cNvSpPr txBox="1"/>
          <p:nvPr>
            <p:ph type="title"/>
          </p:nvPr>
        </p:nvSpPr>
        <p:spPr>
          <a:xfrm>
            <a:off x="2592925" y="624110"/>
            <a:ext cx="8911687" cy="1280890"/>
          </a:xfrm>
          <a:prstGeom prst="rect">
            <a:avLst/>
          </a:prstGeom>
          <a:noFill/>
          <a:ln>
            <a:noFill/>
          </a:ln>
        </p:spPr>
        <p:txBody>
          <a:bodyPr anchorCtr="0" anchor="t" bIns="45700" lIns="91425" spcFirstLastPara="1" rIns="91425" wrap="square" tIns="45700">
            <a:normAutofit/>
          </a:bodyPr>
          <a:lstStyle>
            <a:lvl1pPr lvl="0" rtl="1" algn="l">
              <a:spcBef>
                <a:spcPts val="0"/>
              </a:spcBef>
              <a:spcAft>
                <a:spcPts val="0"/>
              </a:spcAft>
              <a:buClr>
                <a:srgbClr val="168DBA"/>
              </a:buClr>
              <a:buSzPts val="1800"/>
              <a:buNone/>
              <a:defRPr/>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47" name="Google Shape;47;p11"/>
          <p:cNvSpPr txBox="1"/>
          <p:nvPr>
            <p:ph idx="1" type="body"/>
          </p:nvPr>
        </p:nvSpPr>
        <p:spPr>
          <a:xfrm>
            <a:off x="2589212" y="2133600"/>
            <a:ext cx="8915400" cy="3777622"/>
          </a:xfrm>
          <a:prstGeom prst="rect">
            <a:avLst/>
          </a:prstGeom>
          <a:noFill/>
          <a:ln>
            <a:noFill/>
          </a:ln>
        </p:spPr>
        <p:txBody>
          <a:bodyPr anchorCtr="0" anchor="t" bIns="45700" lIns="91425" spcFirstLastPara="1" rIns="91425" wrap="square" tIns="45700">
            <a:normAutofit/>
          </a:bodyPr>
          <a:lstStyle>
            <a:lvl1pPr indent="-342900" lvl="0" marL="457200" rtl="1" algn="r">
              <a:spcBef>
                <a:spcPts val="1000"/>
              </a:spcBef>
              <a:spcAft>
                <a:spcPts val="0"/>
              </a:spcAft>
              <a:buSzPts val="1800"/>
              <a:buChar char="🠶"/>
              <a:defRPr/>
            </a:lvl1pPr>
            <a:lvl2pPr indent="-342900" lvl="1" marL="914400" rtl="1" algn="r">
              <a:spcBef>
                <a:spcPts val="1000"/>
              </a:spcBef>
              <a:spcAft>
                <a:spcPts val="0"/>
              </a:spcAft>
              <a:buSzPts val="1800"/>
              <a:buChar char="🠶"/>
              <a:defRPr/>
            </a:lvl2pPr>
            <a:lvl3pPr indent="-342900" lvl="2" marL="1371600" rtl="1" algn="r">
              <a:spcBef>
                <a:spcPts val="1000"/>
              </a:spcBef>
              <a:spcAft>
                <a:spcPts val="0"/>
              </a:spcAft>
              <a:buSzPts val="1800"/>
              <a:buChar char="🠶"/>
              <a:defRPr/>
            </a:lvl3pPr>
            <a:lvl4pPr indent="-342900" lvl="3" marL="1828800" rtl="1" algn="r">
              <a:spcBef>
                <a:spcPts val="1000"/>
              </a:spcBef>
              <a:spcAft>
                <a:spcPts val="0"/>
              </a:spcAft>
              <a:buSzPts val="1800"/>
              <a:buChar char="🠶"/>
              <a:defRPr/>
            </a:lvl4pPr>
            <a:lvl5pPr indent="-342900" lvl="4" marL="2286000" rtl="1" algn="r">
              <a:spcBef>
                <a:spcPts val="1000"/>
              </a:spcBef>
              <a:spcAft>
                <a:spcPts val="0"/>
              </a:spcAft>
              <a:buSzPts val="1800"/>
              <a:buChar char="🠶"/>
              <a:defRPr/>
            </a:lvl5pPr>
            <a:lvl6pPr indent="-342900" lvl="5" marL="2743200" rtl="1" algn="r">
              <a:spcBef>
                <a:spcPts val="1000"/>
              </a:spcBef>
              <a:spcAft>
                <a:spcPts val="0"/>
              </a:spcAft>
              <a:buSzPts val="1800"/>
              <a:buChar char="🠶"/>
              <a:defRPr/>
            </a:lvl6pPr>
            <a:lvl7pPr indent="-342900" lvl="6" marL="3200400" rtl="1" algn="r">
              <a:spcBef>
                <a:spcPts val="1000"/>
              </a:spcBef>
              <a:spcAft>
                <a:spcPts val="0"/>
              </a:spcAft>
              <a:buSzPts val="1800"/>
              <a:buChar char="🠶"/>
              <a:defRPr/>
            </a:lvl7pPr>
            <a:lvl8pPr indent="-342900" lvl="7" marL="3657600" rtl="1" algn="r">
              <a:spcBef>
                <a:spcPts val="1000"/>
              </a:spcBef>
              <a:spcAft>
                <a:spcPts val="0"/>
              </a:spcAft>
              <a:buSzPts val="1800"/>
              <a:buChar char="🠶"/>
              <a:defRPr/>
            </a:lvl8pPr>
            <a:lvl9pPr indent="-342900" lvl="8" marL="4114800" rtl="1" algn="r">
              <a:spcBef>
                <a:spcPts val="1000"/>
              </a:spcBef>
              <a:spcAft>
                <a:spcPts val="0"/>
              </a:spcAft>
              <a:buSzPts val="1800"/>
              <a:buChar char="🠶"/>
              <a:defRPr/>
            </a:lvl9pPr>
          </a:lstStyle>
          <a:p/>
        </p:txBody>
      </p:sp>
      <p:sp>
        <p:nvSpPr>
          <p:cNvPr id="48" name="Google Shape;48;p11"/>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1"/>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11"/>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11"/>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JO"/>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כותרת מקטע עליונה" type="secHead">
  <p:cSld name="SECTION_HEADER">
    <p:spTree>
      <p:nvGrpSpPr>
        <p:cNvPr id="52" name="Shape 52"/>
        <p:cNvGrpSpPr/>
        <p:nvPr/>
      </p:nvGrpSpPr>
      <p:grpSpPr>
        <a:xfrm>
          <a:off x="0" y="0"/>
          <a:ext cx="0" cy="0"/>
          <a:chOff x="0" y="0"/>
          <a:chExt cx="0" cy="0"/>
        </a:xfrm>
      </p:grpSpPr>
      <p:sp>
        <p:nvSpPr>
          <p:cNvPr id="53" name="Google Shape;53;p12"/>
          <p:cNvSpPr txBox="1"/>
          <p:nvPr>
            <p:ph type="title"/>
          </p:nvPr>
        </p:nvSpPr>
        <p:spPr>
          <a:xfrm>
            <a:off x="2589212" y="2058750"/>
            <a:ext cx="8915399" cy="1468800"/>
          </a:xfrm>
          <a:prstGeom prst="rect">
            <a:avLst/>
          </a:prstGeom>
          <a:noFill/>
          <a:ln>
            <a:noFill/>
          </a:ln>
        </p:spPr>
        <p:txBody>
          <a:bodyPr anchorCtr="0" anchor="b" bIns="45700" lIns="91425" spcFirstLastPara="1" rIns="91425" wrap="square" tIns="45700">
            <a:normAutofit/>
          </a:bodyPr>
          <a:lstStyle>
            <a:lvl1pPr lvl="0" rtl="1" algn="l">
              <a:spcBef>
                <a:spcPts val="0"/>
              </a:spcBef>
              <a:spcAft>
                <a:spcPts val="0"/>
              </a:spcAft>
              <a:buClr>
                <a:srgbClr val="168DBA"/>
              </a:buClr>
              <a:buSzPts val="4000"/>
              <a:buFont typeface="Century Gothic"/>
              <a:buNone/>
              <a:defRPr b="0" sz="4000" cap="none"/>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54" name="Google Shape;54;p12"/>
          <p:cNvSpPr txBox="1"/>
          <p:nvPr>
            <p:ph idx="1" type="body"/>
          </p:nvPr>
        </p:nvSpPr>
        <p:spPr>
          <a:xfrm>
            <a:off x="2589212" y="3530129"/>
            <a:ext cx="8915399" cy="860400"/>
          </a:xfrm>
          <a:prstGeom prst="rect">
            <a:avLst/>
          </a:prstGeom>
          <a:noFill/>
          <a:ln>
            <a:noFill/>
          </a:ln>
        </p:spPr>
        <p:txBody>
          <a:bodyPr anchorCtr="0" anchor="t" bIns="45700" lIns="91425" spcFirstLastPara="1" rIns="91425" wrap="square" tIns="45700">
            <a:normAutofit/>
          </a:bodyPr>
          <a:lstStyle>
            <a:lvl1pPr indent="-228600" lvl="0" marL="457200" rtl="1" algn="l">
              <a:spcBef>
                <a:spcPts val="1000"/>
              </a:spcBef>
              <a:spcAft>
                <a:spcPts val="0"/>
              </a:spcAft>
              <a:buSzPts val="2000"/>
              <a:buNone/>
              <a:defRPr sz="2000">
                <a:solidFill>
                  <a:srgbClr val="595959"/>
                </a:solidFill>
              </a:defRPr>
            </a:lvl1pPr>
            <a:lvl2pPr indent="-228600" lvl="1" marL="914400" rtl="1" algn="r">
              <a:spcBef>
                <a:spcPts val="1000"/>
              </a:spcBef>
              <a:spcAft>
                <a:spcPts val="0"/>
              </a:spcAft>
              <a:buSzPts val="1800"/>
              <a:buNone/>
              <a:defRPr sz="1800">
                <a:solidFill>
                  <a:srgbClr val="888888"/>
                </a:solidFill>
              </a:defRPr>
            </a:lvl2pPr>
            <a:lvl3pPr indent="-228600" lvl="2" marL="1371600" rtl="1" algn="r">
              <a:spcBef>
                <a:spcPts val="1000"/>
              </a:spcBef>
              <a:spcAft>
                <a:spcPts val="0"/>
              </a:spcAft>
              <a:buSzPts val="1600"/>
              <a:buNone/>
              <a:defRPr sz="1600">
                <a:solidFill>
                  <a:srgbClr val="888888"/>
                </a:solidFill>
              </a:defRPr>
            </a:lvl3pPr>
            <a:lvl4pPr indent="-228600" lvl="3" marL="1828800" rtl="1" algn="r">
              <a:spcBef>
                <a:spcPts val="1000"/>
              </a:spcBef>
              <a:spcAft>
                <a:spcPts val="0"/>
              </a:spcAft>
              <a:buSzPts val="1400"/>
              <a:buNone/>
              <a:defRPr sz="1400">
                <a:solidFill>
                  <a:srgbClr val="888888"/>
                </a:solidFill>
              </a:defRPr>
            </a:lvl4pPr>
            <a:lvl5pPr indent="-228600" lvl="4" marL="2286000" rtl="1" algn="r">
              <a:spcBef>
                <a:spcPts val="1000"/>
              </a:spcBef>
              <a:spcAft>
                <a:spcPts val="0"/>
              </a:spcAft>
              <a:buSzPts val="1400"/>
              <a:buNone/>
              <a:defRPr sz="1400">
                <a:solidFill>
                  <a:srgbClr val="888888"/>
                </a:solidFill>
              </a:defRPr>
            </a:lvl5pPr>
            <a:lvl6pPr indent="-228600" lvl="5" marL="2743200" rtl="1" algn="r">
              <a:spcBef>
                <a:spcPts val="1000"/>
              </a:spcBef>
              <a:spcAft>
                <a:spcPts val="0"/>
              </a:spcAft>
              <a:buSzPts val="1400"/>
              <a:buNone/>
              <a:defRPr sz="1400">
                <a:solidFill>
                  <a:srgbClr val="888888"/>
                </a:solidFill>
              </a:defRPr>
            </a:lvl6pPr>
            <a:lvl7pPr indent="-228600" lvl="6" marL="3200400" rtl="1" algn="r">
              <a:spcBef>
                <a:spcPts val="1000"/>
              </a:spcBef>
              <a:spcAft>
                <a:spcPts val="0"/>
              </a:spcAft>
              <a:buSzPts val="1400"/>
              <a:buNone/>
              <a:defRPr sz="1400">
                <a:solidFill>
                  <a:srgbClr val="888888"/>
                </a:solidFill>
              </a:defRPr>
            </a:lvl7pPr>
            <a:lvl8pPr indent="-228600" lvl="7" marL="3657600" rtl="1" algn="r">
              <a:spcBef>
                <a:spcPts val="1000"/>
              </a:spcBef>
              <a:spcAft>
                <a:spcPts val="0"/>
              </a:spcAft>
              <a:buSzPts val="1400"/>
              <a:buNone/>
              <a:defRPr sz="1400">
                <a:solidFill>
                  <a:srgbClr val="888888"/>
                </a:solidFill>
              </a:defRPr>
            </a:lvl8pPr>
            <a:lvl9pPr indent="-228600" lvl="8" marL="4114800" rtl="1" algn="r">
              <a:spcBef>
                <a:spcPts val="1000"/>
              </a:spcBef>
              <a:spcAft>
                <a:spcPts val="0"/>
              </a:spcAft>
              <a:buSzPts val="1400"/>
              <a:buNone/>
              <a:defRPr sz="1400">
                <a:solidFill>
                  <a:srgbClr val="888888"/>
                </a:solidFill>
              </a:defRPr>
            </a:lvl9pPr>
          </a:lstStyle>
          <a:p/>
        </p:txBody>
      </p:sp>
      <p:sp>
        <p:nvSpPr>
          <p:cNvPr id="55" name="Google Shape;55;p12"/>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2"/>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2"/>
          <p:cNvSpPr/>
          <p:nvPr/>
        </p:nvSpPr>
        <p:spPr>
          <a:xfrm flipH="1" rot="10800000">
            <a:off x="-4189" y="31781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12"/>
          <p:cNvSpPr txBox="1"/>
          <p:nvPr>
            <p:ph idx="12" type="sldNum"/>
          </p:nvPr>
        </p:nvSpPr>
        <p:spPr>
          <a:xfrm>
            <a:off x="531812" y="3244139"/>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JO"/>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שני תכנים" type="twoObj">
  <p:cSld name="TWO_OBJECTS">
    <p:spTree>
      <p:nvGrpSpPr>
        <p:cNvPr id="59" name="Shape 59"/>
        <p:cNvGrpSpPr/>
        <p:nvPr/>
      </p:nvGrpSpPr>
      <p:grpSpPr>
        <a:xfrm>
          <a:off x="0" y="0"/>
          <a:ext cx="0" cy="0"/>
          <a:chOff x="0" y="0"/>
          <a:chExt cx="0" cy="0"/>
        </a:xfrm>
      </p:grpSpPr>
      <p:sp>
        <p:nvSpPr>
          <p:cNvPr id="60" name="Google Shape;60;p13"/>
          <p:cNvSpPr txBox="1"/>
          <p:nvPr>
            <p:ph type="title"/>
          </p:nvPr>
        </p:nvSpPr>
        <p:spPr>
          <a:xfrm>
            <a:off x="2592924" y="624110"/>
            <a:ext cx="8911687" cy="1280890"/>
          </a:xfrm>
          <a:prstGeom prst="rect">
            <a:avLst/>
          </a:prstGeom>
          <a:noFill/>
          <a:ln>
            <a:noFill/>
          </a:ln>
        </p:spPr>
        <p:txBody>
          <a:bodyPr anchorCtr="0" anchor="t" bIns="45700" lIns="91425" spcFirstLastPara="1" rIns="91425" wrap="square" tIns="45700">
            <a:normAutofit/>
          </a:bodyPr>
          <a:lstStyle>
            <a:lvl1pPr lvl="0" rtl="1" algn="l">
              <a:spcBef>
                <a:spcPts val="0"/>
              </a:spcBef>
              <a:spcAft>
                <a:spcPts val="0"/>
              </a:spcAft>
              <a:buClr>
                <a:srgbClr val="168DBA"/>
              </a:buClr>
              <a:buSzPts val="1800"/>
              <a:buNone/>
              <a:defRPr/>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61" name="Google Shape;61;p13"/>
          <p:cNvSpPr txBox="1"/>
          <p:nvPr>
            <p:ph idx="1" type="body"/>
          </p:nvPr>
        </p:nvSpPr>
        <p:spPr>
          <a:xfrm>
            <a:off x="2589212" y="2133600"/>
            <a:ext cx="4313864" cy="3777622"/>
          </a:xfrm>
          <a:prstGeom prst="rect">
            <a:avLst/>
          </a:prstGeom>
          <a:noFill/>
          <a:ln>
            <a:noFill/>
          </a:ln>
        </p:spPr>
        <p:txBody>
          <a:bodyPr anchorCtr="0" anchor="t" bIns="45700" lIns="91425" spcFirstLastPara="1" rIns="91425" wrap="square" tIns="45700">
            <a:normAutofit/>
          </a:bodyPr>
          <a:lstStyle>
            <a:lvl1pPr indent="-342900" lvl="0" marL="457200" rtl="1" algn="r">
              <a:spcBef>
                <a:spcPts val="1000"/>
              </a:spcBef>
              <a:spcAft>
                <a:spcPts val="0"/>
              </a:spcAft>
              <a:buSzPts val="1800"/>
              <a:buChar char="🠶"/>
              <a:defRPr/>
            </a:lvl1pPr>
            <a:lvl2pPr indent="-342900" lvl="1" marL="914400" rtl="1" algn="r">
              <a:spcBef>
                <a:spcPts val="1000"/>
              </a:spcBef>
              <a:spcAft>
                <a:spcPts val="0"/>
              </a:spcAft>
              <a:buSzPts val="1800"/>
              <a:buChar char="🠶"/>
              <a:defRPr/>
            </a:lvl2pPr>
            <a:lvl3pPr indent="-342900" lvl="2" marL="1371600" rtl="1" algn="r">
              <a:spcBef>
                <a:spcPts val="1000"/>
              </a:spcBef>
              <a:spcAft>
                <a:spcPts val="0"/>
              </a:spcAft>
              <a:buSzPts val="1800"/>
              <a:buChar char="🠶"/>
              <a:defRPr/>
            </a:lvl3pPr>
            <a:lvl4pPr indent="-342900" lvl="3" marL="1828800" rtl="1" algn="r">
              <a:spcBef>
                <a:spcPts val="1000"/>
              </a:spcBef>
              <a:spcAft>
                <a:spcPts val="0"/>
              </a:spcAft>
              <a:buSzPts val="1800"/>
              <a:buChar char="🠶"/>
              <a:defRPr/>
            </a:lvl4pPr>
            <a:lvl5pPr indent="-342900" lvl="4" marL="2286000" rtl="1" algn="r">
              <a:spcBef>
                <a:spcPts val="1000"/>
              </a:spcBef>
              <a:spcAft>
                <a:spcPts val="0"/>
              </a:spcAft>
              <a:buSzPts val="1800"/>
              <a:buChar char="🠶"/>
              <a:defRPr/>
            </a:lvl5pPr>
            <a:lvl6pPr indent="-342900" lvl="5" marL="2743200" rtl="1" algn="r">
              <a:spcBef>
                <a:spcPts val="1000"/>
              </a:spcBef>
              <a:spcAft>
                <a:spcPts val="0"/>
              </a:spcAft>
              <a:buSzPts val="1800"/>
              <a:buChar char="🠶"/>
              <a:defRPr/>
            </a:lvl6pPr>
            <a:lvl7pPr indent="-342900" lvl="6" marL="3200400" rtl="1" algn="r">
              <a:spcBef>
                <a:spcPts val="1000"/>
              </a:spcBef>
              <a:spcAft>
                <a:spcPts val="0"/>
              </a:spcAft>
              <a:buSzPts val="1800"/>
              <a:buChar char="🠶"/>
              <a:defRPr/>
            </a:lvl7pPr>
            <a:lvl8pPr indent="-342900" lvl="7" marL="3657600" rtl="1" algn="r">
              <a:spcBef>
                <a:spcPts val="1000"/>
              </a:spcBef>
              <a:spcAft>
                <a:spcPts val="0"/>
              </a:spcAft>
              <a:buSzPts val="1800"/>
              <a:buChar char="🠶"/>
              <a:defRPr/>
            </a:lvl8pPr>
            <a:lvl9pPr indent="-342900" lvl="8" marL="4114800" rtl="1" algn="r">
              <a:spcBef>
                <a:spcPts val="1000"/>
              </a:spcBef>
              <a:spcAft>
                <a:spcPts val="0"/>
              </a:spcAft>
              <a:buSzPts val="1800"/>
              <a:buChar char="🠶"/>
              <a:defRPr/>
            </a:lvl9pPr>
          </a:lstStyle>
          <a:p/>
        </p:txBody>
      </p:sp>
      <p:sp>
        <p:nvSpPr>
          <p:cNvPr id="62" name="Google Shape;62;p13"/>
          <p:cNvSpPr txBox="1"/>
          <p:nvPr>
            <p:ph idx="2" type="body"/>
          </p:nvPr>
        </p:nvSpPr>
        <p:spPr>
          <a:xfrm>
            <a:off x="7190747" y="2126222"/>
            <a:ext cx="4313864" cy="3777622"/>
          </a:xfrm>
          <a:prstGeom prst="rect">
            <a:avLst/>
          </a:prstGeom>
          <a:noFill/>
          <a:ln>
            <a:noFill/>
          </a:ln>
        </p:spPr>
        <p:txBody>
          <a:bodyPr anchorCtr="0" anchor="t" bIns="45700" lIns="91425" spcFirstLastPara="1" rIns="91425" wrap="square" tIns="45700">
            <a:normAutofit/>
          </a:bodyPr>
          <a:lstStyle>
            <a:lvl1pPr indent="-342900" lvl="0" marL="457200" rtl="1" algn="r">
              <a:spcBef>
                <a:spcPts val="1000"/>
              </a:spcBef>
              <a:spcAft>
                <a:spcPts val="0"/>
              </a:spcAft>
              <a:buSzPts val="1800"/>
              <a:buChar char="🠶"/>
              <a:defRPr/>
            </a:lvl1pPr>
            <a:lvl2pPr indent="-342900" lvl="1" marL="914400" rtl="1" algn="r">
              <a:spcBef>
                <a:spcPts val="1000"/>
              </a:spcBef>
              <a:spcAft>
                <a:spcPts val="0"/>
              </a:spcAft>
              <a:buSzPts val="1800"/>
              <a:buChar char="🠶"/>
              <a:defRPr/>
            </a:lvl2pPr>
            <a:lvl3pPr indent="-342900" lvl="2" marL="1371600" rtl="1" algn="r">
              <a:spcBef>
                <a:spcPts val="1000"/>
              </a:spcBef>
              <a:spcAft>
                <a:spcPts val="0"/>
              </a:spcAft>
              <a:buSzPts val="1800"/>
              <a:buChar char="🠶"/>
              <a:defRPr/>
            </a:lvl3pPr>
            <a:lvl4pPr indent="-342900" lvl="3" marL="1828800" rtl="1" algn="r">
              <a:spcBef>
                <a:spcPts val="1000"/>
              </a:spcBef>
              <a:spcAft>
                <a:spcPts val="0"/>
              </a:spcAft>
              <a:buSzPts val="1800"/>
              <a:buChar char="🠶"/>
              <a:defRPr/>
            </a:lvl4pPr>
            <a:lvl5pPr indent="-342900" lvl="4" marL="2286000" rtl="1" algn="r">
              <a:spcBef>
                <a:spcPts val="1000"/>
              </a:spcBef>
              <a:spcAft>
                <a:spcPts val="0"/>
              </a:spcAft>
              <a:buSzPts val="1800"/>
              <a:buChar char="🠶"/>
              <a:defRPr/>
            </a:lvl5pPr>
            <a:lvl6pPr indent="-342900" lvl="5" marL="2743200" rtl="1" algn="r">
              <a:spcBef>
                <a:spcPts val="1000"/>
              </a:spcBef>
              <a:spcAft>
                <a:spcPts val="0"/>
              </a:spcAft>
              <a:buSzPts val="1800"/>
              <a:buChar char="🠶"/>
              <a:defRPr/>
            </a:lvl6pPr>
            <a:lvl7pPr indent="-342900" lvl="6" marL="3200400" rtl="1" algn="r">
              <a:spcBef>
                <a:spcPts val="1000"/>
              </a:spcBef>
              <a:spcAft>
                <a:spcPts val="0"/>
              </a:spcAft>
              <a:buSzPts val="1800"/>
              <a:buChar char="🠶"/>
              <a:defRPr/>
            </a:lvl7pPr>
            <a:lvl8pPr indent="-342900" lvl="7" marL="3657600" rtl="1" algn="r">
              <a:spcBef>
                <a:spcPts val="1000"/>
              </a:spcBef>
              <a:spcAft>
                <a:spcPts val="0"/>
              </a:spcAft>
              <a:buSzPts val="1800"/>
              <a:buChar char="🠶"/>
              <a:defRPr/>
            </a:lvl8pPr>
            <a:lvl9pPr indent="-342900" lvl="8" marL="4114800" rtl="1" algn="r">
              <a:spcBef>
                <a:spcPts val="1000"/>
              </a:spcBef>
              <a:spcAft>
                <a:spcPts val="0"/>
              </a:spcAft>
              <a:buSzPts val="1800"/>
              <a:buChar char="🠶"/>
              <a:defRPr/>
            </a:lvl9pPr>
          </a:lstStyle>
          <a:p/>
        </p:txBody>
      </p:sp>
      <p:sp>
        <p:nvSpPr>
          <p:cNvPr id="63" name="Google Shape;63;p13"/>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3"/>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13"/>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13"/>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JO"/>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השוואה" type="twoTxTwoObj">
  <p:cSld name="TWO_OBJECTS_WITH_TEXT">
    <p:spTree>
      <p:nvGrpSpPr>
        <p:cNvPr id="67" name="Shape 67"/>
        <p:cNvGrpSpPr/>
        <p:nvPr/>
      </p:nvGrpSpPr>
      <p:grpSpPr>
        <a:xfrm>
          <a:off x="0" y="0"/>
          <a:ext cx="0" cy="0"/>
          <a:chOff x="0" y="0"/>
          <a:chExt cx="0" cy="0"/>
        </a:xfrm>
      </p:grpSpPr>
      <p:sp>
        <p:nvSpPr>
          <p:cNvPr id="68" name="Google Shape;68;p14"/>
          <p:cNvSpPr txBox="1"/>
          <p:nvPr>
            <p:ph type="title"/>
          </p:nvPr>
        </p:nvSpPr>
        <p:spPr>
          <a:xfrm>
            <a:off x="2592924" y="624110"/>
            <a:ext cx="8911687" cy="1280890"/>
          </a:xfrm>
          <a:prstGeom prst="rect">
            <a:avLst/>
          </a:prstGeom>
          <a:noFill/>
          <a:ln>
            <a:noFill/>
          </a:ln>
        </p:spPr>
        <p:txBody>
          <a:bodyPr anchorCtr="0" anchor="t" bIns="45700" lIns="91425" spcFirstLastPara="1" rIns="91425" wrap="square" tIns="45700">
            <a:normAutofit/>
          </a:bodyPr>
          <a:lstStyle>
            <a:lvl1pPr lvl="0" rtl="1" algn="l">
              <a:spcBef>
                <a:spcPts val="0"/>
              </a:spcBef>
              <a:spcAft>
                <a:spcPts val="0"/>
              </a:spcAft>
              <a:buClr>
                <a:srgbClr val="168DBA"/>
              </a:buClr>
              <a:buSzPts val="1800"/>
              <a:buNone/>
              <a:defRPr/>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69" name="Google Shape;69;p14"/>
          <p:cNvSpPr txBox="1"/>
          <p:nvPr>
            <p:ph idx="1" type="body"/>
          </p:nvPr>
        </p:nvSpPr>
        <p:spPr>
          <a:xfrm>
            <a:off x="2939373" y="1972703"/>
            <a:ext cx="3992732" cy="576262"/>
          </a:xfrm>
          <a:prstGeom prst="rect">
            <a:avLst/>
          </a:prstGeom>
          <a:noFill/>
          <a:ln>
            <a:noFill/>
          </a:ln>
        </p:spPr>
        <p:txBody>
          <a:bodyPr anchorCtr="0" anchor="b" bIns="45700" lIns="91425" spcFirstLastPara="1" rIns="91425" wrap="square" tIns="45700">
            <a:noAutofit/>
          </a:bodyPr>
          <a:lstStyle>
            <a:lvl1pPr indent="-228600" lvl="0" marL="457200" rtl="1" algn="r">
              <a:spcBef>
                <a:spcPts val="1000"/>
              </a:spcBef>
              <a:spcAft>
                <a:spcPts val="0"/>
              </a:spcAft>
              <a:buSzPts val="2400"/>
              <a:buNone/>
              <a:defRPr b="0" sz="2400"/>
            </a:lvl1pPr>
            <a:lvl2pPr indent="-228600" lvl="1" marL="914400" rtl="1" algn="r">
              <a:spcBef>
                <a:spcPts val="1000"/>
              </a:spcBef>
              <a:spcAft>
                <a:spcPts val="0"/>
              </a:spcAft>
              <a:buSzPts val="2000"/>
              <a:buNone/>
              <a:defRPr b="1" sz="2000"/>
            </a:lvl2pPr>
            <a:lvl3pPr indent="-228600" lvl="2" marL="1371600" rtl="1" algn="r">
              <a:spcBef>
                <a:spcPts val="1000"/>
              </a:spcBef>
              <a:spcAft>
                <a:spcPts val="0"/>
              </a:spcAft>
              <a:buSzPts val="1800"/>
              <a:buNone/>
              <a:defRPr b="1" sz="1800"/>
            </a:lvl3pPr>
            <a:lvl4pPr indent="-228600" lvl="3" marL="1828800" rtl="1" algn="r">
              <a:spcBef>
                <a:spcPts val="1000"/>
              </a:spcBef>
              <a:spcAft>
                <a:spcPts val="0"/>
              </a:spcAft>
              <a:buSzPts val="1600"/>
              <a:buNone/>
              <a:defRPr b="1" sz="1600"/>
            </a:lvl4pPr>
            <a:lvl5pPr indent="-228600" lvl="4" marL="2286000" rtl="1" algn="r">
              <a:spcBef>
                <a:spcPts val="1000"/>
              </a:spcBef>
              <a:spcAft>
                <a:spcPts val="0"/>
              </a:spcAft>
              <a:buSzPts val="1600"/>
              <a:buNone/>
              <a:defRPr b="1" sz="1600"/>
            </a:lvl5pPr>
            <a:lvl6pPr indent="-228600" lvl="5" marL="2743200" rtl="1" algn="r">
              <a:spcBef>
                <a:spcPts val="1000"/>
              </a:spcBef>
              <a:spcAft>
                <a:spcPts val="0"/>
              </a:spcAft>
              <a:buSzPts val="1600"/>
              <a:buNone/>
              <a:defRPr b="1" sz="1600"/>
            </a:lvl6pPr>
            <a:lvl7pPr indent="-228600" lvl="6" marL="3200400" rtl="1" algn="r">
              <a:spcBef>
                <a:spcPts val="1000"/>
              </a:spcBef>
              <a:spcAft>
                <a:spcPts val="0"/>
              </a:spcAft>
              <a:buSzPts val="1600"/>
              <a:buNone/>
              <a:defRPr b="1" sz="1600"/>
            </a:lvl7pPr>
            <a:lvl8pPr indent="-228600" lvl="7" marL="3657600" rtl="1" algn="r">
              <a:spcBef>
                <a:spcPts val="1000"/>
              </a:spcBef>
              <a:spcAft>
                <a:spcPts val="0"/>
              </a:spcAft>
              <a:buSzPts val="1600"/>
              <a:buNone/>
              <a:defRPr b="1" sz="1600"/>
            </a:lvl8pPr>
            <a:lvl9pPr indent="-228600" lvl="8" marL="4114800" rtl="1" algn="r">
              <a:spcBef>
                <a:spcPts val="1000"/>
              </a:spcBef>
              <a:spcAft>
                <a:spcPts val="0"/>
              </a:spcAft>
              <a:buSzPts val="1600"/>
              <a:buNone/>
              <a:defRPr b="1" sz="1600"/>
            </a:lvl9pPr>
          </a:lstStyle>
          <a:p/>
        </p:txBody>
      </p:sp>
      <p:sp>
        <p:nvSpPr>
          <p:cNvPr id="70" name="Google Shape;70;p14"/>
          <p:cNvSpPr txBox="1"/>
          <p:nvPr>
            <p:ph idx="2" type="body"/>
          </p:nvPr>
        </p:nvSpPr>
        <p:spPr>
          <a:xfrm>
            <a:off x="2589212" y="2548966"/>
            <a:ext cx="4342893" cy="3354060"/>
          </a:xfrm>
          <a:prstGeom prst="rect">
            <a:avLst/>
          </a:prstGeom>
          <a:noFill/>
          <a:ln>
            <a:noFill/>
          </a:ln>
        </p:spPr>
        <p:txBody>
          <a:bodyPr anchorCtr="0" anchor="t" bIns="45700" lIns="91425" spcFirstLastPara="1" rIns="91425" wrap="square" tIns="45700">
            <a:normAutofit/>
          </a:bodyPr>
          <a:lstStyle>
            <a:lvl1pPr indent="-342900" lvl="0" marL="457200" rtl="1" algn="r">
              <a:spcBef>
                <a:spcPts val="1000"/>
              </a:spcBef>
              <a:spcAft>
                <a:spcPts val="0"/>
              </a:spcAft>
              <a:buSzPts val="1800"/>
              <a:buChar char="🠶"/>
              <a:defRPr/>
            </a:lvl1pPr>
            <a:lvl2pPr indent="-342900" lvl="1" marL="914400" rtl="1" algn="r">
              <a:spcBef>
                <a:spcPts val="1000"/>
              </a:spcBef>
              <a:spcAft>
                <a:spcPts val="0"/>
              </a:spcAft>
              <a:buSzPts val="1800"/>
              <a:buChar char="🠶"/>
              <a:defRPr/>
            </a:lvl2pPr>
            <a:lvl3pPr indent="-342900" lvl="2" marL="1371600" rtl="1" algn="r">
              <a:spcBef>
                <a:spcPts val="1000"/>
              </a:spcBef>
              <a:spcAft>
                <a:spcPts val="0"/>
              </a:spcAft>
              <a:buSzPts val="1800"/>
              <a:buChar char="🠶"/>
              <a:defRPr/>
            </a:lvl3pPr>
            <a:lvl4pPr indent="-342900" lvl="3" marL="1828800" rtl="1" algn="r">
              <a:spcBef>
                <a:spcPts val="1000"/>
              </a:spcBef>
              <a:spcAft>
                <a:spcPts val="0"/>
              </a:spcAft>
              <a:buSzPts val="1800"/>
              <a:buChar char="🠶"/>
              <a:defRPr/>
            </a:lvl4pPr>
            <a:lvl5pPr indent="-342900" lvl="4" marL="2286000" rtl="1" algn="r">
              <a:spcBef>
                <a:spcPts val="1000"/>
              </a:spcBef>
              <a:spcAft>
                <a:spcPts val="0"/>
              </a:spcAft>
              <a:buSzPts val="1800"/>
              <a:buChar char="🠶"/>
              <a:defRPr/>
            </a:lvl5pPr>
            <a:lvl6pPr indent="-342900" lvl="5" marL="2743200" rtl="1" algn="r">
              <a:spcBef>
                <a:spcPts val="1000"/>
              </a:spcBef>
              <a:spcAft>
                <a:spcPts val="0"/>
              </a:spcAft>
              <a:buSzPts val="1800"/>
              <a:buChar char="🠶"/>
              <a:defRPr/>
            </a:lvl6pPr>
            <a:lvl7pPr indent="-342900" lvl="6" marL="3200400" rtl="1" algn="r">
              <a:spcBef>
                <a:spcPts val="1000"/>
              </a:spcBef>
              <a:spcAft>
                <a:spcPts val="0"/>
              </a:spcAft>
              <a:buSzPts val="1800"/>
              <a:buChar char="🠶"/>
              <a:defRPr/>
            </a:lvl7pPr>
            <a:lvl8pPr indent="-342900" lvl="7" marL="3657600" rtl="1" algn="r">
              <a:spcBef>
                <a:spcPts val="1000"/>
              </a:spcBef>
              <a:spcAft>
                <a:spcPts val="0"/>
              </a:spcAft>
              <a:buSzPts val="1800"/>
              <a:buChar char="🠶"/>
              <a:defRPr/>
            </a:lvl8pPr>
            <a:lvl9pPr indent="-342900" lvl="8" marL="4114800" rtl="1" algn="r">
              <a:spcBef>
                <a:spcPts val="1000"/>
              </a:spcBef>
              <a:spcAft>
                <a:spcPts val="0"/>
              </a:spcAft>
              <a:buSzPts val="1800"/>
              <a:buChar char="🠶"/>
              <a:defRPr/>
            </a:lvl9pPr>
          </a:lstStyle>
          <a:p/>
        </p:txBody>
      </p:sp>
      <p:sp>
        <p:nvSpPr>
          <p:cNvPr id="71" name="Google Shape;71;p14"/>
          <p:cNvSpPr txBox="1"/>
          <p:nvPr>
            <p:ph idx="3" type="body"/>
          </p:nvPr>
        </p:nvSpPr>
        <p:spPr>
          <a:xfrm>
            <a:off x="7506629" y="1969475"/>
            <a:ext cx="3999001" cy="576262"/>
          </a:xfrm>
          <a:prstGeom prst="rect">
            <a:avLst/>
          </a:prstGeom>
          <a:noFill/>
          <a:ln>
            <a:noFill/>
          </a:ln>
        </p:spPr>
        <p:txBody>
          <a:bodyPr anchorCtr="0" anchor="b" bIns="45700" lIns="91425" spcFirstLastPara="1" rIns="91425" wrap="square" tIns="45700">
            <a:noAutofit/>
          </a:bodyPr>
          <a:lstStyle>
            <a:lvl1pPr indent="-228600" lvl="0" marL="457200" rtl="1" algn="r">
              <a:spcBef>
                <a:spcPts val="1000"/>
              </a:spcBef>
              <a:spcAft>
                <a:spcPts val="0"/>
              </a:spcAft>
              <a:buSzPts val="2400"/>
              <a:buNone/>
              <a:defRPr b="0" sz="2400"/>
            </a:lvl1pPr>
            <a:lvl2pPr indent="-228600" lvl="1" marL="914400" rtl="1" algn="r">
              <a:spcBef>
                <a:spcPts val="1000"/>
              </a:spcBef>
              <a:spcAft>
                <a:spcPts val="0"/>
              </a:spcAft>
              <a:buSzPts val="2000"/>
              <a:buNone/>
              <a:defRPr b="1" sz="2000"/>
            </a:lvl2pPr>
            <a:lvl3pPr indent="-228600" lvl="2" marL="1371600" rtl="1" algn="r">
              <a:spcBef>
                <a:spcPts val="1000"/>
              </a:spcBef>
              <a:spcAft>
                <a:spcPts val="0"/>
              </a:spcAft>
              <a:buSzPts val="1800"/>
              <a:buNone/>
              <a:defRPr b="1" sz="1800"/>
            </a:lvl3pPr>
            <a:lvl4pPr indent="-228600" lvl="3" marL="1828800" rtl="1" algn="r">
              <a:spcBef>
                <a:spcPts val="1000"/>
              </a:spcBef>
              <a:spcAft>
                <a:spcPts val="0"/>
              </a:spcAft>
              <a:buSzPts val="1600"/>
              <a:buNone/>
              <a:defRPr b="1" sz="1600"/>
            </a:lvl4pPr>
            <a:lvl5pPr indent="-228600" lvl="4" marL="2286000" rtl="1" algn="r">
              <a:spcBef>
                <a:spcPts val="1000"/>
              </a:spcBef>
              <a:spcAft>
                <a:spcPts val="0"/>
              </a:spcAft>
              <a:buSzPts val="1600"/>
              <a:buNone/>
              <a:defRPr b="1" sz="1600"/>
            </a:lvl5pPr>
            <a:lvl6pPr indent="-228600" lvl="5" marL="2743200" rtl="1" algn="r">
              <a:spcBef>
                <a:spcPts val="1000"/>
              </a:spcBef>
              <a:spcAft>
                <a:spcPts val="0"/>
              </a:spcAft>
              <a:buSzPts val="1600"/>
              <a:buNone/>
              <a:defRPr b="1" sz="1600"/>
            </a:lvl6pPr>
            <a:lvl7pPr indent="-228600" lvl="6" marL="3200400" rtl="1" algn="r">
              <a:spcBef>
                <a:spcPts val="1000"/>
              </a:spcBef>
              <a:spcAft>
                <a:spcPts val="0"/>
              </a:spcAft>
              <a:buSzPts val="1600"/>
              <a:buNone/>
              <a:defRPr b="1" sz="1600"/>
            </a:lvl7pPr>
            <a:lvl8pPr indent="-228600" lvl="7" marL="3657600" rtl="1" algn="r">
              <a:spcBef>
                <a:spcPts val="1000"/>
              </a:spcBef>
              <a:spcAft>
                <a:spcPts val="0"/>
              </a:spcAft>
              <a:buSzPts val="1600"/>
              <a:buNone/>
              <a:defRPr b="1" sz="1600"/>
            </a:lvl8pPr>
            <a:lvl9pPr indent="-228600" lvl="8" marL="4114800" rtl="1" algn="r">
              <a:spcBef>
                <a:spcPts val="1000"/>
              </a:spcBef>
              <a:spcAft>
                <a:spcPts val="0"/>
              </a:spcAft>
              <a:buSzPts val="1600"/>
              <a:buNone/>
              <a:defRPr b="1" sz="1600"/>
            </a:lvl9pPr>
          </a:lstStyle>
          <a:p/>
        </p:txBody>
      </p:sp>
      <p:sp>
        <p:nvSpPr>
          <p:cNvPr id="72" name="Google Shape;72;p14"/>
          <p:cNvSpPr txBox="1"/>
          <p:nvPr>
            <p:ph idx="4" type="body"/>
          </p:nvPr>
        </p:nvSpPr>
        <p:spPr>
          <a:xfrm>
            <a:off x="7166957" y="2545738"/>
            <a:ext cx="4338674" cy="3354060"/>
          </a:xfrm>
          <a:prstGeom prst="rect">
            <a:avLst/>
          </a:prstGeom>
          <a:noFill/>
          <a:ln>
            <a:noFill/>
          </a:ln>
        </p:spPr>
        <p:txBody>
          <a:bodyPr anchorCtr="0" anchor="t" bIns="45700" lIns="91425" spcFirstLastPara="1" rIns="91425" wrap="square" tIns="45700">
            <a:normAutofit/>
          </a:bodyPr>
          <a:lstStyle>
            <a:lvl1pPr indent="-342900" lvl="0" marL="457200" rtl="1" algn="r">
              <a:spcBef>
                <a:spcPts val="1000"/>
              </a:spcBef>
              <a:spcAft>
                <a:spcPts val="0"/>
              </a:spcAft>
              <a:buSzPts val="1800"/>
              <a:buChar char="🠶"/>
              <a:defRPr/>
            </a:lvl1pPr>
            <a:lvl2pPr indent="-342900" lvl="1" marL="914400" rtl="1" algn="r">
              <a:spcBef>
                <a:spcPts val="1000"/>
              </a:spcBef>
              <a:spcAft>
                <a:spcPts val="0"/>
              </a:spcAft>
              <a:buSzPts val="1800"/>
              <a:buChar char="🠶"/>
              <a:defRPr/>
            </a:lvl2pPr>
            <a:lvl3pPr indent="-342900" lvl="2" marL="1371600" rtl="1" algn="r">
              <a:spcBef>
                <a:spcPts val="1000"/>
              </a:spcBef>
              <a:spcAft>
                <a:spcPts val="0"/>
              </a:spcAft>
              <a:buSzPts val="1800"/>
              <a:buChar char="🠶"/>
              <a:defRPr/>
            </a:lvl3pPr>
            <a:lvl4pPr indent="-342900" lvl="3" marL="1828800" rtl="1" algn="r">
              <a:spcBef>
                <a:spcPts val="1000"/>
              </a:spcBef>
              <a:spcAft>
                <a:spcPts val="0"/>
              </a:spcAft>
              <a:buSzPts val="1800"/>
              <a:buChar char="🠶"/>
              <a:defRPr/>
            </a:lvl4pPr>
            <a:lvl5pPr indent="-342900" lvl="4" marL="2286000" rtl="1" algn="r">
              <a:spcBef>
                <a:spcPts val="1000"/>
              </a:spcBef>
              <a:spcAft>
                <a:spcPts val="0"/>
              </a:spcAft>
              <a:buSzPts val="1800"/>
              <a:buChar char="🠶"/>
              <a:defRPr/>
            </a:lvl5pPr>
            <a:lvl6pPr indent="-342900" lvl="5" marL="2743200" rtl="1" algn="r">
              <a:spcBef>
                <a:spcPts val="1000"/>
              </a:spcBef>
              <a:spcAft>
                <a:spcPts val="0"/>
              </a:spcAft>
              <a:buSzPts val="1800"/>
              <a:buChar char="🠶"/>
              <a:defRPr/>
            </a:lvl6pPr>
            <a:lvl7pPr indent="-342900" lvl="6" marL="3200400" rtl="1" algn="r">
              <a:spcBef>
                <a:spcPts val="1000"/>
              </a:spcBef>
              <a:spcAft>
                <a:spcPts val="0"/>
              </a:spcAft>
              <a:buSzPts val="1800"/>
              <a:buChar char="🠶"/>
              <a:defRPr/>
            </a:lvl7pPr>
            <a:lvl8pPr indent="-342900" lvl="7" marL="3657600" rtl="1" algn="r">
              <a:spcBef>
                <a:spcPts val="1000"/>
              </a:spcBef>
              <a:spcAft>
                <a:spcPts val="0"/>
              </a:spcAft>
              <a:buSzPts val="1800"/>
              <a:buChar char="🠶"/>
              <a:defRPr/>
            </a:lvl8pPr>
            <a:lvl9pPr indent="-342900" lvl="8" marL="4114800" rtl="1" algn="r">
              <a:spcBef>
                <a:spcPts val="1000"/>
              </a:spcBef>
              <a:spcAft>
                <a:spcPts val="0"/>
              </a:spcAft>
              <a:buSzPts val="1800"/>
              <a:buChar char="🠶"/>
              <a:defRPr/>
            </a:lvl9pPr>
          </a:lstStyle>
          <a:p/>
        </p:txBody>
      </p:sp>
      <p:sp>
        <p:nvSpPr>
          <p:cNvPr id="73" name="Google Shape;73;p14"/>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4"/>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4"/>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4"/>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JO"/>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כותרת בלבד" type="titleOnly">
  <p:cSld name="TITLE_ONLY">
    <p:spTree>
      <p:nvGrpSpPr>
        <p:cNvPr id="77" name="Shape 77"/>
        <p:cNvGrpSpPr/>
        <p:nvPr/>
      </p:nvGrpSpPr>
      <p:grpSpPr>
        <a:xfrm>
          <a:off x="0" y="0"/>
          <a:ext cx="0" cy="0"/>
          <a:chOff x="0" y="0"/>
          <a:chExt cx="0" cy="0"/>
        </a:xfrm>
      </p:grpSpPr>
      <p:sp>
        <p:nvSpPr>
          <p:cNvPr id="78" name="Google Shape;78;p15"/>
          <p:cNvSpPr txBox="1"/>
          <p:nvPr>
            <p:ph type="title"/>
          </p:nvPr>
        </p:nvSpPr>
        <p:spPr>
          <a:xfrm>
            <a:off x="2592924" y="624110"/>
            <a:ext cx="8911687" cy="1280890"/>
          </a:xfrm>
          <a:prstGeom prst="rect">
            <a:avLst/>
          </a:prstGeom>
          <a:noFill/>
          <a:ln>
            <a:noFill/>
          </a:ln>
        </p:spPr>
        <p:txBody>
          <a:bodyPr anchorCtr="0" anchor="t" bIns="45700" lIns="91425" spcFirstLastPara="1" rIns="91425" wrap="square" tIns="45700">
            <a:normAutofit/>
          </a:bodyPr>
          <a:lstStyle>
            <a:lvl1pPr lvl="0" rtl="1" algn="l">
              <a:spcBef>
                <a:spcPts val="0"/>
              </a:spcBef>
              <a:spcAft>
                <a:spcPts val="0"/>
              </a:spcAft>
              <a:buClr>
                <a:srgbClr val="168DBA"/>
              </a:buClr>
              <a:buSzPts val="1800"/>
              <a:buNone/>
              <a:defRPr/>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79" name="Google Shape;79;p15"/>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15"/>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5"/>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5"/>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JO"/>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ריק" type="blank">
  <p:cSld name="BLANK">
    <p:spTree>
      <p:nvGrpSpPr>
        <p:cNvPr id="83" name="Shape 83"/>
        <p:cNvGrpSpPr/>
        <p:nvPr/>
      </p:nvGrpSpPr>
      <p:grpSpPr>
        <a:xfrm>
          <a:off x="0" y="0"/>
          <a:ext cx="0" cy="0"/>
          <a:chOff x="0" y="0"/>
          <a:chExt cx="0" cy="0"/>
        </a:xfrm>
      </p:grpSpPr>
      <p:sp>
        <p:nvSpPr>
          <p:cNvPr id="84" name="Google Shape;84;p16"/>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16"/>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16"/>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6"/>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JO"/>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תוכן עם כיתוב" type="objTx">
  <p:cSld name="OBJECT_WITH_CAPTION_TEXT">
    <p:spTree>
      <p:nvGrpSpPr>
        <p:cNvPr id="88" name="Shape 88"/>
        <p:cNvGrpSpPr/>
        <p:nvPr/>
      </p:nvGrpSpPr>
      <p:grpSpPr>
        <a:xfrm>
          <a:off x="0" y="0"/>
          <a:ext cx="0" cy="0"/>
          <a:chOff x="0" y="0"/>
          <a:chExt cx="0" cy="0"/>
        </a:xfrm>
      </p:grpSpPr>
      <p:sp>
        <p:nvSpPr>
          <p:cNvPr id="89" name="Google Shape;89;p17"/>
          <p:cNvSpPr txBox="1"/>
          <p:nvPr>
            <p:ph type="title"/>
          </p:nvPr>
        </p:nvSpPr>
        <p:spPr>
          <a:xfrm>
            <a:off x="2589212" y="446088"/>
            <a:ext cx="3505199" cy="976312"/>
          </a:xfrm>
          <a:prstGeom prst="rect">
            <a:avLst/>
          </a:prstGeom>
          <a:noFill/>
          <a:ln>
            <a:noFill/>
          </a:ln>
        </p:spPr>
        <p:txBody>
          <a:bodyPr anchorCtr="0" anchor="b" bIns="45700" lIns="91425" spcFirstLastPara="1" rIns="91425" wrap="square" tIns="45700">
            <a:normAutofit/>
          </a:bodyPr>
          <a:lstStyle>
            <a:lvl1pPr lvl="0" rtl="1" algn="l">
              <a:spcBef>
                <a:spcPts val="0"/>
              </a:spcBef>
              <a:spcAft>
                <a:spcPts val="0"/>
              </a:spcAft>
              <a:buClr>
                <a:srgbClr val="168DBA"/>
              </a:buClr>
              <a:buSzPts val="2000"/>
              <a:buFont typeface="Century Gothic"/>
              <a:buNone/>
              <a:defRPr b="0" sz="2000"/>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90" name="Google Shape;90;p17"/>
          <p:cNvSpPr txBox="1"/>
          <p:nvPr>
            <p:ph idx="1" type="body"/>
          </p:nvPr>
        </p:nvSpPr>
        <p:spPr>
          <a:xfrm>
            <a:off x="6323012" y="446088"/>
            <a:ext cx="5181600" cy="5414963"/>
          </a:xfrm>
          <a:prstGeom prst="rect">
            <a:avLst/>
          </a:prstGeom>
          <a:noFill/>
          <a:ln>
            <a:noFill/>
          </a:ln>
        </p:spPr>
        <p:txBody>
          <a:bodyPr anchorCtr="0" anchor="ctr" bIns="45700" lIns="91425" spcFirstLastPara="1" rIns="91425" wrap="square" tIns="45700">
            <a:normAutofit/>
          </a:bodyPr>
          <a:lstStyle>
            <a:lvl1pPr indent="-342900" lvl="0" marL="457200" rtl="1" algn="r">
              <a:spcBef>
                <a:spcPts val="1000"/>
              </a:spcBef>
              <a:spcAft>
                <a:spcPts val="0"/>
              </a:spcAft>
              <a:buSzPts val="1800"/>
              <a:buChar char="🠶"/>
              <a:defRPr/>
            </a:lvl1pPr>
            <a:lvl2pPr indent="-342900" lvl="1" marL="914400" rtl="1" algn="r">
              <a:spcBef>
                <a:spcPts val="1000"/>
              </a:spcBef>
              <a:spcAft>
                <a:spcPts val="0"/>
              </a:spcAft>
              <a:buSzPts val="1800"/>
              <a:buChar char="🠶"/>
              <a:defRPr/>
            </a:lvl2pPr>
            <a:lvl3pPr indent="-342900" lvl="2" marL="1371600" rtl="1" algn="r">
              <a:spcBef>
                <a:spcPts val="1000"/>
              </a:spcBef>
              <a:spcAft>
                <a:spcPts val="0"/>
              </a:spcAft>
              <a:buSzPts val="1800"/>
              <a:buChar char="🠶"/>
              <a:defRPr/>
            </a:lvl3pPr>
            <a:lvl4pPr indent="-342900" lvl="3" marL="1828800" rtl="1" algn="r">
              <a:spcBef>
                <a:spcPts val="1000"/>
              </a:spcBef>
              <a:spcAft>
                <a:spcPts val="0"/>
              </a:spcAft>
              <a:buSzPts val="1800"/>
              <a:buChar char="🠶"/>
              <a:defRPr/>
            </a:lvl4pPr>
            <a:lvl5pPr indent="-342900" lvl="4" marL="2286000" rtl="1" algn="r">
              <a:spcBef>
                <a:spcPts val="1000"/>
              </a:spcBef>
              <a:spcAft>
                <a:spcPts val="0"/>
              </a:spcAft>
              <a:buSzPts val="1800"/>
              <a:buChar char="🠶"/>
              <a:defRPr/>
            </a:lvl5pPr>
            <a:lvl6pPr indent="-342900" lvl="5" marL="2743200" rtl="1" algn="r">
              <a:spcBef>
                <a:spcPts val="1000"/>
              </a:spcBef>
              <a:spcAft>
                <a:spcPts val="0"/>
              </a:spcAft>
              <a:buSzPts val="1800"/>
              <a:buChar char="🠶"/>
              <a:defRPr/>
            </a:lvl6pPr>
            <a:lvl7pPr indent="-342900" lvl="6" marL="3200400" rtl="1" algn="r">
              <a:spcBef>
                <a:spcPts val="1000"/>
              </a:spcBef>
              <a:spcAft>
                <a:spcPts val="0"/>
              </a:spcAft>
              <a:buSzPts val="1800"/>
              <a:buChar char="🠶"/>
              <a:defRPr/>
            </a:lvl7pPr>
            <a:lvl8pPr indent="-342900" lvl="7" marL="3657600" rtl="1" algn="r">
              <a:spcBef>
                <a:spcPts val="1000"/>
              </a:spcBef>
              <a:spcAft>
                <a:spcPts val="0"/>
              </a:spcAft>
              <a:buSzPts val="1800"/>
              <a:buChar char="🠶"/>
              <a:defRPr/>
            </a:lvl8pPr>
            <a:lvl9pPr indent="-342900" lvl="8" marL="4114800" rtl="1" algn="r">
              <a:spcBef>
                <a:spcPts val="1000"/>
              </a:spcBef>
              <a:spcAft>
                <a:spcPts val="0"/>
              </a:spcAft>
              <a:buSzPts val="1800"/>
              <a:buChar char="🠶"/>
              <a:defRPr/>
            </a:lvl9pPr>
          </a:lstStyle>
          <a:p/>
        </p:txBody>
      </p:sp>
      <p:sp>
        <p:nvSpPr>
          <p:cNvPr id="91" name="Google Shape;91;p17"/>
          <p:cNvSpPr txBox="1"/>
          <p:nvPr>
            <p:ph idx="2" type="body"/>
          </p:nvPr>
        </p:nvSpPr>
        <p:spPr>
          <a:xfrm>
            <a:off x="2589212" y="1598613"/>
            <a:ext cx="3505199" cy="4262436"/>
          </a:xfrm>
          <a:prstGeom prst="rect">
            <a:avLst/>
          </a:prstGeom>
          <a:noFill/>
          <a:ln>
            <a:noFill/>
          </a:ln>
        </p:spPr>
        <p:txBody>
          <a:bodyPr anchorCtr="0" anchor="t" bIns="45700" lIns="91425" spcFirstLastPara="1" rIns="91425" wrap="square" tIns="45700">
            <a:normAutofit/>
          </a:bodyPr>
          <a:lstStyle>
            <a:lvl1pPr indent="-228600" lvl="0" marL="457200" rtl="1" algn="r">
              <a:spcBef>
                <a:spcPts val="1000"/>
              </a:spcBef>
              <a:spcAft>
                <a:spcPts val="0"/>
              </a:spcAft>
              <a:buSzPts val="1400"/>
              <a:buNone/>
              <a:defRPr sz="1400"/>
            </a:lvl1pPr>
            <a:lvl2pPr indent="-228600" lvl="1" marL="914400" rtl="1" algn="r">
              <a:spcBef>
                <a:spcPts val="1000"/>
              </a:spcBef>
              <a:spcAft>
                <a:spcPts val="0"/>
              </a:spcAft>
              <a:buSzPts val="1200"/>
              <a:buNone/>
              <a:defRPr sz="1200"/>
            </a:lvl2pPr>
            <a:lvl3pPr indent="-228600" lvl="2" marL="1371600" rtl="1" algn="r">
              <a:spcBef>
                <a:spcPts val="1000"/>
              </a:spcBef>
              <a:spcAft>
                <a:spcPts val="0"/>
              </a:spcAft>
              <a:buSzPts val="1000"/>
              <a:buNone/>
              <a:defRPr sz="1000"/>
            </a:lvl3pPr>
            <a:lvl4pPr indent="-228600" lvl="3" marL="1828800" rtl="1" algn="r">
              <a:spcBef>
                <a:spcPts val="1000"/>
              </a:spcBef>
              <a:spcAft>
                <a:spcPts val="0"/>
              </a:spcAft>
              <a:buSzPts val="900"/>
              <a:buNone/>
              <a:defRPr sz="900"/>
            </a:lvl4pPr>
            <a:lvl5pPr indent="-228600" lvl="4" marL="2286000" rtl="1" algn="r">
              <a:spcBef>
                <a:spcPts val="1000"/>
              </a:spcBef>
              <a:spcAft>
                <a:spcPts val="0"/>
              </a:spcAft>
              <a:buSzPts val="900"/>
              <a:buNone/>
              <a:defRPr sz="900"/>
            </a:lvl5pPr>
            <a:lvl6pPr indent="-228600" lvl="5" marL="2743200" rtl="1" algn="r">
              <a:spcBef>
                <a:spcPts val="1000"/>
              </a:spcBef>
              <a:spcAft>
                <a:spcPts val="0"/>
              </a:spcAft>
              <a:buSzPts val="900"/>
              <a:buNone/>
              <a:defRPr sz="900"/>
            </a:lvl6pPr>
            <a:lvl7pPr indent="-228600" lvl="6" marL="3200400" rtl="1" algn="r">
              <a:spcBef>
                <a:spcPts val="1000"/>
              </a:spcBef>
              <a:spcAft>
                <a:spcPts val="0"/>
              </a:spcAft>
              <a:buSzPts val="900"/>
              <a:buNone/>
              <a:defRPr sz="900"/>
            </a:lvl7pPr>
            <a:lvl8pPr indent="-228600" lvl="7" marL="3657600" rtl="1" algn="r">
              <a:spcBef>
                <a:spcPts val="1000"/>
              </a:spcBef>
              <a:spcAft>
                <a:spcPts val="0"/>
              </a:spcAft>
              <a:buSzPts val="900"/>
              <a:buNone/>
              <a:defRPr sz="900"/>
            </a:lvl8pPr>
            <a:lvl9pPr indent="-228600" lvl="8" marL="4114800" rtl="1" algn="r">
              <a:spcBef>
                <a:spcPts val="1000"/>
              </a:spcBef>
              <a:spcAft>
                <a:spcPts val="0"/>
              </a:spcAft>
              <a:buSzPts val="900"/>
              <a:buNone/>
              <a:defRPr sz="900"/>
            </a:lvl9pPr>
          </a:lstStyle>
          <a:p/>
        </p:txBody>
      </p:sp>
      <p:sp>
        <p:nvSpPr>
          <p:cNvPr id="92" name="Google Shape;92;p17"/>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17"/>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17"/>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17"/>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JO"/>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תמונה עם כיתוב" type="picTx">
  <p:cSld name="PICTURE_WITH_CAPTION_TEXT">
    <p:spTree>
      <p:nvGrpSpPr>
        <p:cNvPr id="96" name="Shape 96"/>
        <p:cNvGrpSpPr/>
        <p:nvPr/>
      </p:nvGrpSpPr>
      <p:grpSpPr>
        <a:xfrm>
          <a:off x="0" y="0"/>
          <a:ext cx="0" cy="0"/>
          <a:chOff x="0" y="0"/>
          <a:chExt cx="0" cy="0"/>
        </a:xfrm>
      </p:grpSpPr>
      <p:sp>
        <p:nvSpPr>
          <p:cNvPr id="97" name="Google Shape;97;p18"/>
          <p:cNvSpPr txBox="1"/>
          <p:nvPr>
            <p:ph type="title"/>
          </p:nvPr>
        </p:nvSpPr>
        <p:spPr>
          <a:xfrm>
            <a:off x="2589213" y="4800600"/>
            <a:ext cx="8915400" cy="566738"/>
          </a:xfrm>
          <a:prstGeom prst="rect">
            <a:avLst/>
          </a:prstGeom>
          <a:noFill/>
          <a:ln>
            <a:noFill/>
          </a:ln>
        </p:spPr>
        <p:txBody>
          <a:bodyPr anchorCtr="0" anchor="b" bIns="45700" lIns="91425" spcFirstLastPara="1" rIns="91425" wrap="square" tIns="45700">
            <a:normAutofit/>
          </a:bodyPr>
          <a:lstStyle>
            <a:lvl1pPr lvl="0" rtl="1" algn="l">
              <a:spcBef>
                <a:spcPts val="0"/>
              </a:spcBef>
              <a:spcAft>
                <a:spcPts val="0"/>
              </a:spcAft>
              <a:buClr>
                <a:srgbClr val="168DBA"/>
              </a:buClr>
              <a:buSzPts val="2400"/>
              <a:buFont typeface="Century Gothic"/>
              <a:buNone/>
              <a:defRPr b="0" sz="2400"/>
            </a:lvl1pPr>
            <a:lvl2pPr lvl="1" rtl="1" algn="l">
              <a:spcBef>
                <a:spcPts val="0"/>
              </a:spcBef>
              <a:spcAft>
                <a:spcPts val="0"/>
              </a:spcAft>
              <a:buSzPts val="1400"/>
              <a:buNone/>
              <a:defRPr/>
            </a:lvl2pPr>
            <a:lvl3pPr lvl="2" rtl="1" algn="l">
              <a:spcBef>
                <a:spcPts val="0"/>
              </a:spcBef>
              <a:spcAft>
                <a:spcPts val="0"/>
              </a:spcAft>
              <a:buSzPts val="1400"/>
              <a:buNone/>
              <a:defRPr/>
            </a:lvl3pPr>
            <a:lvl4pPr lvl="3" rtl="1" algn="l">
              <a:spcBef>
                <a:spcPts val="0"/>
              </a:spcBef>
              <a:spcAft>
                <a:spcPts val="0"/>
              </a:spcAft>
              <a:buSzPts val="1400"/>
              <a:buNone/>
              <a:defRPr/>
            </a:lvl4pPr>
            <a:lvl5pPr lvl="4" rtl="1" algn="l">
              <a:spcBef>
                <a:spcPts val="0"/>
              </a:spcBef>
              <a:spcAft>
                <a:spcPts val="0"/>
              </a:spcAft>
              <a:buSzPts val="1400"/>
              <a:buNone/>
              <a:defRPr/>
            </a:lvl5pPr>
            <a:lvl6pPr lvl="5" rtl="1" algn="l">
              <a:spcBef>
                <a:spcPts val="0"/>
              </a:spcBef>
              <a:spcAft>
                <a:spcPts val="0"/>
              </a:spcAft>
              <a:buSzPts val="1400"/>
              <a:buNone/>
              <a:defRPr/>
            </a:lvl6pPr>
            <a:lvl7pPr lvl="6" rtl="1" algn="l">
              <a:spcBef>
                <a:spcPts val="0"/>
              </a:spcBef>
              <a:spcAft>
                <a:spcPts val="0"/>
              </a:spcAft>
              <a:buSzPts val="1400"/>
              <a:buNone/>
              <a:defRPr/>
            </a:lvl7pPr>
            <a:lvl8pPr lvl="7" rtl="1" algn="l">
              <a:spcBef>
                <a:spcPts val="0"/>
              </a:spcBef>
              <a:spcAft>
                <a:spcPts val="0"/>
              </a:spcAft>
              <a:buSzPts val="1400"/>
              <a:buNone/>
              <a:defRPr/>
            </a:lvl8pPr>
            <a:lvl9pPr lvl="8" rtl="1" algn="l">
              <a:spcBef>
                <a:spcPts val="0"/>
              </a:spcBef>
              <a:spcAft>
                <a:spcPts val="0"/>
              </a:spcAft>
              <a:buSzPts val="1400"/>
              <a:buNone/>
              <a:defRPr/>
            </a:lvl9pPr>
          </a:lstStyle>
          <a:p/>
        </p:txBody>
      </p:sp>
      <p:sp>
        <p:nvSpPr>
          <p:cNvPr id="98" name="Google Shape;98;p18"/>
          <p:cNvSpPr/>
          <p:nvPr>
            <p:ph idx="2" type="pic"/>
          </p:nvPr>
        </p:nvSpPr>
        <p:spPr>
          <a:xfrm>
            <a:off x="2589212" y="634965"/>
            <a:ext cx="8915400" cy="3854970"/>
          </a:xfrm>
          <a:prstGeom prst="rect">
            <a:avLst/>
          </a:prstGeom>
          <a:noFill/>
          <a:ln>
            <a:noFill/>
          </a:ln>
        </p:spPr>
      </p:sp>
      <p:sp>
        <p:nvSpPr>
          <p:cNvPr id="99" name="Google Shape;99;p18"/>
          <p:cNvSpPr txBox="1"/>
          <p:nvPr>
            <p:ph idx="1" type="body"/>
          </p:nvPr>
        </p:nvSpPr>
        <p:spPr>
          <a:xfrm>
            <a:off x="2589213" y="5367338"/>
            <a:ext cx="8915400" cy="493712"/>
          </a:xfrm>
          <a:prstGeom prst="rect">
            <a:avLst/>
          </a:prstGeom>
          <a:noFill/>
          <a:ln>
            <a:noFill/>
          </a:ln>
        </p:spPr>
        <p:txBody>
          <a:bodyPr anchorCtr="0" anchor="t" bIns="45700" lIns="91425" spcFirstLastPara="1" rIns="91425" wrap="square" tIns="45700">
            <a:normAutofit/>
          </a:bodyPr>
          <a:lstStyle>
            <a:lvl1pPr indent="-228600" lvl="0" marL="457200" rtl="1" algn="r">
              <a:spcBef>
                <a:spcPts val="1000"/>
              </a:spcBef>
              <a:spcAft>
                <a:spcPts val="0"/>
              </a:spcAft>
              <a:buSzPts val="1200"/>
              <a:buNone/>
              <a:defRPr sz="1200"/>
            </a:lvl1pPr>
            <a:lvl2pPr indent="-228600" lvl="1" marL="914400" rtl="1" algn="r">
              <a:spcBef>
                <a:spcPts val="1000"/>
              </a:spcBef>
              <a:spcAft>
                <a:spcPts val="0"/>
              </a:spcAft>
              <a:buSzPts val="1200"/>
              <a:buNone/>
              <a:defRPr sz="1200"/>
            </a:lvl2pPr>
            <a:lvl3pPr indent="-228600" lvl="2" marL="1371600" rtl="1" algn="r">
              <a:spcBef>
                <a:spcPts val="1000"/>
              </a:spcBef>
              <a:spcAft>
                <a:spcPts val="0"/>
              </a:spcAft>
              <a:buSzPts val="1000"/>
              <a:buNone/>
              <a:defRPr sz="1000"/>
            </a:lvl3pPr>
            <a:lvl4pPr indent="-228600" lvl="3" marL="1828800" rtl="1" algn="r">
              <a:spcBef>
                <a:spcPts val="1000"/>
              </a:spcBef>
              <a:spcAft>
                <a:spcPts val="0"/>
              </a:spcAft>
              <a:buSzPts val="900"/>
              <a:buNone/>
              <a:defRPr sz="900"/>
            </a:lvl4pPr>
            <a:lvl5pPr indent="-228600" lvl="4" marL="2286000" rtl="1" algn="r">
              <a:spcBef>
                <a:spcPts val="1000"/>
              </a:spcBef>
              <a:spcAft>
                <a:spcPts val="0"/>
              </a:spcAft>
              <a:buSzPts val="900"/>
              <a:buNone/>
              <a:defRPr sz="900"/>
            </a:lvl5pPr>
            <a:lvl6pPr indent="-228600" lvl="5" marL="2743200" rtl="1" algn="r">
              <a:spcBef>
                <a:spcPts val="1000"/>
              </a:spcBef>
              <a:spcAft>
                <a:spcPts val="0"/>
              </a:spcAft>
              <a:buSzPts val="900"/>
              <a:buNone/>
              <a:defRPr sz="900"/>
            </a:lvl6pPr>
            <a:lvl7pPr indent="-228600" lvl="6" marL="3200400" rtl="1" algn="r">
              <a:spcBef>
                <a:spcPts val="1000"/>
              </a:spcBef>
              <a:spcAft>
                <a:spcPts val="0"/>
              </a:spcAft>
              <a:buSzPts val="900"/>
              <a:buNone/>
              <a:defRPr sz="900"/>
            </a:lvl7pPr>
            <a:lvl8pPr indent="-228600" lvl="7" marL="3657600" rtl="1" algn="r">
              <a:spcBef>
                <a:spcPts val="1000"/>
              </a:spcBef>
              <a:spcAft>
                <a:spcPts val="0"/>
              </a:spcAft>
              <a:buSzPts val="900"/>
              <a:buNone/>
              <a:defRPr sz="900"/>
            </a:lvl8pPr>
            <a:lvl9pPr indent="-228600" lvl="8" marL="4114800" rtl="1" algn="r">
              <a:spcBef>
                <a:spcPts val="1000"/>
              </a:spcBef>
              <a:spcAft>
                <a:spcPts val="0"/>
              </a:spcAft>
              <a:buSzPts val="900"/>
              <a:buNone/>
              <a:defRPr sz="900"/>
            </a:lvl9pPr>
          </a:lstStyle>
          <a:p/>
        </p:txBody>
      </p:sp>
      <p:sp>
        <p:nvSpPr>
          <p:cNvPr id="100" name="Google Shape;100;p18"/>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1" name="Google Shape;101;p18"/>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2" name="Google Shape;102;p18"/>
          <p:cNvSpPr/>
          <p:nvPr/>
        </p:nvSpPr>
        <p:spPr>
          <a:xfrm flipH="1" rot="10800000">
            <a:off x="-4189" y="491172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8"/>
          <p:cNvSpPr txBox="1"/>
          <p:nvPr>
            <p:ph idx="12" type="sldNum"/>
          </p:nvPr>
        </p:nvSpPr>
        <p:spPr>
          <a:xfrm>
            <a:off x="531812" y="4983087"/>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ar-JO"/>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1.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FFFFF"/>
            </a:gs>
            <a:gs pos="100000">
              <a:srgbClr val="C4DCE3"/>
            </a:gs>
          </a:gsLst>
          <a:lin ang="5400000" scaled="0"/>
        </a:gradFill>
      </p:bgPr>
    </p:bg>
    <p:spTree>
      <p:nvGrpSpPr>
        <p:cNvPr id="5" name="Shape 5"/>
        <p:cNvGrpSpPr/>
        <p:nvPr/>
      </p:nvGrpSpPr>
      <p:grpSpPr>
        <a:xfrm>
          <a:off x="0" y="0"/>
          <a:ext cx="0" cy="0"/>
          <a:chOff x="0" y="0"/>
          <a:chExt cx="0" cy="0"/>
        </a:xfrm>
      </p:grpSpPr>
      <p:grpSp>
        <p:nvGrpSpPr>
          <p:cNvPr id="6" name="Google Shape;6;p9"/>
          <p:cNvGrpSpPr/>
          <p:nvPr/>
        </p:nvGrpSpPr>
        <p:grpSpPr>
          <a:xfrm>
            <a:off x="1" y="228600"/>
            <a:ext cx="2851516" cy="6638628"/>
            <a:chOff x="2487613" y="285750"/>
            <a:chExt cx="2428875" cy="5654676"/>
          </a:xfrm>
        </p:grpSpPr>
        <p:sp>
          <p:nvSpPr>
            <p:cNvPr id="7" name="Google Shape;7;p9"/>
            <p:cNvSpPr/>
            <p:nvPr/>
          </p:nvSpPr>
          <p:spPr>
            <a:xfrm>
              <a:off x="2487613" y="2284413"/>
              <a:ext cx="85725" cy="533400"/>
            </a:xfrm>
            <a:custGeom>
              <a:rect b="b" l="l" r="r" t="t"/>
              <a:pathLst>
                <a:path extrusionOk="0" h="136" w="22">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 name="Google Shape;8;p9"/>
            <p:cNvSpPr/>
            <p:nvPr/>
          </p:nvSpPr>
          <p:spPr>
            <a:xfrm>
              <a:off x="2597151" y="2779713"/>
              <a:ext cx="550863" cy="1978025"/>
            </a:xfrm>
            <a:custGeom>
              <a:rect b="b" l="l" r="r" t="t"/>
              <a:pathLst>
                <a:path extrusionOk="0" h="504" w="140">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 name="Google Shape;9;p9"/>
            <p:cNvSpPr/>
            <p:nvPr/>
          </p:nvSpPr>
          <p:spPr>
            <a:xfrm>
              <a:off x="3175001" y="4730750"/>
              <a:ext cx="519113" cy="1209675"/>
            </a:xfrm>
            <a:custGeom>
              <a:rect b="b" l="l" r="r" t="t"/>
              <a:pathLst>
                <a:path extrusionOk="0" h="308" w="132">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 name="Google Shape;10;p9"/>
            <p:cNvSpPr/>
            <p:nvPr/>
          </p:nvSpPr>
          <p:spPr>
            <a:xfrm>
              <a:off x="3305176" y="5630863"/>
              <a:ext cx="146050" cy="309563"/>
            </a:xfrm>
            <a:custGeom>
              <a:rect b="b" l="l" r="r" t="t"/>
              <a:pathLst>
                <a:path extrusionOk="0" h="79" w="37">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9"/>
            <p:cNvSpPr/>
            <p:nvPr/>
          </p:nvSpPr>
          <p:spPr>
            <a:xfrm>
              <a:off x="2573338" y="2817813"/>
              <a:ext cx="700088" cy="2835275"/>
            </a:xfrm>
            <a:custGeom>
              <a:rect b="b" l="l" r="r" t="t"/>
              <a:pathLst>
                <a:path extrusionOk="0" h="722" w="178">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9"/>
            <p:cNvSpPr/>
            <p:nvPr/>
          </p:nvSpPr>
          <p:spPr>
            <a:xfrm>
              <a:off x="2506663" y="285750"/>
              <a:ext cx="90488" cy="2493963"/>
            </a:xfrm>
            <a:custGeom>
              <a:rect b="b" l="l" r="r" t="t"/>
              <a:pathLst>
                <a:path extrusionOk="0" h="635" w="23">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9"/>
            <p:cNvSpPr/>
            <p:nvPr/>
          </p:nvSpPr>
          <p:spPr>
            <a:xfrm>
              <a:off x="2554288" y="2598738"/>
              <a:ext cx="66675" cy="420688"/>
            </a:xfrm>
            <a:custGeom>
              <a:rect b="b" l="l" r="r" t="t"/>
              <a:pathLst>
                <a:path extrusionOk="0" h="107" w="1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9"/>
            <p:cNvSpPr/>
            <p:nvPr/>
          </p:nvSpPr>
          <p:spPr>
            <a:xfrm>
              <a:off x="3143251" y="4757738"/>
              <a:ext cx="161925" cy="873125"/>
            </a:xfrm>
            <a:custGeom>
              <a:rect b="b" l="l" r="r" t="t"/>
              <a:pathLst>
                <a:path extrusionOk="0" h="222" w="41">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9"/>
            <p:cNvSpPr/>
            <p:nvPr/>
          </p:nvSpPr>
          <p:spPr>
            <a:xfrm>
              <a:off x="3148013" y="1282700"/>
              <a:ext cx="1768475" cy="3448050"/>
            </a:xfrm>
            <a:custGeom>
              <a:rect b="b" l="l" r="r" t="t"/>
              <a:pathLst>
                <a:path extrusionOk="0" h="878" w="450">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9"/>
            <p:cNvSpPr/>
            <p:nvPr/>
          </p:nvSpPr>
          <p:spPr>
            <a:xfrm>
              <a:off x="3273426" y="5653088"/>
              <a:ext cx="138113" cy="287338"/>
            </a:xfrm>
            <a:custGeom>
              <a:rect b="b" l="l" r="r" t="t"/>
              <a:pathLst>
                <a:path extrusionOk="0" h="73" w="35">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9"/>
            <p:cNvSpPr/>
            <p:nvPr/>
          </p:nvSpPr>
          <p:spPr>
            <a:xfrm>
              <a:off x="3143251" y="4656138"/>
              <a:ext cx="31750" cy="188913"/>
            </a:xfrm>
            <a:custGeom>
              <a:rect b="b" l="l" r="r" t="t"/>
              <a:pathLst>
                <a:path extrusionOk="0" h="48" w="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9"/>
            <p:cNvSpPr/>
            <p:nvPr/>
          </p:nvSpPr>
          <p:spPr>
            <a:xfrm>
              <a:off x="3211513" y="5410200"/>
              <a:ext cx="203200" cy="530225"/>
            </a:xfrm>
            <a:custGeom>
              <a:rect b="b" l="l" r="r" t="t"/>
              <a:pathLst>
                <a:path extrusionOk="0" h="135" w="52">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 name="Google Shape;19;p9"/>
          <p:cNvGrpSpPr/>
          <p:nvPr/>
        </p:nvGrpSpPr>
        <p:grpSpPr>
          <a:xfrm>
            <a:off x="27221" y="157"/>
            <a:ext cx="2356674" cy="6853096"/>
            <a:chOff x="6627813" y="195610"/>
            <a:chExt cx="1952625" cy="5678141"/>
          </a:xfrm>
        </p:grpSpPr>
        <p:sp>
          <p:nvSpPr>
            <p:cNvPr id="20" name="Google Shape;20;p9"/>
            <p:cNvSpPr/>
            <p:nvPr/>
          </p:nvSpPr>
          <p:spPr>
            <a:xfrm>
              <a:off x="6627813" y="195610"/>
              <a:ext cx="409575" cy="3646488"/>
            </a:xfrm>
            <a:custGeom>
              <a:rect b="b" l="l" r="r" t="t"/>
              <a:pathLst>
                <a:path extrusionOk="0" h="920" w="103">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9"/>
            <p:cNvSpPr/>
            <p:nvPr/>
          </p:nvSpPr>
          <p:spPr>
            <a:xfrm>
              <a:off x="7061201" y="3771900"/>
              <a:ext cx="350838" cy="1309688"/>
            </a:xfrm>
            <a:custGeom>
              <a:rect b="b" l="l" r="r" t="t"/>
              <a:pathLst>
                <a:path extrusionOk="0" h="330" w="88">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9"/>
            <p:cNvSpPr/>
            <p:nvPr/>
          </p:nvSpPr>
          <p:spPr>
            <a:xfrm>
              <a:off x="7439026" y="5053013"/>
              <a:ext cx="357188" cy="820738"/>
            </a:xfrm>
            <a:custGeom>
              <a:rect b="b" l="l" r="r" t="t"/>
              <a:pathLst>
                <a:path extrusionOk="0" h="207" w="90">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9"/>
            <p:cNvSpPr/>
            <p:nvPr/>
          </p:nvSpPr>
          <p:spPr>
            <a:xfrm>
              <a:off x="7037388" y="3811588"/>
              <a:ext cx="457200" cy="1852613"/>
            </a:xfrm>
            <a:custGeom>
              <a:rect b="b" l="l" r="r" t="t"/>
              <a:pathLst>
                <a:path extrusionOk="0" h="467" w="115">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9"/>
            <p:cNvSpPr/>
            <p:nvPr/>
          </p:nvSpPr>
          <p:spPr>
            <a:xfrm>
              <a:off x="6992938" y="1263650"/>
              <a:ext cx="144463" cy="2508250"/>
            </a:xfrm>
            <a:custGeom>
              <a:rect b="b" l="l" r="r" t="t"/>
              <a:pathLst>
                <a:path extrusionOk="0" h="633" w="36">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9"/>
            <p:cNvSpPr/>
            <p:nvPr/>
          </p:nvSpPr>
          <p:spPr>
            <a:xfrm>
              <a:off x="7526338" y="5640388"/>
              <a:ext cx="111125" cy="233363"/>
            </a:xfrm>
            <a:custGeom>
              <a:rect b="b" l="l" r="r" t="t"/>
              <a:pathLst>
                <a:path extrusionOk="0" h="59" w="28">
                  <a:moveTo>
                    <a:pt x="22" y="59"/>
                  </a:moveTo>
                  <a:cubicBezTo>
                    <a:pt x="28" y="59"/>
                    <a:pt x="28" y="59"/>
                    <a:pt x="28" y="59"/>
                  </a:cubicBezTo>
                  <a:cubicBezTo>
                    <a:pt x="18" y="40"/>
                    <a:pt x="9" y="20"/>
                    <a:pt x="0" y="0"/>
                  </a:cubicBezTo>
                  <a:cubicBezTo>
                    <a:pt x="6" y="20"/>
                    <a:pt x="13" y="40"/>
                    <a:pt x="22" y="59"/>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9"/>
            <p:cNvSpPr/>
            <p:nvPr/>
          </p:nvSpPr>
          <p:spPr>
            <a:xfrm>
              <a:off x="7021513" y="3598863"/>
              <a:ext cx="68263" cy="423863"/>
            </a:xfrm>
            <a:custGeom>
              <a:rect b="b" l="l" r="r" t="t"/>
              <a:pathLst>
                <a:path extrusionOk="0" h="107" w="1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9"/>
            <p:cNvSpPr/>
            <p:nvPr/>
          </p:nvSpPr>
          <p:spPr>
            <a:xfrm>
              <a:off x="7412038" y="2801938"/>
              <a:ext cx="1168400" cy="2251075"/>
            </a:xfrm>
            <a:custGeom>
              <a:rect b="b" l="l" r="r" t="t"/>
              <a:pathLst>
                <a:path extrusionOk="0" h="568" w="294">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9"/>
            <p:cNvSpPr/>
            <p:nvPr/>
          </p:nvSpPr>
          <p:spPr>
            <a:xfrm>
              <a:off x="7494588" y="5664200"/>
              <a:ext cx="100013" cy="209550"/>
            </a:xfrm>
            <a:custGeom>
              <a:rect b="b" l="l" r="r" t="t"/>
              <a:pathLst>
                <a:path extrusionOk="0" h="53" w="25">
                  <a:moveTo>
                    <a:pt x="0" y="0"/>
                  </a:moveTo>
                  <a:cubicBezTo>
                    <a:pt x="5" y="18"/>
                    <a:pt x="12" y="36"/>
                    <a:pt x="19" y="53"/>
                  </a:cubicBezTo>
                  <a:cubicBezTo>
                    <a:pt x="25" y="53"/>
                    <a:pt x="25" y="53"/>
                    <a:pt x="25" y="53"/>
                  </a:cubicBezTo>
                  <a:cubicBezTo>
                    <a:pt x="16" y="36"/>
                    <a:pt x="8" y="18"/>
                    <a:pt x="0"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9"/>
            <p:cNvSpPr/>
            <p:nvPr/>
          </p:nvSpPr>
          <p:spPr>
            <a:xfrm>
              <a:off x="7412038" y="5081588"/>
              <a:ext cx="114300" cy="558800"/>
            </a:xfrm>
            <a:custGeom>
              <a:rect b="b" l="l" r="r" t="t"/>
              <a:pathLst>
                <a:path extrusionOk="0" h="141" w="29">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9"/>
            <p:cNvSpPr/>
            <p:nvPr/>
          </p:nvSpPr>
          <p:spPr>
            <a:xfrm>
              <a:off x="7412038" y="4978400"/>
              <a:ext cx="31750" cy="188913"/>
            </a:xfrm>
            <a:custGeom>
              <a:rect b="b" l="l" r="r" t="t"/>
              <a:pathLst>
                <a:path extrusionOk="0" h="48" w="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9"/>
            <p:cNvSpPr/>
            <p:nvPr/>
          </p:nvSpPr>
          <p:spPr>
            <a:xfrm>
              <a:off x="7439026" y="5434013"/>
              <a:ext cx="174625" cy="439738"/>
            </a:xfrm>
            <a:custGeom>
              <a:rect b="b" l="l" r="r" t="t"/>
              <a:pathLst>
                <a:path extrusionOk="0" h="111" w="44">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2" name="Google Shape;32;p9"/>
          <p:cNvSpPr/>
          <p:nvPr/>
        </p:nvSpPr>
        <p:spPr>
          <a:xfrm>
            <a:off x="0" y="0"/>
            <a:ext cx="182880" cy="68580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9"/>
          <p:cNvSpPr txBox="1"/>
          <p:nvPr>
            <p:ph type="title"/>
          </p:nvPr>
        </p:nvSpPr>
        <p:spPr>
          <a:xfrm>
            <a:off x="2592924" y="624110"/>
            <a:ext cx="8911687" cy="1280890"/>
          </a:xfrm>
          <a:prstGeom prst="rect">
            <a:avLst/>
          </a:prstGeom>
          <a:noFill/>
          <a:ln>
            <a:noFill/>
          </a:ln>
        </p:spPr>
        <p:txBody>
          <a:bodyPr anchorCtr="0" anchor="t" bIns="45700" lIns="91425" spcFirstLastPara="1" rIns="91425" wrap="square" tIns="45700">
            <a:normAutofit/>
          </a:bodyPr>
          <a:lstStyle>
            <a:lvl1pPr lvl="0" marR="0" rtl="1" algn="l">
              <a:spcBef>
                <a:spcPts val="0"/>
              </a:spcBef>
              <a:spcAft>
                <a:spcPts val="0"/>
              </a:spcAft>
              <a:buClr>
                <a:srgbClr val="168DBA"/>
              </a:buClr>
              <a:buSzPts val="3600"/>
              <a:buFont typeface="Century Gothic"/>
              <a:buNone/>
              <a:defRPr b="0" i="0" sz="3600" u="none" cap="none" strike="noStrike">
                <a:solidFill>
                  <a:srgbClr val="168DBA"/>
                </a:solidFill>
                <a:latin typeface="Century Gothic"/>
                <a:ea typeface="Century Gothic"/>
                <a:cs typeface="Century Gothic"/>
                <a:sym typeface="Century Gothic"/>
              </a:defRPr>
            </a:lvl1pPr>
            <a:lvl2pPr lvl="1" marR="0" rtl="1" algn="l">
              <a:spcBef>
                <a:spcPts val="0"/>
              </a:spcBef>
              <a:spcAft>
                <a:spcPts val="0"/>
              </a:spcAft>
              <a:buSzPts val="1400"/>
              <a:buNone/>
              <a:defRPr b="0" i="0" sz="1800" u="none" cap="none" strike="noStrike">
                <a:solidFill>
                  <a:schemeClr val="dk2"/>
                </a:solidFill>
              </a:defRPr>
            </a:lvl2pPr>
            <a:lvl3pPr lvl="2" marR="0" rtl="1" algn="l">
              <a:spcBef>
                <a:spcPts val="0"/>
              </a:spcBef>
              <a:spcAft>
                <a:spcPts val="0"/>
              </a:spcAft>
              <a:buSzPts val="1400"/>
              <a:buNone/>
              <a:defRPr b="0" i="0" sz="1800" u="none" cap="none" strike="noStrike">
                <a:solidFill>
                  <a:schemeClr val="dk2"/>
                </a:solidFill>
              </a:defRPr>
            </a:lvl3pPr>
            <a:lvl4pPr lvl="3" marR="0" rtl="1" algn="l">
              <a:spcBef>
                <a:spcPts val="0"/>
              </a:spcBef>
              <a:spcAft>
                <a:spcPts val="0"/>
              </a:spcAft>
              <a:buSzPts val="1400"/>
              <a:buNone/>
              <a:defRPr b="0" i="0" sz="1800" u="none" cap="none" strike="noStrike">
                <a:solidFill>
                  <a:schemeClr val="dk2"/>
                </a:solidFill>
              </a:defRPr>
            </a:lvl4pPr>
            <a:lvl5pPr lvl="4" marR="0" rtl="1" algn="l">
              <a:spcBef>
                <a:spcPts val="0"/>
              </a:spcBef>
              <a:spcAft>
                <a:spcPts val="0"/>
              </a:spcAft>
              <a:buSzPts val="1400"/>
              <a:buNone/>
              <a:defRPr b="0" i="0" sz="1800" u="none" cap="none" strike="noStrike">
                <a:solidFill>
                  <a:schemeClr val="dk2"/>
                </a:solidFill>
              </a:defRPr>
            </a:lvl5pPr>
            <a:lvl6pPr lvl="5" marR="0" rtl="1" algn="l">
              <a:spcBef>
                <a:spcPts val="0"/>
              </a:spcBef>
              <a:spcAft>
                <a:spcPts val="0"/>
              </a:spcAft>
              <a:buSzPts val="1400"/>
              <a:buNone/>
              <a:defRPr b="0" i="0" sz="1800" u="none" cap="none" strike="noStrike">
                <a:solidFill>
                  <a:schemeClr val="dk2"/>
                </a:solidFill>
              </a:defRPr>
            </a:lvl6pPr>
            <a:lvl7pPr lvl="6" marR="0" rtl="1" algn="l">
              <a:spcBef>
                <a:spcPts val="0"/>
              </a:spcBef>
              <a:spcAft>
                <a:spcPts val="0"/>
              </a:spcAft>
              <a:buSzPts val="1400"/>
              <a:buNone/>
              <a:defRPr b="0" i="0" sz="1800" u="none" cap="none" strike="noStrike">
                <a:solidFill>
                  <a:schemeClr val="dk2"/>
                </a:solidFill>
              </a:defRPr>
            </a:lvl7pPr>
            <a:lvl8pPr lvl="7" marR="0" rtl="1" algn="l">
              <a:spcBef>
                <a:spcPts val="0"/>
              </a:spcBef>
              <a:spcAft>
                <a:spcPts val="0"/>
              </a:spcAft>
              <a:buSzPts val="1400"/>
              <a:buNone/>
              <a:defRPr b="0" i="0" sz="1800" u="none" cap="none" strike="noStrike">
                <a:solidFill>
                  <a:schemeClr val="dk2"/>
                </a:solidFill>
              </a:defRPr>
            </a:lvl8pPr>
            <a:lvl9pPr lvl="8" marR="0" rtl="1" algn="l">
              <a:spcBef>
                <a:spcPts val="0"/>
              </a:spcBef>
              <a:spcAft>
                <a:spcPts val="0"/>
              </a:spcAft>
              <a:buSzPts val="1400"/>
              <a:buNone/>
              <a:defRPr b="0" i="0" sz="1800" u="none" cap="none" strike="noStrike">
                <a:solidFill>
                  <a:schemeClr val="dk2"/>
                </a:solidFill>
              </a:defRPr>
            </a:lvl9pPr>
          </a:lstStyle>
          <a:p/>
        </p:txBody>
      </p:sp>
      <p:sp>
        <p:nvSpPr>
          <p:cNvPr id="34" name="Google Shape;34;p9"/>
          <p:cNvSpPr txBox="1"/>
          <p:nvPr>
            <p:ph idx="1" type="body"/>
          </p:nvPr>
        </p:nvSpPr>
        <p:spPr>
          <a:xfrm>
            <a:off x="2589212" y="2133600"/>
            <a:ext cx="8915400" cy="3886200"/>
          </a:xfrm>
          <a:prstGeom prst="rect">
            <a:avLst/>
          </a:prstGeom>
          <a:noFill/>
          <a:ln>
            <a:noFill/>
          </a:ln>
        </p:spPr>
        <p:txBody>
          <a:bodyPr anchorCtr="0" anchor="t" bIns="45700" lIns="91425" spcFirstLastPara="1" rIns="91425" wrap="square" tIns="45700">
            <a:normAutofit/>
          </a:bodyPr>
          <a:lstStyle>
            <a:lvl1pPr indent="-342900" lvl="0" marL="457200" marR="0" rtl="1" algn="r">
              <a:spcBef>
                <a:spcPts val="1000"/>
              </a:spcBef>
              <a:spcAft>
                <a:spcPts val="0"/>
              </a:spcAft>
              <a:buClr>
                <a:schemeClr val="accent1"/>
              </a:buClr>
              <a:buSzPts val="1800"/>
              <a:buFont typeface="Noto Sans Symbols"/>
              <a:buChar char="🠶"/>
              <a:defRPr b="0" i="0" sz="1800" u="none" cap="none" strike="noStrike">
                <a:solidFill>
                  <a:srgbClr val="3F3F3F"/>
                </a:solidFill>
                <a:latin typeface="Century Gothic"/>
                <a:ea typeface="Century Gothic"/>
                <a:cs typeface="Century Gothic"/>
                <a:sym typeface="Century Gothic"/>
              </a:defRPr>
            </a:lvl1pPr>
            <a:lvl2pPr indent="-330200" lvl="1" marL="914400" marR="0" rtl="1" algn="r">
              <a:spcBef>
                <a:spcPts val="1000"/>
              </a:spcBef>
              <a:spcAft>
                <a:spcPts val="0"/>
              </a:spcAft>
              <a:buClr>
                <a:schemeClr val="accent1"/>
              </a:buClr>
              <a:buSzPts val="1600"/>
              <a:buFont typeface="Noto Sans Symbols"/>
              <a:buChar char="🠶"/>
              <a:defRPr b="0" i="0" sz="1600" u="none" cap="none" strike="noStrike">
                <a:solidFill>
                  <a:srgbClr val="3F3F3F"/>
                </a:solidFill>
                <a:latin typeface="Century Gothic"/>
                <a:ea typeface="Century Gothic"/>
                <a:cs typeface="Century Gothic"/>
                <a:sym typeface="Century Gothic"/>
              </a:defRPr>
            </a:lvl2pPr>
            <a:lvl3pPr indent="-317500" lvl="2" marL="1371600" marR="0" rtl="1" algn="r">
              <a:spcBef>
                <a:spcPts val="1000"/>
              </a:spcBef>
              <a:spcAft>
                <a:spcPts val="0"/>
              </a:spcAft>
              <a:buClr>
                <a:schemeClr val="accent1"/>
              </a:buClr>
              <a:buSzPts val="1400"/>
              <a:buFont typeface="Noto Sans Symbols"/>
              <a:buChar char="🠶"/>
              <a:defRPr b="0" i="0" sz="1400" u="none" cap="none" strike="noStrike">
                <a:solidFill>
                  <a:srgbClr val="3F3F3F"/>
                </a:solidFill>
                <a:latin typeface="Century Gothic"/>
                <a:ea typeface="Century Gothic"/>
                <a:cs typeface="Century Gothic"/>
                <a:sym typeface="Century Gothic"/>
              </a:defRPr>
            </a:lvl3pPr>
            <a:lvl4pPr indent="-304800" lvl="3" marL="1828800" marR="0" rtl="1" algn="r">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4pPr>
            <a:lvl5pPr indent="-304800" lvl="4" marL="2286000" marR="0" rtl="1" algn="r">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5pPr>
            <a:lvl6pPr indent="-304800" lvl="5" marL="2743200" marR="0" rtl="1" algn="r">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304800" lvl="6" marL="3200400" marR="0" rtl="1" algn="r">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304800" lvl="7" marL="3657600" marR="0" rtl="1" algn="r">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304800" lvl="8" marL="4114800" marR="0" rtl="1" algn="r">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35" name="Google Shape;35;p9"/>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900" u="none" cap="none" strike="noStrike">
                <a:solidFill>
                  <a:srgbClr val="888888"/>
                </a:solidFill>
                <a:latin typeface="Century Gothic"/>
                <a:ea typeface="Century Gothic"/>
                <a:cs typeface="Century Gothic"/>
                <a:sym typeface="Century Gothic"/>
              </a:defRPr>
            </a:lvl1pPr>
            <a:lvl2pPr lvl="1"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36" name="Google Shape;36;p9"/>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888888"/>
                </a:solidFill>
                <a:latin typeface="Century Gothic"/>
                <a:ea typeface="Century Gothic"/>
                <a:cs typeface="Century Gothic"/>
                <a:sym typeface="Century Gothic"/>
              </a:defRPr>
            </a:lvl1pPr>
            <a:lvl2pPr lvl="1"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37" name="Google Shape;37;p9"/>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2000" u="none" cap="none" strike="noStrike">
                <a:solidFill>
                  <a:srgbClr val="FEFFFF"/>
                </a:solidFill>
                <a:latin typeface="Century Gothic"/>
                <a:ea typeface="Century Gothic"/>
                <a:cs typeface="Century Gothic"/>
                <a:sym typeface="Century Gothic"/>
              </a:defRPr>
            </a:lvl1pPr>
            <a:lvl2pPr indent="0" lvl="1" marL="0" marR="0" rtl="0" algn="r">
              <a:spcBef>
                <a:spcPts val="0"/>
              </a:spcBef>
              <a:buNone/>
              <a:defRPr b="0" i="0" sz="2000" u="none" cap="none" strike="noStrike">
                <a:solidFill>
                  <a:srgbClr val="FEFFFF"/>
                </a:solidFill>
                <a:latin typeface="Century Gothic"/>
                <a:ea typeface="Century Gothic"/>
                <a:cs typeface="Century Gothic"/>
                <a:sym typeface="Century Gothic"/>
              </a:defRPr>
            </a:lvl2pPr>
            <a:lvl3pPr indent="0" lvl="2" marL="0" marR="0" rtl="0" algn="r">
              <a:spcBef>
                <a:spcPts val="0"/>
              </a:spcBef>
              <a:buNone/>
              <a:defRPr b="0" i="0" sz="2000" u="none" cap="none" strike="noStrike">
                <a:solidFill>
                  <a:srgbClr val="FEFFFF"/>
                </a:solidFill>
                <a:latin typeface="Century Gothic"/>
                <a:ea typeface="Century Gothic"/>
                <a:cs typeface="Century Gothic"/>
                <a:sym typeface="Century Gothic"/>
              </a:defRPr>
            </a:lvl3pPr>
            <a:lvl4pPr indent="0" lvl="3" marL="0" marR="0" rtl="0" algn="r">
              <a:spcBef>
                <a:spcPts val="0"/>
              </a:spcBef>
              <a:buNone/>
              <a:defRPr b="0" i="0" sz="2000" u="none" cap="none" strike="noStrike">
                <a:solidFill>
                  <a:srgbClr val="FEFFFF"/>
                </a:solidFill>
                <a:latin typeface="Century Gothic"/>
                <a:ea typeface="Century Gothic"/>
                <a:cs typeface="Century Gothic"/>
                <a:sym typeface="Century Gothic"/>
              </a:defRPr>
            </a:lvl4pPr>
            <a:lvl5pPr indent="0" lvl="4" marL="0" marR="0" rtl="0" algn="r">
              <a:spcBef>
                <a:spcPts val="0"/>
              </a:spcBef>
              <a:buNone/>
              <a:defRPr b="0" i="0" sz="2000" u="none" cap="none" strike="noStrike">
                <a:solidFill>
                  <a:srgbClr val="FEFFFF"/>
                </a:solidFill>
                <a:latin typeface="Century Gothic"/>
                <a:ea typeface="Century Gothic"/>
                <a:cs typeface="Century Gothic"/>
                <a:sym typeface="Century Gothic"/>
              </a:defRPr>
            </a:lvl5pPr>
            <a:lvl6pPr indent="0" lvl="5" marL="0" marR="0" rtl="0" algn="r">
              <a:spcBef>
                <a:spcPts val="0"/>
              </a:spcBef>
              <a:buNone/>
              <a:defRPr b="0" i="0" sz="2000" u="none" cap="none" strike="noStrike">
                <a:solidFill>
                  <a:srgbClr val="FEFFFF"/>
                </a:solidFill>
                <a:latin typeface="Century Gothic"/>
                <a:ea typeface="Century Gothic"/>
                <a:cs typeface="Century Gothic"/>
                <a:sym typeface="Century Gothic"/>
              </a:defRPr>
            </a:lvl6pPr>
            <a:lvl7pPr indent="0" lvl="6" marL="0" marR="0" rtl="0" algn="r">
              <a:spcBef>
                <a:spcPts val="0"/>
              </a:spcBef>
              <a:buNone/>
              <a:defRPr b="0" i="0" sz="2000" u="none" cap="none" strike="noStrike">
                <a:solidFill>
                  <a:srgbClr val="FEFFFF"/>
                </a:solidFill>
                <a:latin typeface="Century Gothic"/>
                <a:ea typeface="Century Gothic"/>
                <a:cs typeface="Century Gothic"/>
                <a:sym typeface="Century Gothic"/>
              </a:defRPr>
            </a:lvl7pPr>
            <a:lvl8pPr indent="0" lvl="7" marL="0" marR="0" rtl="0" algn="r">
              <a:spcBef>
                <a:spcPts val="0"/>
              </a:spcBef>
              <a:buNone/>
              <a:defRPr b="0" i="0" sz="2000" u="none" cap="none" strike="noStrike">
                <a:solidFill>
                  <a:srgbClr val="FEFFFF"/>
                </a:solidFill>
                <a:latin typeface="Century Gothic"/>
                <a:ea typeface="Century Gothic"/>
                <a:cs typeface="Century Gothic"/>
                <a:sym typeface="Century Gothic"/>
              </a:defRPr>
            </a:lvl8pPr>
            <a:lvl9pPr indent="0" lvl="8" marL="0" marR="0" rtl="0" algn="r">
              <a:spcBef>
                <a:spcPts val="0"/>
              </a:spcBef>
              <a:buNone/>
              <a:defRPr b="0" i="0" sz="2000" u="none" cap="none" strike="noStrik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ar-JO"/>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comments" Target="../comments/commen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comments" Target="../comments/commen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s://www.youtube.com/watch?v=crXlvBEzQsI"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https://padlet.com/ebtesam40/padlet-edd8mzihw3x85ll4"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1"/>
          <p:cNvSpPr txBox="1"/>
          <p:nvPr>
            <p:ph type="ctrTitle"/>
          </p:nvPr>
        </p:nvSpPr>
        <p:spPr>
          <a:xfrm>
            <a:off x="1870365" y="2228956"/>
            <a:ext cx="9400308" cy="2038243"/>
          </a:xfrm>
          <a:prstGeom prst="rect">
            <a:avLst/>
          </a:prstGeom>
          <a:noFill/>
          <a:ln>
            <a:noFill/>
          </a:ln>
        </p:spPr>
        <p:txBody>
          <a:bodyPr anchorCtr="0" anchor="b" bIns="45700" lIns="91425" spcFirstLastPara="1" rIns="91425" wrap="square" tIns="45700">
            <a:normAutofit/>
          </a:bodyPr>
          <a:lstStyle/>
          <a:p>
            <a:pPr indent="0" lvl="0" marL="0" rtl="1" algn="r">
              <a:spcBef>
                <a:spcPts val="0"/>
              </a:spcBef>
              <a:spcAft>
                <a:spcPts val="0"/>
              </a:spcAft>
              <a:buClr>
                <a:srgbClr val="168DBA"/>
              </a:buClr>
              <a:buSzPts val="5400"/>
              <a:buFont typeface="Arial"/>
              <a:buNone/>
            </a:pPr>
            <a:r>
              <a:rPr lang="ar-JO">
                <a:latin typeface="Arial"/>
                <a:ea typeface="Arial"/>
                <a:cs typeface="Arial"/>
                <a:sym typeface="Arial"/>
              </a:rPr>
              <a:t>    الموضوع: العائلة الدرزية</a:t>
            </a:r>
            <a:br>
              <a:rPr lang="ar-JO">
                <a:latin typeface="Arial"/>
                <a:ea typeface="Arial"/>
                <a:cs typeface="Arial"/>
                <a:sym typeface="Arial"/>
              </a:rPr>
            </a:br>
            <a:r>
              <a:rPr lang="ar-JO">
                <a:latin typeface="Arial"/>
                <a:ea typeface="Arial"/>
                <a:cs typeface="Arial"/>
                <a:sym typeface="Arial"/>
              </a:rPr>
              <a:t>         للمدارس الابتدائية</a:t>
            </a:r>
            <a:endParaRPr>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
          <p:cNvSpPr txBox="1"/>
          <p:nvPr>
            <p:ph type="title"/>
          </p:nvPr>
        </p:nvSpPr>
        <p:spPr>
          <a:xfrm>
            <a:off x="2592925" y="624110"/>
            <a:ext cx="8911687" cy="865056"/>
          </a:xfrm>
          <a:prstGeom prst="rect">
            <a:avLst/>
          </a:prstGeom>
          <a:noFill/>
          <a:ln>
            <a:noFill/>
          </a:ln>
        </p:spPr>
        <p:txBody>
          <a:bodyPr anchorCtr="0" anchor="t" bIns="45700" lIns="91425" spcFirstLastPara="1" rIns="91425" wrap="square" tIns="45700">
            <a:normAutofit/>
          </a:bodyPr>
          <a:lstStyle/>
          <a:p>
            <a:pPr indent="0" lvl="0" marL="0" rtl="1" algn="r">
              <a:spcBef>
                <a:spcPts val="0"/>
              </a:spcBef>
              <a:spcAft>
                <a:spcPts val="0"/>
              </a:spcAft>
              <a:buClr>
                <a:srgbClr val="168DBA"/>
              </a:buClr>
              <a:buSzPts val="3600"/>
              <a:buFont typeface="Arial"/>
              <a:buNone/>
            </a:pPr>
            <a:r>
              <a:rPr b="1" lang="ar-JO">
                <a:latin typeface="Arial"/>
                <a:ea typeface="Arial"/>
                <a:cs typeface="Arial"/>
                <a:sym typeface="Arial"/>
              </a:rPr>
              <a:t>الأهداف:</a:t>
            </a:r>
            <a:endParaRPr b="1">
              <a:latin typeface="Arial"/>
              <a:ea typeface="Arial"/>
              <a:cs typeface="Arial"/>
              <a:sym typeface="Arial"/>
            </a:endParaRPr>
          </a:p>
        </p:txBody>
      </p:sp>
      <p:sp>
        <p:nvSpPr>
          <p:cNvPr id="170" name="Google Shape;170;p2"/>
          <p:cNvSpPr txBox="1"/>
          <p:nvPr>
            <p:ph idx="1" type="body"/>
          </p:nvPr>
        </p:nvSpPr>
        <p:spPr>
          <a:xfrm>
            <a:off x="2589212" y="1489166"/>
            <a:ext cx="8915400" cy="4422056"/>
          </a:xfrm>
          <a:prstGeom prst="rect">
            <a:avLst/>
          </a:prstGeom>
          <a:noFill/>
          <a:ln>
            <a:noFill/>
          </a:ln>
        </p:spPr>
        <p:txBody>
          <a:bodyPr anchorCtr="0" anchor="t" bIns="45700" lIns="91425" spcFirstLastPara="1" rIns="91425" wrap="square" tIns="45700">
            <a:normAutofit/>
          </a:bodyPr>
          <a:lstStyle/>
          <a:p>
            <a:pPr indent="-342900" lvl="0" marL="342900" rtl="1" algn="r">
              <a:spcBef>
                <a:spcPts val="0"/>
              </a:spcBef>
              <a:spcAft>
                <a:spcPts val="0"/>
              </a:spcAft>
              <a:buSzPts val="2800"/>
              <a:buChar char="🠶"/>
            </a:pPr>
            <a:r>
              <a:rPr lang="ar-JO" sz="2800">
                <a:solidFill>
                  <a:schemeClr val="dk1"/>
                </a:solidFill>
                <a:latin typeface="Arial"/>
                <a:ea typeface="Arial"/>
                <a:cs typeface="Arial"/>
                <a:sym typeface="Arial"/>
              </a:rPr>
              <a:t>ان يتعلم الطالب على افراد العائلة ودور كل منهم فيها</a:t>
            </a:r>
            <a:r>
              <a:rPr i="0" lang="ar-JO" sz="2800">
                <a:solidFill>
                  <a:schemeClr val="dk1"/>
                </a:solidFill>
                <a:latin typeface="Arial"/>
                <a:ea typeface="Arial"/>
                <a:cs typeface="Arial"/>
                <a:sym typeface="Arial"/>
              </a:rPr>
              <a:t> </a:t>
            </a:r>
            <a:r>
              <a:rPr lang="ar-JO" sz="2800">
                <a:solidFill>
                  <a:schemeClr val="dk1"/>
                </a:solidFill>
                <a:latin typeface="Arial"/>
                <a:ea typeface="Arial"/>
                <a:cs typeface="Arial"/>
                <a:sym typeface="Arial"/>
              </a:rPr>
              <a:t>ان يفهم </a:t>
            </a:r>
            <a:endParaRPr/>
          </a:p>
          <a:p>
            <a:pPr indent="-342900" lvl="0" marL="342900" rtl="1" algn="r">
              <a:spcBef>
                <a:spcPts val="1000"/>
              </a:spcBef>
              <a:spcAft>
                <a:spcPts val="0"/>
              </a:spcAft>
              <a:buSzPts val="2800"/>
              <a:buChar char="🠶"/>
            </a:pPr>
            <a:r>
              <a:rPr lang="ar-JO" sz="2800">
                <a:solidFill>
                  <a:schemeClr val="dk1"/>
                </a:solidFill>
                <a:latin typeface="Arial"/>
                <a:ea typeface="Arial"/>
                <a:cs typeface="Arial"/>
                <a:sym typeface="Arial"/>
              </a:rPr>
              <a:t>أن يذوت الطالب أهمية العائلة ( مفهوم العائلة)</a:t>
            </a:r>
            <a:endParaRPr/>
          </a:p>
          <a:p>
            <a:pPr indent="-342900" lvl="0" marL="342900" rtl="1" algn="r">
              <a:spcBef>
                <a:spcPts val="1000"/>
              </a:spcBef>
              <a:spcAft>
                <a:spcPts val="0"/>
              </a:spcAft>
              <a:buSzPts val="2800"/>
              <a:buChar char="🠶"/>
            </a:pPr>
            <a:r>
              <a:rPr lang="ar-JO" sz="2800">
                <a:solidFill>
                  <a:schemeClr val="dk1"/>
                </a:solidFill>
                <a:latin typeface="Arial"/>
                <a:ea typeface="Arial"/>
                <a:cs typeface="Arial"/>
                <a:sym typeface="Arial"/>
              </a:rPr>
              <a:t>ان يذوت الطالب السلوك الإيجابي ( من خلال قصة:- محبة الاخوين. الخ)</a:t>
            </a:r>
            <a:endParaRPr/>
          </a:p>
          <a:p>
            <a:pPr indent="-342900" lvl="0" marL="342900" rtl="1" algn="r">
              <a:spcBef>
                <a:spcPts val="1000"/>
              </a:spcBef>
              <a:spcAft>
                <a:spcPts val="0"/>
              </a:spcAft>
              <a:buSzPts val="2800"/>
              <a:buChar char="🠶"/>
            </a:pPr>
            <a:r>
              <a:rPr lang="ar-JO" sz="2800">
                <a:solidFill>
                  <a:schemeClr val="dk1"/>
                </a:solidFill>
                <a:latin typeface="Arial"/>
                <a:ea typeface="Arial"/>
                <a:cs typeface="Arial"/>
                <a:sym typeface="Arial"/>
              </a:rPr>
              <a:t> ان يتعلم الطالب عدة مصطلحات جديدة مثل  صلة قرابة. والد. والدة، ام ، اب اخوة، اخوات ،جد، جدة علاقات مشاعر الخ</a:t>
            </a:r>
            <a:endParaRPr/>
          </a:p>
          <a:p>
            <a:pPr indent="-342900" lvl="0" marL="342900" rtl="1" algn="r">
              <a:spcBef>
                <a:spcPts val="1000"/>
              </a:spcBef>
              <a:spcAft>
                <a:spcPts val="0"/>
              </a:spcAft>
              <a:buSzPts val="2800"/>
              <a:buChar char="🠶"/>
            </a:pPr>
            <a:r>
              <a:rPr lang="ar-JO" sz="2800">
                <a:solidFill>
                  <a:schemeClr val="dk1"/>
                </a:solidFill>
                <a:latin typeface="Arial"/>
                <a:ea typeface="Arial"/>
                <a:cs typeface="Arial"/>
                <a:sym typeface="Arial"/>
              </a:rPr>
              <a:t>ان يتعرف الطالب على الحفاظ على العادات والقيم.</a:t>
            </a:r>
            <a:endParaRPr/>
          </a:p>
          <a:p>
            <a:pPr indent="-342900" lvl="0" marL="342900" rtl="1" algn="r">
              <a:spcBef>
                <a:spcPts val="1000"/>
              </a:spcBef>
              <a:spcAft>
                <a:spcPts val="0"/>
              </a:spcAft>
              <a:buSzPts val="2800"/>
              <a:buChar char="🠶"/>
            </a:pPr>
            <a:r>
              <a:rPr lang="ar-JO" sz="2800">
                <a:solidFill>
                  <a:schemeClr val="dk1"/>
                </a:solidFill>
                <a:latin typeface="Arial"/>
                <a:ea typeface="Arial"/>
                <a:cs typeface="Arial"/>
                <a:sym typeface="Arial"/>
              </a:rPr>
              <a:t>ان يشعر بالانتماء الى عائلته والطائفة التوحيدية.</a:t>
            </a:r>
            <a:endParaRPr/>
          </a:p>
          <a:p>
            <a:pPr indent="0" lvl="0" marL="0" rtl="1" algn="r">
              <a:spcBef>
                <a:spcPts val="1000"/>
              </a:spcBef>
              <a:spcAft>
                <a:spcPts val="0"/>
              </a:spcAft>
              <a:buSzPts val="2400"/>
              <a:buNone/>
            </a:pPr>
            <a:r>
              <a:t/>
            </a:r>
            <a:endParaRPr sz="2400">
              <a:solidFill>
                <a:schemeClr val="dk1"/>
              </a:solidFill>
              <a:latin typeface="Arial"/>
              <a:ea typeface="Arial"/>
              <a:cs typeface="Arial"/>
              <a:sym typeface="Arial"/>
            </a:endParaRPr>
          </a:p>
          <a:p>
            <a:pPr indent="-190500" lvl="0" marL="342900" rtl="1" algn="r">
              <a:spcBef>
                <a:spcPts val="1000"/>
              </a:spcBef>
              <a:spcAft>
                <a:spcPts val="0"/>
              </a:spcAft>
              <a:buSzPts val="2400"/>
              <a:buNone/>
            </a:pPr>
            <a:r>
              <a:t/>
            </a:r>
            <a:endParaRPr sz="2400">
              <a:solidFill>
                <a:schemeClr val="dk1"/>
              </a:solidFill>
            </a:endParaRPr>
          </a:p>
          <a:p>
            <a:pPr indent="-228600" lvl="0" marL="342900" rtl="1" algn="r">
              <a:spcBef>
                <a:spcPts val="1000"/>
              </a:spcBef>
              <a:spcAft>
                <a:spcPts val="0"/>
              </a:spcAft>
              <a:buSzPts val="1800"/>
              <a:buNone/>
            </a:pPr>
            <a:r>
              <a:t/>
            </a:r>
            <a:endParaRPr>
              <a:solidFill>
                <a:schemeClr val="dk1"/>
              </a:solidFill>
            </a:endParaRPr>
          </a:p>
          <a:p>
            <a:pPr indent="-228600" lvl="0" marL="342900" rtl="1" algn="r">
              <a:spcBef>
                <a:spcPts val="1000"/>
              </a:spcBef>
              <a:spcAft>
                <a:spcPts val="0"/>
              </a:spcAft>
              <a:buSzPts val="1800"/>
              <a:buNone/>
            </a:pPr>
            <a:r>
              <a:t/>
            </a:r>
            <a:endParaRPr>
              <a:solidFill>
                <a:schemeClr val="dk1"/>
              </a:solidFill>
            </a:endParaRPr>
          </a:p>
          <a:p>
            <a:pPr indent="-228600" lvl="0" marL="342900" rtl="1" algn="r">
              <a:spcBef>
                <a:spcPts val="1000"/>
              </a:spcBef>
              <a:spcAft>
                <a:spcPts val="0"/>
              </a:spcAft>
              <a:buSzPts val="180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3"/>
          <p:cNvSpPr txBox="1"/>
          <p:nvPr>
            <p:ph type="title"/>
          </p:nvPr>
        </p:nvSpPr>
        <p:spPr>
          <a:xfrm>
            <a:off x="2197510" y="361098"/>
            <a:ext cx="8775290" cy="2777845"/>
          </a:xfrm>
          <a:prstGeom prst="rect">
            <a:avLst/>
          </a:prstGeom>
          <a:noFill/>
          <a:ln>
            <a:noFill/>
          </a:ln>
        </p:spPr>
        <p:txBody>
          <a:bodyPr anchorCtr="0" anchor="t" bIns="45700" lIns="91425" spcFirstLastPara="1" rIns="91425" wrap="square" tIns="45700">
            <a:normAutofit fontScale="90000"/>
          </a:bodyPr>
          <a:lstStyle/>
          <a:p>
            <a:pPr indent="-571500" lvl="0" marL="571500" rtl="1" algn="r">
              <a:spcBef>
                <a:spcPts val="0"/>
              </a:spcBef>
              <a:spcAft>
                <a:spcPts val="0"/>
              </a:spcAft>
              <a:buClr>
                <a:schemeClr val="dk1"/>
              </a:buClr>
              <a:buSzPct val="81818"/>
              <a:buFont typeface="Noto Sans Symbols"/>
              <a:buChar char="❑"/>
            </a:pPr>
            <a:r>
              <a:rPr lang="ar-JO">
                <a:solidFill>
                  <a:schemeClr val="dk1"/>
                </a:solidFill>
                <a:latin typeface="Arial"/>
                <a:ea typeface="Arial"/>
                <a:cs typeface="Arial"/>
                <a:sym typeface="Arial"/>
              </a:rPr>
              <a:t>فعالية عن العائلة: </a:t>
            </a:r>
            <a:r>
              <a:rPr b="0" i="0" lang="ar-JO" sz="2400">
                <a:solidFill>
                  <a:srgbClr val="333333"/>
                </a:solidFill>
                <a:latin typeface="Arial"/>
                <a:ea typeface="Arial"/>
                <a:cs typeface="Arial"/>
                <a:sym typeface="Arial"/>
              </a:rPr>
              <a:t>العائلة أو الأسرة هي الانتماء الأول للإنسان وهي أساس وجوده وهي الملجأ الدافئ والحضن الحنون له، </a:t>
            </a:r>
            <a:r>
              <a:rPr lang="ar-JO" sz="2400">
                <a:latin typeface="Arial"/>
                <a:ea typeface="Arial"/>
                <a:cs typeface="Arial"/>
                <a:sym typeface="Arial"/>
              </a:rPr>
              <a:t>ي</a:t>
            </a:r>
            <a:r>
              <a:rPr b="0" i="0" lang="ar-JO" sz="2400">
                <a:solidFill>
                  <a:srgbClr val="333333"/>
                </a:solidFill>
                <a:latin typeface="Arial"/>
                <a:ea typeface="Arial"/>
                <a:cs typeface="Arial"/>
                <a:sym typeface="Arial"/>
              </a:rPr>
              <a:t>رتبط الإنسان بعائلته برابطة الدم، وهي أقوى الروابط، فيعرف معهم معنى الحياة، فَهُم الأُنس والخير والأصل، فالعائلة مدرسة الأجيال والنواة الأساسية لبناء المجتمعات، لهذا يجب أن تكون فيها كل القيم السليمة التي يتربى عليها الأبناء والبنات، حتى يقوى المجتمع بهم وينهض.</a:t>
            </a:r>
            <a:br>
              <a:rPr b="0" i="0" lang="ar-JO" sz="2400">
                <a:solidFill>
                  <a:srgbClr val="333333"/>
                </a:solidFill>
                <a:latin typeface="Arial"/>
                <a:ea typeface="Arial"/>
                <a:cs typeface="Arial"/>
                <a:sym typeface="Arial"/>
              </a:rPr>
            </a:br>
            <a:r>
              <a:rPr b="0" i="0" lang="ar-JO" sz="2400">
                <a:solidFill>
                  <a:srgbClr val="333333"/>
                </a:solidFill>
                <a:latin typeface="Arial"/>
                <a:ea typeface="Arial"/>
                <a:cs typeface="Arial"/>
                <a:sym typeface="Arial"/>
              </a:rPr>
              <a:t>                 </a:t>
            </a:r>
            <a:br>
              <a:rPr b="0" i="0" lang="ar-JO" sz="2400">
                <a:solidFill>
                  <a:srgbClr val="333333"/>
                </a:solidFill>
                <a:latin typeface="Arial"/>
                <a:ea typeface="Arial"/>
                <a:cs typeface="Arial"/>
                <a:sym typeface="Arial"/>
              </a:rPr>
            </a:br>
            <a:r>
              <a:rPr b="0" i="0" lang="ar-JO" sz="2400">
                <a:solidFill>
                  <a:srgbClr val="333333"/>
                </a:solidFill>
                <a:latin typeface="Arial"/>
                <a:ea typeface="Arial"/>
                <a:cs typeface="Arial"/>
                <a:sym typeface="Arial"/>
              </a:rPr>
              <a:t>     </a:t>
            </a:r>
            <a:r>
              <a:rPr i="0" lang="ar-JO" sz="2700">
                <a:solidFill>
                  <a:srgbClr val="333333"/>
                </a:solidFill>
                <a:latin typeface="Arial"/>
                <a:ea typeface="Arial"/>
                <a:cs typeface="Arial"/>
                <a:sym typeface="Arial"/>
              </a:rPr>
              <a:t>ماذا أهمية التعاون بين أفراد العائلة </a:t>
            </a:r>
            <a:r>
              <a:rPr lang="ar-JO" sz="2700">
                <a:solidFill>
                  <a:srgbClr val="333333"/>
                </a:solidFill>
                <a:latin typeface="Arial"/>
                <a:ea typeface="Arial"/>
                <a:cs typeface="Arial"/>
                <a:sym typeface="Arial"/>
              </a:rPr>
              <a:t>؟ وضح...</a:t>
            </a:r>
            <a:br>
              <a:rPr lang="ar-JO" sz="2400"/>
            </a:br>
            <a:endParaRPr sz="4400">
              <a:solidFill>
                <a:schemeClr val="dk1"/>
              </a:solidFill>
              <a:latin typeface="Arial"/>
              <a:ea typeface="Arial"/>
              <a:cs typeface="Arial"/>
              <a:sym typeface="Arial"/>
            </a:endParaRPr>
          </a:p>
        </p:txBody>
      </p:sp>
      <p:sp>
        <p:nvSpPr>
          <p:cNvPr id="176" name="Google Shape;176;p3"/>
          <p:cNvSpPr/>
          <p:nvPr/>
        </p:nvSpPr>
        <p:spPr>
          <a:xfrm>
            <a:off x="2410691" y="3229886"/>
            <a:ext cx="9047018" cy="3594366"/>
          </a:xfrm>
          <a:prstGeom prst="horizontalScroll">
            <a:avLst>
              <a:gd fmla="val 12500" name="adj"/>
            </a:avLst>
          </a:prstGeom>
          <a:solidFill>
            <a:srgbClr val="D6A3F1"/>
          </a:solidFill>
          <a:ln cap="rnd" cmpd="sng" w="9525">
            <a:solidFill>
              <a:srgbClr val="B025D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entury Gothic"/>
              <a:ea typeface="Century Gothic"/>
              <a:cs typeface="Century Gothic"/>
              <a:sym typeface="Century Gothic"/>
            </a:endParaRPr>
          </a:p>
        </p:txBody>
      </p:sp>
      <p:cxnSp>
        <p:nvCxnSpPr>
          <p:cNvPr id="177" name="Google Shape;177;p3"/>
          <p:cNvCxnSpPr/>
          <p:nvPr/>
        </p:nvCxnSpPr>
        <p:spPr>
          <a:xfrm rot="10800000">
            <a:off x="3126659" y="5117690"/>
            <a:ext cx="6282813" cy="0"/>
          </a:xfrm>
          <a:prstGeom prst="straightConnector1">
            <a:avLst/>
          </a:prstGeom>
          <a:noFill/>
          <a:ln cap="rnd" cmpd="sng" w="9525">
            <a:solidFill>
              <a:srgbClr val="323232"/>
            </a:solidFill>
            <a:prstDash val="solid"/>
            <a:round/>
            <a:headEnd len="sm" w="sm" type="none"/>
            <a:tailEnd len="sm" w="sm" type="none"/>
          </a:ln>
        </p:spPr>
      </p:cxnSp>
      <p:cxnSp>
        <p:nvCxnSpPr>
          <p:cNvPr id="178" name="Google Shape;178;p3"/>
          <p:cNvCxnSpPr/>
          <p:nvPr/>
        </p:nvCxnSpPr>
        <p:spPr>
          <a:xfrm rot="10800000">
            <a:off x="3126659" y="4033683"/>
            <a:ext cx="6282813" cy="0"/>
          </a:xfrm>
          <a:prstGeom prst="straightConnector1">
            <a:avLst/>
          </a:prstGeom>
          <a:noFill/>
          <a:ln cap="rnd" cmpd="sng" w="9525">
            <a:solidFill>
              <a:srgbClr val="323232"/>
            </a:solidFill>
            <a:prstDash val="solid"/>
            <a:round/>
            <a:headEnd len="sm" w="sm" type="none"/>
            <a:tailEnd len="sm" w="sm" type="none"/>
          </a:ln>
        </p:spPr>
      </p:cxnSp>
      <p:cxnSp>
        <p:nvCxnSpPr>
          <p:cNvPr id="179" name="Google Shape;179;p3"/>
          <p:cNvCxnSpPr/>
          <p:nvPr/>
        </p:nvCxnSpPr>
        <p:spPr>
          <a:xfrm rot="10800000">
            <a:off x="3126658" y="5712542"/>
            <a:ext cx="8067368" cy="0"/>
          </a:xfrm>
          <a:prstGeom prst="straightConnector1">
            <a:avLst/>
          </a:prstGeom>
          <a:noFill/>
          <a:ln cap="rnd" cmpd="sng" w="9525">
            <a:solidFill>
              <a:srgbClr val="323232"/>
            </a:solidFill>
            <a:prstDash val="solid"/>
            <a:round/>
            <a:headEnd len="sm" w="sm" type="none"/>
            <a:tailEnd len="sm" w="sm" type="none"/>
          </a:ln>
        </p:spPr>
      </p:cxnSp>
      <p:cxnSp>
        <p:nvCxnSpPr>
          <p:cNvPr id="180" name="Google Shape;180;p3"/>
          <p:cNvCxnSpPr/>
          <p:nvPr/>
        </p:nvCxnSpPr>
        <p:spPr>
          <a:xfrm rot="10800000">
            <a:off x="3126658" y="6199239"/>
            <a:ext cx="8067368" cy="0"/>
          </a:xfrm>
          <a:prstGeom prst="straightConnector1">
            <a:avLst/>
          </a:prstGeom>
          <a:noFill/>
          <a:ln cap="rnd" cmpd="sng" w="9525">
            <a:solidFill>
              <a:srgbClr val="323232"/>
            </a:solidFill>
            <a:prstDash val="solid"/>
            <a:round/>
            <a:headEnd len="sm" w="sm" type="none"/>
            <a:tailEnd len="sm" w="sm" type="none"/>
          </a:ln>
        </p:spPr>
      </p:cxnSp>
      <p:cxnSp>
        <p:nvCxnSpPr>
          <p:cNvPr id="181" name="Google Shape;181;p3"/>
          <p:cNvCxnSpPr/>
          <p:nvPr/>
        </p:nvCxnSpPr>
        <p:spPr>
          <a:xfrm rot="10800000">
            <a:off x="3126658" y="4554793"/>
            <a:ext cx="6282813" cy="0"/>
          </a:xfrm>
          <a:prstGeom prst="straightConnector1">
            <a:avLst/>
          </a:prstGeom>
          <a:noFill/>
          <a:ln cap="rnd" cmpd="sng" w="9525">
            <a:solidFill>
              <a:srgbClr val="323232"/>
            </a:solidFill>
            <a:prstDash val="solid"/>
            <a:round/>
            <a:headEnd len="sm" w="sm" type="none"/>
            <a:tailEnd len="sm" w="sm" type="none"/>
          </a:ln>
        </p:spPr>
      </p:cxn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4"/>
          <p:cNvSpPr txBox="1"/>
          <p:nvPr>
            <p:ph type="title"/>
          </p:nvPr>
        </p:nvSpPr>
        <p:spPr>
          <a:xfrm>
            <a:off x="1759529" y="383700"/>
            <a:ext cx="9745084" cy="1475509"/>
          </a:xfrm>
          <a:prstGeom prst="rect">
            <a:avLst/>
          </a:prstGeom>
          <a:noFill/>
          <a:ln>
            <a:noFill/>
          </a:ln>
        </p:spPr>
        <p:txBody>
          <a:bodyPr anchorCtr="0" anchor="t" bIns="45700" lIns="91425" spcFirstLastPara="1" rIns="91425" wrap="square" tIns="45700">
            <a:normAutofit/>
          </a:bodyPr>
          <a:lstStyle/>
          <a:p>
            <a:pPr indent="0" lvl="0" marL="0" rtl="1" algn="r">
              <a:spcBef>
                <a:spcPts val="0"/>
              </a:spcBef>
              <a:spcAft>
                <a:spcPts val="0"/>
              </a:spcAft>
              <a:buClr>
                <a:srgbClr val="168DBA"/>
              </a:buClr>
              <a:buSzPts val="3600"/>
              <a:buFont typeface="Century Gothic"/>
              <a:buNone/>
            </a:pPr>
            <a:r>
              <a:rPr lang="ar-JO"/>
              <a:t>                           </a:t>
            </a:r>
            <a:r>
              <a:rPr b="1" lang="ar-JO" sz="3100">
                <a:latin typeface="Arial"/>
                <a:ea typeface="Arial"/>
                <a:cs typeface="Arial"/>
                <a:sym typeface="Arial"/>
              </a:rPr>
              <a:t>فعاليات عن العائلة             </a:t>
            </a:r>
            <a:br>
              <a:rPr lang="ar-JO"/>
            </a:br>
            <a:r>
              <a:rPr lang="ar-JO" sz="2400">
                <a:solidFill>
                  <a:srgbClr val="002060"/>
                </a:solidFill>
                <a:latin typeface="Arial"/>
                <a:ea typeface="Arial"/>
                <a:cs typeface="Arial"/>
                <a:sym typeface="Arial"/>
              </a:rPr>
              <a:t>امعن النظر الى الصور داخل المستطيلات واجب عنها بلغتك؟</a:t>
            </a:r>
            <a:endParaRPr>
              <a:solidFill>
                <a:srgbClr val="002060"/>
              </a:solidFill>
              <a:latin typeface="Arial"/>
              <a:ea typeface="Arial"/>
              <a:cs typeface="Arial"/>
              <a:sym typeface="Arial"/>
            </a:endParaRPr>
          </a:p>
        </p:txBody>
      </p:sp>
      <p:sp>
        <p:nvSpPr>
          <p:cNvPr id="187" name="Google Shape;187;p4"/>
          <p:cNvSpPr/>
          <p:nvPr/>
        </p:nvSpPr>
        <p:spPr>
          <a:xfrm>
            <a:off x="2302453" y="3475331"/>
            <a:ext cx="9363694" cy="1475941"/>
          </a:xfrm>
          <a:prstGeom prst="rect">
            <a:avLst/>
          </a:prstGeom>
          <a:solidFill>
            <a:schemeClr val="lt1"/>
          </a:solidFill>
          <a:ln cap="rnd" cmpd="sng" w="15875">
            <a:solidFill>
              <a:schemeClr val="accent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ar-JO" sz="2800" u="none" cap="none" strike="noStrike">
                <a:solidFill>
                  <a:schemeClr val="dk1"/>
                </a:solidFill>
                <a:latin typeface="Arial"/>
                <a:ea typeface="Arial"/>
                <a:cs typeface="Arial"/>
                <a:sym typeface="Arial"/>
              </a:rPr>
              <a:t>أجمل ما قيل عن العائلة؟ </a:t>
            </a:r>
            <a:endParaRPr/>
          </a:p>
          <a:p>
            <a:pPr indent="-171450" lvl="0" marL="285750" marR="0" rtl="0" algn="r">
              <a:spcBef>
                <a:spcPts val="0"/>
              </a:spcBef>
              <a:spcAft>
                <a:spcPts val="0"/>
              </a:spcAft>
              <a:buClr>
                <a:schemeClr val="dk1"/>
              </a:buClr>
              <a:buSzPts val="1800"/>
              <a:buFont typeface="Arial"/>
              <a:buNone/>
            </a:pPr>
            <a:r>
              <a:t/>
            </a:r>
            <a:endParaRPr b="0" i="0" sz="1800" u="none" cap="none" strike="noStrike">
              <a:solidFill>
                <a:schemeClr val="dk1"/>
              </a:solidFill>
              <a:latin typeface="Century Gothic"/>
              <a:ea typeface="Century Gothic"/>
              <a:cs typeface="Century Gothic"/>
              <a:sym typeface="Century Gothic"/>
            </a:endParaRPr>
          </a:p>
        </p:txBody>
      </p:sp>
      <p:sp>
        <p:nvSpPr>
          <p:cNvPr id="188" name="Google Shape;188;p4"/>
          <p:cNvSpPr/>
          <p:nvPr/>
        </p:nvSpPr>
        <p:spPr>
          <a:xfrm>
            <a:off x="2302453" y="5046310"/>
            <a:ext cx="9363694" cy="1475941"/>
          </a:xfrm>
          <a:prstGeom prst="rect">
            <a:avLst/>
          </a:prstGeom>
          <a:solidFill>
            <a:schemeClr val="lt1"/>
          </a:solidFill>
          <a:ln cap="rnd" cmpd="sng" w="15875">
            <a:solidFill>
              <a:schemeClr val="accent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ar-JO" sz="2800" u="none" cap="none" strike="noStrike">
                <a:solidFill>
                  <a:schemeClr val="dk1"/>
                </a:solidFill>
                <a:latin typeface="Century Gothic"/>
                <a:ea typeface="Century Gothic"/>
                <a:cs typeface="Century Gothic"/>
                <a:sym typeface="Century Gothic"/>
              </a:rPr>
              <a:t>      </a:t>
            </a:r>
            <a:r>
              <a:rPr b="0" i="0" lang="ar-JO" sz="2800" u="none" cap="none" strike="noStrike">
                <a:solidFill>
                  <a:schemeClr val="dk1"/>
                </a:solidFill>
                <a:latin typeface="Arial"/>
                <a:ea typeface="Arial"/>
                <a:cs typeface="Arial"/>
                <a:sym typeface="Arial"/>
              </a:rPr>
              <a:t>عبر عن مشاعرك تجاه عائلتك؟ </a:t>
            </a:r>
            <a:endParaRPr/>
          </a:p>
          <a:p>
            <a:pPr indent="-171450" lvl="0" marL="285750" marR="0" rtl="0" algn="r">
              <a:spcBef>
                <a:spcPts val="0"/>
              </a:spcBef>
              <a:spcAft>
                <a:spcPts val="0"/>
              </a:spcAft>
              <a:buClr>
                <a:schemeClr val="dk1"/>
              </a:buClr>
              <a:buSzPts val="1800"/>
              <a:buFont typeface="Arial"/>
              <a:buNone/>
            </a:pPr>
            <a:r>
              <a:t/>
            </a:r>
            <a:endParaRPr b="0" i="0" sz="1800" u="none" cap="none" strike="noStrike">
              <a:solidFill>
                <a:schemeClr val="dk1"/>
              </a:solidFill>
              <a:latin typeface="Century Gothic"/>
              <a:ea typeface="Century Gothic"/>
              <a:cs typeface="Century Gothic"/>
              <a:sym typeface="Century Gothic"/>
            </a:endParaRPr>
          </a:p>
        </p:txBody>
      </p:sp>
      <p:sp>
        <p:nvSpPr>
          <p:cNvPr id="189" name="Google Shape;189;p4"/>
          <p:cNvSpPr/>
          <p:nvPr/>
        </p:nvSpPr>
        <p:spPr>
          <a:xfrm>
            <a:off x="2302453" y="1953059"/>
            <a:ext cx="9363694" cy="1475941"/>
          </a:xfrm>
          <a:prstGeom prst="rect">
            <a:avLst/>
          </a:prstGeom>
          <a:solidFill>
            <a:schemeClr val="lt1"/>
          </a:solidFill>
          <a:ln cap="rnd" cmpd="sng" w="15875">
            <a:solidFill>
              <a:schemeClr val="accent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ar-JO" sz="2800" u="none" cap="none" strike="noStrike">
                <a:solidFill>
                  <a:schemeClr val="dk1"/>
                </a:solidFill>
                <a:latin typeface="Arial"/>
                <a:ea typeface="Arial"/>
                <a:cs typeface="Arial"/>
                <a:sym typeface="Arial"/>
              </a:rPr>
              <a:t>ما هو مفهومك للعائلة ؟ </a:t>
            </a:r>
            <a:endParaRPr/>
          </a:p>
          <a:p>
            <a:pPr indent="-171450" lvl="0" marL="285750" marR="0" rtl="0" algn="r">
              <a:spcBef>
                <a:spcPts val="0"/>
              </a:spcBef>
              <a:spcAft>
                <a:spcPts val="0"/>
              </a:spcAft>
              <a:buClr>
                <a:schemeClr val="dk1"/>
              </a:buClr>
              <a:buSzPts val="1800"/>
              <a:buFont typeface="Arial"/>
              <a:buNone/>
            </a:pPr>
            <a:r>
              <a:t/>
            </a:r>
            <a:endParaRPr b="0" i="0" sz="1800" u="none" cap="none" strike="noStrike">
              <a:solidFill>
                <a:schemeClr val="dk1"/>
              </a:solidFill>
              <a:latin typeface="Century Gothic"/>
              <a:ea typeface="Century Gothic"/>
              <a:cs typeface="Century Gothic"/>
              <a:sym typeface="Century Gothic"/>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5"/>
          <p:cNvSpPr txBox="1"/>
          <p:nvPr>
            <p:ph type="title"/>
          </p:nvPr>
        </p:nvSpPr>
        <p:spPr>
          <a:xfrm>
            <a:off x="2592925" y="624110"/>
            <a:ext cx="8911687" cy="956496"/>
          </a:xfrm>
          <a:prstGeom prst="rect">
            <a:avLst/>
          </a:prstGeom>
          <a:noFill/>
          <a:ln>
            <a:noFill/>
          </a:ln>
        </p:spPr>
        <p:txBody>
          <a:bodyPr anchorCtr="0" anchor="t" bIns="45700" lIns="91425" spcFirstLastPara="1" rIns="91425" wrap="square" tIns="45700">
            <a:normAutofit/>
          </a:bodyPr>
          <a:lstStyle/>
          <a:p>
            <a:pPr indent="0" lvl="0" marL="0" rtl="1" algn="ctr">
              <a:spcBef>
                <a:spcPts val="0"/>
              </a:spcBef>
              <a:spcAft>
                <a:spcPts val="0"/>
              </a:spcAft>
              <a:buClr>
                <a:srgbClr val="168DBA"/>
              </a:buClr>
              <a:buSzPts val="3600"/>
              <a:buFont typeface="Century Gothic"/>
              <a:buNone/>
            </a:pPr>
            <a:r>
              <a:rPr lang="ar-JO"/>
              <a:t>ورقة عمل عن العائلة</a:t>
            </a:r>
            <a:endParaRPr/>
          </a:p>
        </p:txBody>
      </p:sp>
      <p:sp>
        <p:nvSpPr>
          <p:cNvPr id="195" name="Google Shape;195;p5"/>
          <p:cNvSpPr txBox="1"/>
          <p:nvPr/>
        </p:nvSpPr>
        <p:spPr>
          <a:xfrm flipH="1">
            <a:off x="2757055" y="1758704"/>
            <a:ext cx="7546572" cy="646331"/>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0" i="0" lang="ar-JO" sz="1800" u="none" cap="none" strike="noStrike">
                <a:solidFill>
                  <a:schemeClr val="dk1"/>
                </a:solidFill>
                <a:latin typeface="Century Gothic"/>
                <a:ea typeface="Century Gothic"/>
                <a:cs typeface="Century Gothic"/>
                <a:sym typeface="Century Gothic"/>
              </a:rPr>
              <a:t>تعبير عما تراه  بالصورة: الاسرة السعيدة، العلاقات بين الافراد او الاخرين، جلسة العائلة، نقاش حول موضوع في العائلة وغيره </a:t>
            </a:r>
            <a:endParaRPr b="0" i="0" sz="1800" u="none" cap="none" strike="noStrike">
              <a:solidFill>
                <a:schemeClr val="dk1"/>
              </a:solidFill>
              <a:latin typeface="Century Gothic"/>
              <a:ea typeface="Century Gothic"/>
              <a:cs typeface="Century Gothic"/>
              <a:sym typeface="Century Gothic"/>
            </a:endParaRPr>
          </a:p>
        </p:txBody>
      </p:sp>
      <p:sp>
        <p:nvSpPr>
          <p:cNvPr id="196" name="Google Shape;196;p5"/>
          <p:cNvSpPr txBox="1"/>
          <p:nvPr/>
        </p:nvSpPr>
        <p:spPr>
          <a:xfrm>
            <a:off x="5558325" y="3527700"/>
            <a:ext cx="3575400" cy="1610100"/>
          </a:xfrm>
          <a:prstGeom prst="rect">
            <a:avLst/>
          </a:prstGeom>
          <a:solidFill>
            <a:srgbClr val="FFFF00"/>
          </a:solidFill>
          <a:ln>
            <a:noFill/>
          </a:ln>
        </p:spPr>
        <p:txBody>
          <a:bodyPr anchorCtr="0" anchor="t" bIns="91425" lIns="91425" spcFirstLastPara="1" rIns="91425" wrap="square" tIns="91425">
            <a:noAutofit/>
          </a:bodyPr>
          <a:lstStyle/>
          <a:p>
            <a:pPr indent="0" lvl="0" marL="0" rtl="1" algn="r">
              <a:spcBef>
                <a:spcPts val="0"/>
              </a:spcBef>
              <a:spcAft>
                <a:spcPts val="0"/>
              </a:spcAft>
              <a:buNone/>
            </a:pPr>
            <a:r>
              <a:rPr lang="ar-JO" sz="2400">
                <a:latin typeface="Century Gothic"/>
                <a:ea typeface="Century Gothic"/>
                <a:cs typeface="Century Gothic"/>
                <a:sym typeface="Century Gothic"/>
              </a:rPr>
              <a:t>צריך תמונה </a:t>
            </a:r>
            <a:endParaRPr sz="2400">
              <a:latin typeface="Century Gothic"/>
              <a:ea typeface="Century Gothic"/>
              <a:cs typeface="Century Gothic"/>
              <a:sym typeface="Century Gothic"/>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6"/>
          <p:cNvSpPr txBox="1"/>
          <p:nvPr>
            <p:ph type="title"/>
          </p:nvPr>
        </p:nvSpPr>
        <p:spPr>
          <a:xfrm>
            <a:off x="2592925" y="624110"/>
            <a:ext cx="8911687" cy="1280890"/>
          </a:xfrm>
          <a:prstGeom prst="rect">
            <a:avLst/>
          </a:prstGeom>
          <a:noFill/>
          <a:ln>
            <a:noFill/>
          </a:ln>
        </p:spPr>
        <p:txBody>
          <a:bodyPr anchorCtr="0" anchor="t" bIns="45700" lIns="91425" spcFirstLastPara="1" rIns="91425" wrap="square" tIns="45700">
            <a:normAutofit/>
          </a:bodyPr>
          <a:lstStyle/>
          <a:p>
            <a:pPr indent="0" lvl="0" marL="0" rtl="1" algn="ctr">
              <a:spcBef>
                <a:spcPts val="0"/>
              </a:spcBef>
              <a:spcAft>
                <a:spcPts val="0"/>
              </a:spcAft>
              <a:buClr>
                <a:srgbClr val="168DBA"/>
              </a:buClr>
              <a:buSzPts val="3600"/>
              <a:buFont typeface="Arial"/>
              <a:buNone/>
            </a:pPr>
            <a:r>
              <a:rPr lang="ar-JO">
                <a:latin typeface="Arial"/>
                <a:ea typeface="Arial"/>
                <a:cs typeface="Arial"/>
                <a:sym typeface="Arial"/>
              </a:rPr>
              <a:t>فيلم عن العائلة: ادخل الى الرابط التالي اجب عما يليه من أسئلة:</a:t>
            </a:r>
            <a:r>
              <a:rPr lang="ar-JO" sz="2700" u="sng">
                <a:solidFill>
                  <a:schemeClr val="hlink"/>
                </a:solidFill>
                <a:latin typeface="Arial"/>
                <a:ea typeface="Arial"/>
                <a:cs typeface="Arial"/>
                <a:sym typeface="Arial"/>
                <a:hlinkClick r:id="rId3"/>
              </a:rPr>
              <a:t>https://www.youtube.com/watch?v=crXlvBEzQsI</a:t>
            </a:r>
            <a:endParaRPr>
              <a:latin typeface="Arial"/>
              <a:ea typeface="Arial"/>
              <a:cs typeface="Arial"/>
              <a:sym typeface="Arial"/>
            </a:endParaRPr>
          </a:p>
        </p:txBody>
      </p:sp>
      <p:sp>
        <p:nvSpPr>
          <p:cNvPr id="202" name="Google Shape;202;p6"/>
          <p:cNvSpPr txBox="1"/>
          <p:nvPr>
            <p:ph idx="1" type="body"/>
          </p:nvPr>
        </p:nvSpPr>
        <p:spPr>
          <a:xfrm>
            <a:off x="2589212" y="2133600"/>
            <a:ext cx="8915400" cy="3777622"/>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rtl="1" algn="r">
              <a:spcBef>
                <a:spcPts val="0"/>
              </a:spcBef>
              <a:spcAft>
                <a:spcPts val="0"/>
              </a:spcAft>
              <a:buSzPct val="100000"/>
              <a:buChar char="🠶"/>
            </a:pPr>
            <a:r>
              <a:rPr lang="ar-JO" sz="2400">
                <a:solidFill>
                  <a:schemeClr val="dk1"/>
                </a:solidFill>
                <a:latin typeface="Arial"/>
                <a:ea typeface="Arial"/>
                <a:cs typeface="Arial"/>
                <a:sym typeface="Arial"/>
              </a:rPr>
              <a:t>ما هو مفهوم العائلة، وضح؟</a:t>
            </a:r>
            <a:endParaRPr/>
          </a:p>
          <a:p>
            <a:pPr indent="-342900" lvl="0" marL="342900" rtl="1" algn="r">
              <a:spcBef>
                <a:spcPts val="1000"/>
              </a:spcBef>
              <a:spcAft>
                <a:spcPts val="0"/>
              </a:spcAft>
              <a:buSzPct val="100000"/>
              <a:buChar char="🠶"/>
            </a:pPr>
            <a:r>
              <a:rPr lang="ar-JO" sz="2400">
                <a:solidFill>
                  <a:schemeClr val="dk1"/>
                </a:solidFill>
                <a:latin typeface="Arial"/>
                <a:ea typeface="Arial"/>
                <a:cs typeface="Arial"/>
                <a:sym typeface="Arial"/>
              </a:rPr>
              <a:t>ما هو دور الاب والام في العائلة؟</a:t>
            </a:r>
            <a:endParaRPr/>
          </a:p>
          <a:p>
            <a:pPr indent="-342900" lvl="0" marL="342900" rtl="1" algn="r">
              <a:spcBef>
                <a:spcPts val="1000"/>
              </a:spcBef>
              <a:spcAft>
                <a:spcPts val="0"/>
              </a:spcAft>
              <a:buSzPct val="100000"/>
              <a:buChar char="🠶"/>
            </a:pPr>
            <a:r>
              <a:rPr lang="ar-JO" sz="2400">
                <a:solidFill>
                  <a:schemeClr val="dk1"/>
                </a:solidFill>
                <a:latin typeface="Arial"/>
                <a:ea typeface="Arial"/>
                <a:cs typeface="Arial"/>
                <a:sym typeface="Arial"/>
              </a:rPr>
              <a:t>لماذا نعيش ضمن عائلة؟</a:t>
            </a:r>
            <a:endParaRPr/>
          </a:p>
          <a:p>
            <a:pPr indent="-342900" lvl="0" marL="342900" rtl="1" algn="r">
              <a:spcBef>
                <a:spcPts val="1000"/>
              </a:spcBef>
              <a:spcAft>
                <a:spcPts val="0"/>
              </a:spcAft>
              <a:buSzPct val="100000"/>
              <a:buChar char="🠶"/>
            </a:pPr>
            <a:r>
              <a:rPr lang="ar-JO" sz="2400">
                <a:solidFill>
                  <a:schemeClr val="dk1"/>
                </a:solidFill>
                <a:latin typeface="Arial"/>
                <a:ea typeface="Arial"/>
                <a:cs typeface="Arial"/>
                <a:sym typeface="Arial"/>
              </a:rPr>
              <a:t>اسالوا افراد عائلتكم ما هو الخاص في العلاقات بين افراد العائلة؟</a:t>
            </a:r>
            <a:endParaRPr/>
          </a:p>
          <a:p>
            <a:pPr indent="-342900" lvl="0" marL="342900" rtl="1" algn="r">
              <a:spcBef>
                <a:spcPts val="1000"/>
              </a:spcBef>
              <a:spcAft>
                <a:spcPts val="0"/>
              </a:spcAft>
              <a:buSzPct val="100000"/>
              <a:buChar char="🠶"/>
            </a:pPr>
            <a:r>
              <a:rPr lang="ar-JO" sz="2400">
                <a:solidFill>
                  <a:schemeClr val="dk1"/>
                </a:solidFill>
                <a:latin typeface="Arial"/>
                <a:ea typeface="Arial"/>
                <a:cs typeface="Arial"/>
                <a:sym typeface="Arial"/>
              </a:rPr>
              <a:t>لماذا يعتبر وجود العائلة مهما للإنسان اذكر حدث او قصة للتعبير عن ذلك؟</a:t>
            </a:r>
            <a:endParaRPr/>
          </a:p>
          <a:p>
            <a:pPr indent="-342900" lvl="0" marL="342900" rtl="1" algn="r">
              <a:spcBef>
                <a:spcPts val="1000"/>
              </a:spcBef>
              <a:spcAft>
                <a:spcPts val="0"/>
              </a:spcAft>
              <a:buSzPct val="100000"/>
              <a:buChar char="🠶"/>
            </a:pPr>
            <a:r>
              <a:rPr lang="ar-JO" sz="2400">
                <a:solidFill>
                  <a:schemeClr val="dk1"/>
                </a:solidFill>
                <a:latin typeface="Arial"/>
                <a:ea typeface="Arial"/>
                <a:cs typeface="Arial"/>
                <a:sym typeface="Arial"/>
              </a:rPr>
              <a:t>ما هي مميزات العائلة الدرزية ؟</a:t>
            </a:r>
            <a:endParaRPr/>
          </a:p>
          <a:p>
            <a:pPr indent="-342900" lvl="0" marL="342900" rtl="1" algn="r">
              <a:spcBef>
                <a:spcPts val="1000"/>
              </a:spcBef>
              <a:spcAft>
                <a:spcPts val="0"/>
              </a:spcAft>
              <a:buSzPct val="100000"/>
              <a:buChar char="🠶"/>
            </a:pPr>
            <a:r>
              <a:rPr lang="ar-JO" sz="2400">
                <a:solidFill>
                  <a:schemeClr val="dk1"/>
                </a:solidFill>
                <a:latin typeface="Arial"/>
                <a:ea typeface="Arial"/>
                <a:cs typeface="Arial"/>
                <a:sym typeface="Arial"/>
              </a:rPr>
              <a:t>اكتبوا عن مناسبة عائلية شاركنم بها؟</a:t>
            </a:r>
            <a:endParaRPr/>
          </a:p>
          <a:p>
            <a:pPr indent="-342900" lvl="0" marL="342900" rtl="1" algn="r">
              <a:spcBef>
                <a:spcPts val="1000"/>
              </a:spcBef>
              <a:spcAft>
                <a:spcPts val="0"/>
              </a:spcAft>
              <a:buSzPct val="100000"/>
              <a:buChar char="🠶"/>
            </a:pPr>
            <a:r>
              <a:rPr lang="ar-JO" sz="2400">
                <a:solidFill>
                  <a:schemeClr val="dk1"/>
                </a:solidFill>
                <a:latin typeface="Arial"/>
                <a:ea typeface="Arial"/>
                <a:cs typeface="Arial"/>
                <a:sym typeface="Arial"/>
              </a:rPr>
              <a:t>تحدث عن أهمية العائلة بالنسبة لنا وللطافة باسرها؟</a:t>
            </a:r>
            <a:endParaRPr/>
          </a:p>
          <a:p>
            <a:pPr indent="-342900" lvl="0" marL="342900" rtl="1" algn="r">
              <a:spcBef>
                <a:spcPts val="1000"/>
              </a:spcBef>
              <a:spcAft>
                <a:spcPts val="0"/>
              </a:spcAft>
              <a:buSzPct val="100000"/>
              <a:buChar char="🠶"/>
            </a:pPr>
            <a:r>
              <a:rPr lang="ar-JO" sz="2400">
                <a:solidFill>
                  <a:schemeClr val="dk1"/>
                </a:solidFill>
                <a:latin typeface="Arial"/>
                <a:ea typeface="Arial"/>
                <a:cs typeface="Arial"/>
                <a:sym typeface="Arial"/>
              </a:rPr>
              <a:t>من هي الشخصيات التي رايتها بالفيلم زما هو دور كل منها؟</a:t>
            </a:r>
            <a:endParaRPr/>
          </a:p>
          <a:p>
            <a:pPr indent="-237172" lvl="0" marL="342900" rtl="1" algn="r">
              <a:spcBef>
                <a:spcPts val="1000"/>
              </a:spcBef>
              <a:spcAft>
                <a:spcPts val="0"/>
              </a:spcAft>
              <a:buSzPct val="10000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7"/>
          <p:cNvSpPr txBox="1"/>
          <p:nvPr>
            <p:ph type="title"/>
          </p:nvPr>
        </p:nvSpPr>
        <p:spPr>
          <a:xfrm>
            <a:off x="2592925" y="624110"/>
            <a:ext cx="8911687" cy="872181"/>
          </a:xfrm>
          <a:prstGeom prst="rect">
            <a:avLst/>
          </a:prstGeom>
          <a:noFill/>
          <a:ln>
            <a:noFill/>
          </a:ln>
        </p:spPr>
        <p:txBody>
          <a:bodyPr anchorCtr="0" anchor="t" bIns="45700" lIns="91425" spcFirstLastPara="1" rIns="91425" wrap="square" tIns="45700">
            <a:normAutofit/>
          </a:bodyPr>
          <a:lstStyle/>
          <a:p>
            <a:pPr indent="0" lvl="0" marL="0" rtl="1" algn="ctr">
              <a:spcBef>
                <a:spcPts val="0"/>
              </a:spcBef>
              <a:spcAft>
                <a:spcPts val="0"/>
              </a:spcAft>
              <a:buClr>
                <a:srgbClr val="168DBA"/>
              </a:buClr>
              <a:buSzPts val="3600"/>
              <a:buFont typeface="Arial"/>
              <a:buNone/>
            </a:pPr>
            <a:r>
              <a:rPr lang="ar-JO">
                <a:latin typeface="Arial"/>
                <a:ea typeface="Arial"/>
                <a:cs typeface="Arial"/>
                <a:sym typeface="Arial"/>
              </a:rPr>
              <a:t>ادخل الى الرابط التالي وعبر عن رأيك ومشاعرك: </a:t>
            </a:r>
            <a:endParaRPr>
              <a:latin typeface="Arial"/>
              <a:ea typeface="Arial"/>
              <a:cs typeface="Arial"/>
              <a:sym typeface="Arial"/>
            </a:endParaRPr>
          </a:p>
        </p:txBody>
      </p:sp>
      <p:sp>
        <p:nvSpPr>
          <p:cNvPr id="208" name="Google Shape;208;p7"/>
          <p:cNvSpPr txBox="1"/>
          <p:nvPr>
            <p:ph idx="1" type="body"/>
          </p:nvPr>
        </p:nvSpPr>
        <p:spPr>
          <a:xfrm>
            <a:off x="2589212" y="2133600"/>
            <a:ext cx="8915400" cy="3777622"/>
          </a:xfrm>
          <a:prstGeom prst="rect">
            <a:avLst/>
          </a:prstGeom>
          <a:noFill/>
          <a:ln>
            <a:noFill/>
          </a:ln>
        </p:spPr>
        <p:txBody>
          <a:bodyPr anchorCtr="0" anchor="t" bIns="45700" lIns="91425" spcFirstLastPara="1" rIns="91425" wrap="square" tIns="45700">
            <a:normAutofit/>
          </a:bodyPr>
          <a:lstStyle/>
          <a:p>
            <a:pPr indent="-342900" lvl="0" marL="342900" rtl="1" algn="ctr">
              <a:spcBef>
                <a:spcPts val="0"/>
              </a:spcBef>
              <a:spcAft>
                <a:spcPts val="0"/>
              </a:spcAft>
              <a:buSzPts val="1800"/>
              <a:buChar char="🠶"/>
            </a:pPr>
            <a:r>
              <a:rPr lang="ar-JO" u="sng">
                <a:solidFill>
                  <a:schemeClr val="hlink"/>
                </a:solidFill>
                <a:hlinkClick r:id="rId3"/>
              </a:rPr>
              <a:t>https://padlet.com/ebtesam40/padlet-edd8mzihw3x85ll4</a:t>
            </a:r>
            <a:endParaRPr/>
          </a:p>
          <a:p>
            <a:pPr indent="-228600" lvl="0" marL="342900" rtl="1" algn="r">
              <a:spcBef>
                <a:spcPts val="1000"/>
              </a:spcBef>
              <a:spcAft>
                <a:spcPts val="0"/>
              </a:spcAft>
              <a:buSzPts val="18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8"/>
          <p:cNvSpPr/>
          <p:nvPr/>
        </p:nvSpPr>
        <p:spPr>
          <a:xfrm>
            <a:off x="2576946" y="1537856"/>
            <a:ext cx="8201891" cy="4281054"/>
          </a:xfrm>
          <a:prstGeom prst="cloudCallout">
            <a:avLst>
              <a:gd fmla="val -20833" name="adj1"/>
              <a:gd fmla="val 62500" name="adj2"/>
            </a:avLst>
          </a:prstGeom>
          <a:solidFill>
            <a:schemeClr val="lt1"/>
          </a:solidFill>
          <a:ln cap="rnd" cmpd="sng" w="15875">
            <a:solidFill>
              <a:schemeClr val="accent4"/>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ar-JO" sz="3600" u="none" cap="none" strike="noStrike">
                <a:solidFill>
                  <a:schemeClr val="dk1"/>
                </a:solidFill>
                <a:latin typeface="Arabic Typesetting"/>
                <a:ea typeface="Arabic Typesetting"/>
                <a:cs typeface="Arabic Typesetting"/>
                <a:sym typeface="Arabic Typesetting"/>
              </a:rPr>
              <a:t>أرجو ان تنال اعجابكم....</a:t>
            </a:r>
            <a:endParaRPr b="1" i="0" sz="3600" u="none" cap="none" strike="noStrike">
              <a:solidFill>
                <a:schemeClr val="dk1"/>
              </a:solidFill>
              <a:latin typeface="Arabic Typesetting"/>
              <a:ea typeface="Arabic Typesetting"/>
              <a:cs typeface="Arabic Typesetting"/>
              <a:sym typeface="Arabic Typesetting"/>
            </a:endParaRPr>
          </a:p>
        </p:txBody>
      </p:sp>
    </p:spTree>
  </p:cSld>
  <p:clrMapOvr>
    <a:masterClrMapping/>
  </p:clrMapOvr>
</p:sld>
</file>

<file path=ppt/theme/theme1.xml><?xml version="1.0" encoding="utf-8"?>
<a:theme xmlns:a="http://schemas.openxmlformats.org/drawingml/2006/main" xmlns:r="http://schemas.openxmlformats.org/officeDocument/2006/relationships" name="עשן מתפתל">
  <a:themeElements>
    <a:clrScheme name="עשן מתפתל">
      <a:dk1>
        <a:srgbClr val="000000"/>
      </a:dk1>
      <a:lt1>
        <a:srgbClr val="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2023-10-09T16:55:10Z</dcterms:created>
  <dc:creator>Pc</dc:creator>
</cp:coreProperties>
</file>