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0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8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6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8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0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5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0DEB-51F3-4187-B97D-BE3D684ADEF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1BBB-85F0-4E1E-B768-24E3C410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62223" y="-671603"/>
            <a:ext cx="9144000" cy="2387600"/>
          </a:xfrm>
        </p:spPr>
        <p:txBody>
          <a:bodyPr/>
          <a:lstStyle/>
          <a:p>
            <a:r>
              <a:rPr lang="ar-SA" dirty="0"/>
              <a:t>سيدنا أبي ذر الغفاري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96" y="2432482"/>
            <a:ext cx="5069150" cy="2168479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74766" y="1863633"/>
            <a:ext cx="10946674" cy="568849"/>
          </a:xfrm>
        </p:spPr>
        <p:txBody>
          <a:bodyPr>
            <a:noAutofit/>
          </a:bodyPr>
          <a:lstStyle/>
          <a:p>
            <a:r>
              <a:rPr lang="ar-SA" sz="4400" dirty="0"/>
              <a:t>(سيدنا </a:t>
            </a:r>
            <a:r>
              <a:rPr lang="ar-SA" sz="4400" dirty="0" err="1"/>
              <a:t>اليعفوري</a:t>
            </a:r>
            <a:r>
              <a:rPr lang="ar-SA" sz="4400" dirty="0"/>
              <a:t>)</a:t>
            </a:r>
            <a:endParaRPr lang="en-US" sz="4400" dirty="0"/>
          </a:p>
        </p:txBody>
      </p:sp>
      <p:sp>
        <p:nvSpPr>
          <p:cNvPr id="5" name="מלבן 4"/>
          <p:cNvSpPr/>
          <p:nvPr/>
        </p:nvSpPr>
        <p:spPr>
          <a:xfrm>
            <a:off x="10518201" y="6248178"/>
            <a:ext cx="1553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ليان شعلان 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22" y="3207239"/>
            <a:ext cx="5699760" cy="26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7036" y="0"/>
            <a:ext cx="6338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هو سيدنا ابي ذر الغفاري ؟ </a:t>
            </a:r>
            <a:endParaRPr lang="he-I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036867" y="1158490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dirty="0"/>
          </a:p>
        </p:txBody>
      </p:sp>
      <p:sp>
        <p:nvSpPr>
          <p:cNvPr id="4" name="מלבן 3"/>
          <p:cNvSpPr/>
          <p:nvPr/>
        </p:nvSpPr>
        <p:spPr>
          <a:xfrm>
            <a:off x="4142313" y="1066157"/>
            <a:ext cx="7875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76174" y="1296990"/>
            <a:ext cx="117872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كان </a:t>
            </a:r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سيدنا أبو ذر الغفاري جندب بن جنادة من المؤمنين والمخلصين </a:t>
            </a:r>
          </a:p>
          <a:p>
            <a:pPr algn="ctr"/>
            <a:r>
              <a:rPr lang="ar-SA" sz="2400" dirty="0"/>
              <a:t>ولقب </a:t>
            </a:r>
            <a:r>
              <a:rPr lang="ar-SA" sz="2400" dirty="0" err="1"/>
              <a:t>باليعفوري</a:t>
            </a:r>
            <a:r>
              <a:rPr lang="ar-SA" sz="2400" dirty="0"/>
              <a:t> لأنه سكن في منطقة يعفور بجانب الشام، وكانت قبيلته رجالاتها أقوياء، كثيرين العدد</a:t>
            </a:r>
          </a:p>
          <a:p>
            <a:pPr algn="ctr"/>
            <a:r>
              <a:rPr lang="ar-SA" sz="2400" dirty="0"/>
              <a:t>وكان أبو ذَرٍّ الغفاري رجلاً طويلاً ذا بُنية نحيفة، وقِيل إنّه كان جسيماً،</a:t>
            </a:r>
          </a:p>
          <a:p>
            <a:pPr algn="ctr"/>
            <a:r>
              <a:rPr lang="ar-SA" sz="2400" dirty="0"/>
              <a:t> وكان أسمر اللون، وأبيض الشَّعر واللحية، كما أنّ لحيته كانت كَثّةٌ واتّصف أبو ذَرّ الغفاري بغزارة عِلمه وتوفي في سنة </a:t>
            </a:r>
          </a:p>
          <a:p>
            <a:pPr algn="ctr"/>
            <a:r>
              <a:rPr lang="ar-SA" sz="2400" dirty="0"/>
              <a:t>31 هجري او 32 هجري 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45" y="3781887"/>
            <a:ext cx="7217545" cy="30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4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012510" y="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481592" y="135358"/>
            <a:ext cx="5431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/>
              <a:t>الصفات الخُلقيّة لأبي ذَرٍّ الغفاريّ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710080" y="1267694"/>
            <a:ext cx="1008481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/>
              <a:t>اتّصف أبو ذَرّ الغفاري -رضي الله عنه- بغزارة عِلمه حتى أنَّه كان يُوازي عبدالله بن مسعود</a:t>
            </a:r>
          </a:p>
          <a:p>
            <a:pPr algn="ctr"/>
            <a:r>
              <a:rPr lang="ar-SA" sz="2400" dirty="0"/>
              <a:t> -رضي الله عنه- في عِلمه، وكان لا يخاف من قول الحقّ، كما كان يأمر بالمعروف،</a:t>
            </a:r>
            <a:r>
              <a:rPr lang="ar-SA" dirty="0"/>
              <a:t> </a:t>
            </a:r>
            <a:r>
              <a:rPr lang="ar-SA" sz="2400" dirty="0"/>
              <a:t>وينهى عن المُنكَر</a:t>
            </a:r>
            <a:r>
              <a:rPr lang="ar-SA" dirty="0"/>
              <a:t>،</a:t>
            </a:r>
          </a:p>
          <a:p>
            <a:pPr algn="ctr"/>
            <a:r>
              <a:rPr lang="ar-SA" sz="2400" dirty="0"/>
              <a:t> وبالإضافة إلى أنّه كان معروفاً بصِدقه في قوله، وعمله؛ إذ قال فيه الرسول -صلّى الله عليه وسلّم-:</a:t>
            </a:r>
          </a:p>
          <a:p>
            <a:pPr algn="ctr"/>
            <a:r>
              <a:rPr lang="ar-SA" sz="2400" dirty="0"/>
              <a:t> (ما تُقِلُّ الغَبراءُ ولا تُظِلُّ الخضراءُ على ذي لهجةٍ أصدَقَ وأوفى مِن أبي ذرٍّ شبيهِ عيسى ابنِ مَريمَ)،</a:t>
            </a:r>
            <a:r>
              <a:rPr lang="ar-SA" dirty="0"/>
              <a:t> </a:t>
            </a:r>
          </a:p>
          <a:p>
            <a:pPr algn="ctr"/>
            <a:r>
              <a:rPr lang="ar-SA" sz="2400" dirty="0"/>
              <a:t>فقد كان يتّصف </a:t>
            </a:r>
            <a:r>
              <a:rPr lang="ar-SA" sz="2400" dirty="0" err="1"/>
              <a:t>بالزُّهد</a:t>
            </a:r>
            <a:r>
              <a:rPr lang="ar-SA" dirty="0" err="1"/>
              <a:t>،</a:t>
            </a:r>
            <a:r>
              <a:rPr lang="ar-SA" sz="2400" dirty="0" err="1"/>
              <a:t>وعاهد</a:t>
            </a:r>
            <a:r>
              <a:rPr lang="ar-SA" sz="2400" dirty="0"/>
              <a:t> نفسه على أن يحيا عليها إلى أن</a:t>
            </a:r>
          </a:p>
          <a:p>
            <a:pPr algn="ctr"/>
            <a:r>
              <a:rPr lang="ar-SA" sz="2400" dirty="0"/>
              <a:t> يلقى الله -تعالى-؛ فلم تأخذ الدُّنيا، وزخارفها حَيِّزاً من تفكيره</a:t>
            </a:r>
          </a:p>
          <a:p>
            <a:pPr algn="ctr"/>
            <a:r>
              <a:rPr lang="ar-SA" sz="2400" dirty="0"/>
              <a:t> وانشغاله، فكان يرى الإقبال على الدُّنيا مِحنة، والابتعاد عن مباهجها نِعمة</a:t>
            </a:r>
            <a:r>
              <a:rPr lang="ar-SA" dirty="0"/>
              <a:t>.</a:t>
            </a:r>
            <a:endParaRPr lang="he-I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44" y="4136571"/>
            <a:ext cx="4781006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8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204342" y="1889587"/>
            <a:ext cx="12396342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يقال أن سبب تسمية الصحابي الجليل أبو ذر الغفاري بهذا الاسم لأنه كان من شدة إيمانه إذا لقى في طريقة ذرا (النمل الصغير) </a:t>
            </a:r>
          </a:p>
          <a:p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حملها ورفعها عن الطريق تورعاً وخوفاً من أن تدوسها أقدامه أو أقدام غيره</a:t>
            </a:r>
          </a:p>
          <a:p>
            <a:pPr algn="ctr"/>
            <a:endParaRPr lang="he-I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056303" y="502808"/>
            <a:ext cx="687720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/>
              <a:t>لماذا سمي ابو ذر الغفاري بهذا الاسم؟</a:t>
            </a:r>
          </a:p>
          <a:p>
            <a:pPr algn="ctr"/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03" y="3297210"/>
            <a:ext cx="6636337" cy="31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1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428091" y="224135"/>
            <a:ext cx="50048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مواقف أبو ذر الغفاري </a:t>
            </a:r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-242066" y="1307084"/>
            <a:ext cx="1270572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/>
              <a:t>في غزوة تبوك تخلف أبو ذر عن رسول الله -صلى الله عليه وسلم- وأبطأ به </a:t>
            </a:r>
          </a:p>
          <a:p>
            <a:pPr algn="ctr"/>
            <a:r>
              <a:rPr lang="ar-SA" sz="2400" b="1" dirty="0"/>
              <a:t>بعيره، فما كان من أبي ذر إلا أن نزل من على هذا الجمل وحمل متاعه ومشى حتى يلحق برسول</a:t>
            </a:r>
          </a:p>
          <a:p>
            <a:pPr algn="ctr"/>
            <a:r>
              <a:rPr lang="ar-SA" sz="2400" b="1" dirty="0"/>
              <a:t> الله وجيشه، ونظر ناظر من المسلمين فقال: يا رسول الله هذا رجل يمشي على الطريق، فقال رسول الله -صلى </a:t>
            </a:r>
          </a:p>
          <a:p>
            <a:pPr algn="ctr"/>
            <a:r>
              <a:rPr lang="ar-SA" sz="2400" b="1" dirty="0"/>
              <a:t>الله عليه وسلم-: «كن أبا ذر»، فلما تأمله القوم قالوا: "يا رسول الله.. هو والله أبو ذر"، فقال رسول الله -صلى الله عليه وسلم</a:t>
            </a:r>
          </a:p>
          <a:p>
            <a:pPr algn="ctr"/>
            <a:r>
              <a:rPr lang="ar-SA" sz="2400" b="1" dirty="0"/>
              <a:t> «رحم الله أبا ذر يمشي وحده ويموت وحده ويبعث وحده»، رواه الحاكم في المستدرك.</a:t>
            </a:r>
            <a:endParaRPr lang="he-I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90" y="3559584"/>
            <a:ext cx="883049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7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537306" y="128341"/>
            <a:ext cx="38314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وفاة أبو ذر الغفاري </a:t>
            </a:r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51438" y="1269671"/>
            <a:ext cx="118032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/>
              <a:t>توفي أبو ذر الغفاري في ذي الحجة سنة 32 هـ في </a:t>
            </a:r>
            <a:r>
              <a:rPr lang="ar-SA" sz="2400" b="1" dirty="0" err="1"/>
              <a:t>الربذة</a:t>
            </a:r>
            <a:r>
              <a:rPr lang="ar-SA" sz="2400" b="1" dirty="0"/>
              <a:t>، وكان</a:t>
            </a:r>
          </a:p>
          <a:p>
            <a:pPr algn="ctr"/>
            <a:r>
              <a:rPr lang="ar-SA" sz="2400" b="1" dirty="0"/>
              <a:t> أبو ذر لما حضرته الوفاة، قد أوصى امرأته وغلامه، فقال: «إذا مت فاغسلاني وكفناني،</a:t>
            </a:r>
          </a:p>
          <a:p>
            <a:pPr algn="ctr"/>
            <a:r>
              <a:rPr lang="ar-SA" sz="2400" b="1" dirty="0"/>
              <a:t> وضعاني على الطريق، فأول ركب يمرون بكم فقولا: هذا أبو ذر»، فلما مات فعلا به ذلك، فإذا ركب من</a:t>
            </a:r>
          </a:p>
          <a:p>
            <a:pPr algn="ctr"/>
            <a:r>
              <a:rPr lang="ar-SA" sz="2400" b="1" dirty="0"/>
              <a:t> أهل الكوفة فيهم عبد الله بن مسعود، فسأل: «ما هذا؟»، قيل جنازة أبي ذر، فبكى ابن مسعود، وتذكر قول النبي محمد:</a:t>
            </a:r>
          </a:p>
          <a:p>
            <a:pPr algn="ctr"/>
            <a:r>
              <a:rPr lang="ar-SA" sz="2400" b="1" dirty="0"/>
              <a:t> «يرحم الله أبا ذر، يمشي وحده، ويموت وحده، ويبعث وحده»، فصلى عليه، وألحده بنفسه.</a:t>
            </a:r>
            <a:endParaRPr lang="he-I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3269623"/>
            <a:ext cx="7053943" cy="3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8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70185" y="76089"/>
            <a:ext cx="48702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أسئلة عن ابي ذر الغفاري </a:t>
            </a:r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978940" y="1330124"/>
            <a:ext cx="30123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لماذا لقب </a:t>
            </a:r>
            <a:r>
              <a:rPr lang="ar-SA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باليعفوري</a:t>
            </a:r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؟</a:t>
            </a:r>
            <a:endParaRPr lang="he-I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107181" y="2359036"/>
            <a:ext cx="2884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أي سنة توفي؟ </a:t>
            </a:r>
            <a:endParaRPr lang="he-I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8813029" y="3449504"/>
            <a:ext cx="33441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أي مدينة  توفي ؟ </a:t>
            </a:r>
            <a:endParaRPr lang="he-I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714719" y="4430375"/>
            <a:ext cx="22765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ماهي صفاته ؟</a:t>
            </a:r>
            <a:endParaRPr lang="he-I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389036" y="5698629"/>
            <a:ext cx="3602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هي صفاته الخلقية ؟ </a:t>
            </a:r>
            <a:endParaRPr lang="he-I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38" y="2682201"/>
            <a:ext cx="6286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846981" y="302512"/>
            <a:ext cx="4602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فيديو عن أبو ذر الغفاري</a:t>
            </a:r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393849" y="1608798"/>
            <a:ext cx="7606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https://www.youtube.com/watch?v=pBodK-NHXFc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65599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538</Words>
  <Application>Microsoft Office PowerPoint</Application>
  <PresentationFormat>מסך רחב</PresentationFormat>
  <Paragraphs>40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ערכת נושא Office</vt:lpstr>
      <vt:lpstr>سيدنا أبي ذر الغفاري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سيدنا أبي ذر الغفاري</dc:title>
  <dc:creator>pc-2019</dc:creator>
  <cp:lastModifiedBy>ויליאם  אבו סאלחה</cp:lastModifiedBy>
  <cp:revision>14</cp:revision>
  <dcterms:created xsi:type="dcterms:W3CDTF">2023-12-28T19:25:16Z</dcterms:created>
  <dcterms:modified xsi:type="dcterms:W3CDTF">2024-01-09T10:10:24Z</dcterms:modified>
</cp:coreProperties>
</file>