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E24497-7C27-AF40-B5CF-DEEEA14BF47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9F1E5511-8196-40F6-19ED-7B0FA8EB4D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0B0B6A76-46DE-94B7-1EA8-2FE7CA1A973F}"/>
              </a:ext>
            </a:extLst>
          </p:cNvPr>
          <p:cNvSpPr>
            <a:spLocks noGrp="1"/>
          </p:cNvSpPr>
          <p:nvPr>
            <p:ph type="dt" sz="half" idx="10"/>
          </p:nvPr>
        </p:nvSpPr>
        <p:spPr/>
        <p:txBody>
          <a:bodyPr/>
          <a:lstStyle/>
          <a:p>
            <a:fld id="{49EF4B54-2164-41A9-A434-66B16486958D}" type="datetimeFigureOut">
              <a:rPr lang="he-IL" smtClean="0"/>
              <a:t>ד'/שבט/תשפ"ד</a:t>
            </a:fld>
            <a:endParaRPr lang="he-IL"/>
          </a:p>
        </p:txBody>
      </p:sp>
      <p:sp>
        <p:nvSpPr>
          <p:cNvPr id="5" name="מציין מיקום של כותרת תחתונה 4">
            <a:extLst>
              <a:ext uri="{FF2B5EF4-FFF2-40B4-BE49-F238E27FC236}">
                <a16:creationId xmlns:a16="http://schemas.microsoft.com/office/drawing/2014/main" id="{4EB2AF18-F08C-D3AD-9B39-7AAD27ADE48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CBA62DE-1A4F-DB01-5D11-6E6722F565B9}"/>
              </a:ext>
            </a:extLst>
          </p:cNvPr>
          <p:cNvSpPr>
            <a:spLocks noGrp="1"/>
          </p:cNvSpPr>
          <p:nvPr>
            <p:ph type="sldNum" sz="quarter" idx="12"/>
          </p:nvPr>
        </p:nvSpPr>
        <p:spPr/>
        <p:txBody>
          <a:bodyPr/>
          <a:lstStyle/>
          <a:p>
            <a:fld id="{D1ADD843-ACE7-4B22-A6F0-3BD25D91EA52}" type="slidenum">
              <a:rPr lang="he-IL" smtClean="0"/>
              <a:t>‹#›</a:t>
            </a:fld>
            <a:endParaRPr lang="he-IL"/>
          </a:p>
        </p:txBody>
      </p:sp>
    </p:spTree>
    <p:extLst>
      <p:ext uri="{BB962C8B-B14F-4D97-AF65-F5344CB8AC3E}">
        <p14:creationId xmlns:p14="http://schemas.microsoft.com/office/powerpoint/2010/main" val="242202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DB50C8-587F-9671-BF39-F4272A8ABF7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65A31C3-A7F1-BBF2-92A4-77358B6415FD}"/>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AA3EB42-CAE0-0FFA-D448-B4E017789EFB}"/>
              </a:ext>
            </a:extLst>
          </p:cNvPr>
          <p:cNvSpPr>
            <a:spLocks noGrp="1"/>
          </p:cNvSpPr>
          <p:nvPr>
            <p:ph type="dt" sz="half" idx="10"/>
          </p:nvPr>
        </p:nvSpPr>
        <p:spPr/>
        <p:txBody>
          <a:bodyPr/>
          <a:lstStyle/>
          <a:p>
            <a:fld id="{49EF4B54-2164-41A9-A434-66B16486958D}" type="datetimeFigureOut">
              <a:rPr lang="he-IL" smtClean="0"/>
              <a:t>ד'/שבט/תשפ"ד</a:t>
            </a:fld>
            <a:endParaRPr lang="he-IL"/>
          </a:p>
        </p:txBody>
      </p:sp>
      <p:sp>
        <p:nvSpPr>
          <p:cNvPr id="5" name="מציין מיקום של כותרת תחתונה 4">
            <a:extLst>
              <a:ext uri="{FF2B5EF4-FFF2-40B4-BE49-F238E27FC236}">
                <a16:creationId xmlns:a16="http://schemas.microsoft.com/office/drawing/2014/main" id="{B34ECA3C-E4AE-7E56-49A3-13DD80BBBC0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21522CF-EA14-7191-FD94-FC668772EF13}"/>
              </a:ext>
            </a:extLst>
          </p:cNvPr>
          <p:cNvSpPr>
            <a:spLocks noGrp="1"/>
          </p:cNvSpPr>
          <p:nvPr>
            <p:ph type="sldNum" sz="quarter" idx="12"/>
          </p:nvPr>
        </p:nvSpPr>
        <p:spPr/>
        <p:txBody>
          <a:bodyPr/>
          <a:lstStyle/>
          <a:p>
            <a:fld id="{D1ADD843-ACE7-4B22-A6F0-3BD25D91EA52}" type="slidenum">
              <a:rPr lang="he-IL" smtClean="0"/>
              <a:t>‹#›</a:t>
            </a:fld>
            <a:endParaRPr lang="he-IL"/>
          </a:p>
        </p:txBody>
      </p:sp>
    </p:spTree>
    <p:extLst>
      <p:ext uri="{BB962C8B-B14F-4D97-AF65-F5344CB8AC3E}">
        <p14:creationId xmlns:p14="http://schemas.microsoft.com/office/powerpoint/2010/main" val="114509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91368BC5-B977-D9DF-5378-880D6C5D6AD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2E3A567-2172-6AAE-AF0A-B2EF0FB10573}"/>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3D119AF-F69C-390E-FC63-118AFD61480D}"/>
              </a:ext>
            </a:extLst>
          </p:cNvPr>
          <p:cNvSpPr>
            <a:spLocks noGrp="1"/>
          </p:cNvSpPr>
          <p:nvPr>
            <p:ph type="dt" sz="half" idx="10"/>
          </p:nvPr>
        </p:nvSpPr>
        <p:spPr/>
        <p:txBody>
          <a:bodyPr/>
          <a:lstStyle/>
          <a:p>
            <a:fld id="{49EF4B54-2164-41A9-A434-66B16486958D}" type="datetimeFigureOut">
              <a:rPr lang="he-IL" smtClean="0"/>
              <a:t>ד'/שבט/תשפ"ד</a:t>
            </a:fld>
            <a:endParaRPr lang="he-IL"/>
          </a:p>
        </p:txBody>
      </p:sp>
      <p:sp>
        <p:nvSpPr>
          <p:cNvPr id="5" name="מציין מיקום של כותרת תחתונה 4">
            <a:extLst>
              <a:ext uri="{FF2B5EF4-FFF2-40B4-BE49-F238E27FC236}">
                <a16:creationId xmlns:a16="http://schemas.microsoft.com/office/drawing/2014/main" id="{13712F6D-A143-EF26-D699-4B5D659D5DD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4BCDAF1-D8A5-CD37-77B8-94CAFF9C1601}"/>
              </a:ext>
            </a:extLst>
          </p:cNvPr>
          <p:cNvSpPr>
            <a:spLocks noGrp="1"/>
          </p:cNvSpPr>
          <p:nvPr>
            <p:ph type="sldNum" sz="quarter" idx="12"/>
          </p:nvPr>
        </p:nvSpPr>
        <p:spPr/>
        <p:txBody>
          <a:bodyPr/>
          <a:lstStyle/>
          <a:p>
            <a:fld id="{D1ADD843-ACE7-4B22-A6F0-3BD25D91EA52}" type="slidenum">
              <a:rPr lang="he-IL" smtClean="0"/>
              <a:t>‹#›</a:t>
            </a:fld>
            <a:endParaRPr lang="he-IL"/>
          </a:p>
        </p:txBody>
      </p:sp>
    </p:spTree>
    <p:extLst>
      <p:ext uri="{BB962C8B-B14F-4D97-AF65-F5344CB8AC3E}">
        <p14:creationId xmlns:p14="http://schemas.microsoft.com/office/powerpoint/2010/main" val="138120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69761E-8BCB-10DA-9D6D-C6B0BB1CBF1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BBAD88B-5A01-39F4-81A5-D2D25DE0B073}"/>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9F8A6E4-1D34-88B6-23C0-405B57E62DB9}"/>
              </a:ext>
            </a:extLst>
          </p:cNvPr>
          <p:cNvSpPr>
            <a:spLocks noGrp="1"/>
          </p:cNvSpPr>
          <p:nvPr>
            <p:ph type="dt" sz="half" idx="10"/>
          </p:nvPr>
        </p:nvSpPr>
        <p:spPr/>
        <p:txBody>
          <a:bodyPr/>
          <a:lstStyle/>
          <a:p>
            <a:fld id="{49EF4B54-2164-41A9-A434-66B16486958D}" type="datetimeFigureOut">
              <a:rPr lang="he-IL" smtClean="0"/>
              <a:t>ד'/שבט/תשפ"ד</a:t>
            </a:fld>
            <a:endParaRPr lang="he-IL"/>
          </a:p>
        </p:txBody>
      </p:sp>
      <p:sp>
        <p:nvSpPr>
          <p:cNvPr id="5" name="מציין מיקום של כותרת תחתונה 4">
            <a:extLst>
              <a:ext uri="{FF2B5EF4-FFF2-40B4-BE49-F238E27FC236}">
                <a16:creationId xmlns:a16="http://schemas.microsoft.com/office/drawing/2014/main" id="{57F7BE74-0C3C-AB34-CC14-2B46A21447D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49ECB70-DB2D-05A4-8C0A-FF52F937A73C}"/>
              </a:ext>
            </a:extLst>
          </p:cNvPr>
          <p:cNvSpPr>
            <a:spLocks noGrp="1"/>
          </p:cNvSpPr>
          <p:nvPr>
            <p:ph type="sldNum" sz="quarter" idx="12"/>
          </p:nvPr>
        </p:nvSpPr>
        <p:spPr/>
        <p:txBody>
          <a:bodyPr/>
          <a:lstStyle/>
          <a:p>
            <a:fld id="{D1ADD843-ACE7-4B22-A6F0-3BD25D91EA52}" type="slidenum">
              <a:rPr lang="he-IL" smtClean="0"/>
              <a:t>‹#›</a:t>
            </a:fld>
            <a:endParaRPr lang="he-IL"/>
          </a:p>
        </p:txBody>
      </p:sp>
    </p:spTree>
    <p:extLst>
      <p:ext uri="{BB962C8B-B14F-4D97-AF65-F5344CB8AC3E}">
        <p14:creationId xmlns:p14="http://schemas.microsoft.com/office/powerpoint/2010/main" val="109495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D191FC-7830-54AB-48E4-2CA70A04C89C}"/>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460C395-0C1B-BF9B-24FC-A4FB1AD376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A1305F81-610C-BA6D-45BD-4100B3E8CFEF}"/>
              </a:ext>
            </a:extLst>
          </p:cNvPr>
          <p:cNvSpPr>
            <a:spLocks noGrp="1"/>
          </p:cNvSpPr>
          <p:nvPr>
            <p:ph type="dt" sz="half" idx="10"/>
          </p:nvPr>
        </p:nvSpPr>
        <p:spPr/>
        <p:txBody>
          <a:bodyPr/>
          <a:lstStyle/>
          <a:p>
            <a:fld id="{49EF4B54-2164-41A9-A434-66B16486958D}" type="datetimeFigureOut">
              <a:rPr lang="he-IL" smtClean="0"/>
              <a:t>ד'/שבט/תשפ"ד</a:t>
            </a:fld>
            <a:endParaRPr lang="he-IL"/>
          </a:p>
        </p:txBody>
      </p:sp>
      <p:sp>
        <p:nvSpPr>
          <p:cNvPr id="5" name="מציין מיקום של כותרת תחתונה 4">
            <a:extLst>
              <a:ext uri="{FF2B5EF4-FFF2-40B4-BE49-F238E27FC236}">
                <a16:creationId xmlns:a16="http://schemas.microsoft.com/office/drawing/2014/main" id="{E7A722BA-EFB4-D82C-46DC-51C72FD49B2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AA27A42-A551-9BAF-36A5-21799951D7F2}"/>
              </a:ext>
            </a:extLst>
          </p:cNvPr>
          <p:cNvSpPr>
            <a:spLocks noGrp="1"/>
          </p:cNvSpPr>
          <p:nvPr>
            <p:ph type="sldNum" sz="quarter" idx="12"/>
          </p:nvPr>
        </p:nvSpPr>
        <p:spPr/>
        <p:txBody>
          <a:bodyPr/>
          <a:lstStyle/>
          <a:p>
            <a:fld id="{D1ADD843-ACE7-4B22-A6F0-3BD25D91EA52}" type="slidenum">
              <a:rPr lang="he-IL" smtClean="0"/>
              <a:t>‹#›</a:t>
            </a:fld>
            <a:endParaRPr lang="he-IL"/>
          </a:p>
        </p:txBody>
      </p:sp>
    </p:spTree>
    <p:extLst>
      <p:ext uri="{BB962C8B-B14F-4D97-AF65-F5344CB8AC3E}">
        <p14:creationId xmlns:p14="http://schemas.microsoft.com/office/powerpoint/2010/main" val="147794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C2D1D7B-9555-9F3F-65EF-C20D1BBFBFC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220FB6D-0D08-8B7C-985B-2C6053560EB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A569A475-E2A6-9CDF-E058-B3591EDD7814}"/>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EDBB0F9-A594-DD31-C360-E51048109274}"/>
              </a:ext>
            </a:extLst>
          </p:cNvPr>
          <p:cNvSpPr>
            <a:spLocks noGrp="1"/>
          </p:cNvSpPr>
          <p:nvPr>
            <p:ph type="dt" sz="half" idx="10"/>
          </p:nvPr>
        </p:nvSpPr>
        <p:spPr/>
        <p:txBody>
          <a:bodyPr/>
          <a:lstStyle/>
          <a:p>
            <a:fld id="{49EF4B54-2164-41A9-A434-66B16486958D}" type="datetimeFigureOut">
              <a:rPr lang="he-IL" smtClean="0"/>
              <a:t>ד'/שבט/תשפ"ד</a:t>
            </a:fld>
            <a:endParaRPr lang="he-IL"/>
          </a:p>
        </p:txBody>
      </p:sp>
      <p:sp>
        <p:nvSpPr>
          <p:cNvPr id="6" name="מציין מיקום של כותרת תחתונה 5">
            <a:extLst>
              <a:ext uri="{FF2B5EF4-FFF2-40B4-BE49-F238E27FC236}">
                <a16:creationId xmlns:a16="http://schemas.microsoft.com/office/drawing/2014/main" id="{A43BC674-41D2-E4F3-2B2C-169BEBD5758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EF50EF2-51B3-2ECD-8FF3-A65DC084B187}"/>
              </a:ext>
            </a:extLst>
          </p:cNvPr>
          <p:cNvSpPr>
            <a:spLocks noGrp="1"/>
          </p:cNvSpPr>
          <p:nvPr>
            <p:ph type="sldNum" sz="quarter" idx="12"/>
          </p:nvPr>
        </p:nvSpPr>
        <p:spPr/>
        <p:txBody>
          <a:bodyPr/>
          <a:lstStyle/>
          <a:p>
            <a:fld id="{D1ADD843-ACE7-4B22-A6F0-3BD25D91EA52}" type="slidenum">
              <a:rPr lang="he-IL" smtClean="0"/>
              <a:t>‹#›</a:t>
            </a:fld>
            <a:endParaRPr lang="he-IL"/>
          </a:p>
        </p:txBody>
      </p:sp>
    </p:spTree>
    <p:extLst>
      <p:ext uri="{BB962C8B-B14F-4D97-AF65-F5344CB8AC3E}">
        <p14:creationId xmlns:p14="http://schemas.microsoft.com/office/powerpoint/2010/main" val="372177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241BC7-B0CB-BB9F-0E46-C3CA9D4D08E5}"/>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4C90325-E412-60DA-9C8A-A93FF2B4ED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6EFBA7F-CB5C-D66C-FA7D-86B4D75E03D6}"/>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6DDBAEC0-26D6-B04C-40D7-65B4944D76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40DF5072-9ED2-156F-6584-C9ABB4DEF24C}"/>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EC5FC0D1-0B66-F30F-D374-83CA3E315876}"/>
              </a:ext>
            </a:extLst>
          </p:cNvPr>
          <p:cNvSpPr>
            <a:spLocks noGrp="1"/>
          </p:cNvSpPr>
          <p:nvPr>
            <p:ph type="dt" sz="half" idx="10"/>
          </p:nvPr>
        </p:nvSpPr>
        <p:spPr/>
        <p:txBody>
          <a:bodyPr/>
          <a:lstStyle/>
          <a:p>
            <a:fld id="{49EF4B54-2164-41A9-A434-66B16486958D}" type="datetimeFigureOut">
              <a:rPr lang="he-IL" smtClean="0"/>
              <a:t>ד'/שבט/תשפ"ד</a:t>
            </a:fld>
            <a:endParaRPr lang="he-IL"/>
          </a:p>
        </p:txBody>
      </p:sp>
      <p:sp>
        <p:nvSpPr>
          <p:cNvPr id="8" name="מציין מיקום של כותרת תחתונה 7">
            <a:extLst>
              <a:ext uri="{FF2B5EF4-FFF2-40B4-BE49-F238E27FC236}">
                <a16:creationId xmlns:a16="http://schemas.microsoft.com/office/drawing/2014/main" id="{F7C4791E-EBA2-AE44-BE0F-881733E04721}"/>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044CF644-DF73-113B-E32B-8BDAD48B8639}"/>
              </a:ext>
            </a:extLst>
          </p:cNvPr>
          <p:cNvSpPr>
            <a:spLocks noGrp="1"/>
          </p:cNvSpPr>
          <p:nvPr>
            <p:ph type="sldNum" sz="quarter" idx="12"/>
          </p:nvPr>
        </p:nvSpPr>
        <p:spPr/>
        <p:txBody>
          <a:bodyPr/>
          <a:lstStyle/>
          <a:p>
            <a:fld id="{D1ADD843-ACE7-4B22-A6F0-3BD25D91EA52}" type="slidenum">
              <a:rPr lang="he-IL" smtClean="0"/>
              <a:t>‹#›</a:t>
            </a:fld>
            <a:endParaRPr lang="he-IL"/>
          </a:p>
        </p:txBody>
      </p:sp>
    </p:spTree>
    <p:extLst>
      <p:ext uri="{BB962C8B-B14F-4D97-AF65-F5344CB8AC3E}">
        <p14:creationId xmlns:p14="http://schemas.microsoft.com/office/powerpoint/2010/main" val="253824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283B45-72F3-F2FF-BC92-B5DF3583513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28E7E05F-CE59-46E6-780C-5F6C8E9A660E}"/>
              </a:ext>
            </a:extLst>
          </p:cNvPr>
          <p:cNvSpPr>
            <a:spLocks noGrp="1"/>
          </p:cNvSpPr>
          <p:nvPr>
            <p:ph type="dt" sz="half" idx="10"/>
          </p:nvPr>
        </p:nvSpPr>
        <p:spPr/>
        <p:txBody>
          <a:bodyPr/>
          <a:lstStyle/>
          <a:p>
            <a:fld id="{49EF4B54-2164-41A9-A434-66B16486958D}" type="datetimeFigureOut">
              <a:rPr lang="he-IL" smtClean="0"/>
              <a:t>ד'/שבט/תשפ"ד</a:t>
            </a:fld>
            <a:endParaRPr lang="he-IL"/>
          </a:p>
        </p:txBody>
      </p:sp>
      <p:sp>
        <p:nvSpPr>
          <p:cNvPr id="4" name="מציין מיקום של כותרת תחתונה 3">
            <a:extLst>
              <a:ext uri="{FF2B5EF4-FFF2-40B4-BE49-F238E27FC236}">
                <a16:creationId xmlns:a16="http://schemas.microsoft.com/office/drawing/2014/main" id="{096AF2AA-10F8-9B66-A1DE-31BE08CCD256}"/>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6099B16B-0883-CDCC-2A57-4C3BDF9918D5}"/>
              </a:ext>
            </a:extLst>
          </p:cNvPr>
          <p:cNvSpPr>
            <a:spLocks noGrp="1"/>
          </p:cNvSpPr>
          <p:nvPr>
            <p:ph type="sldNum" sz="quarter" idx="12"/>
          </p:nvPr>
        </p:nvSpPr>
        <p:spPr/>
        <p:txBody>
          <a:bodyPr/>
          <a:lstStyle/>
          <a:p>
            <a:fld id="{D1ADD843-ACE7-4B22-A6F0-3BD25D91EA52}" type="slidenum">
              <a:rPr lang="he-IL" smtClean="0"/>
              <a:t>‹#›</a:t>
            </a:fld>
            <a:endParaRPr lang="he-IL"/>
          </a:p>
        </p:txBody>
      </p:sp>
    </p:spTree>
    <p:extLst>
      <p:ext uri="{BB962C8B-B14F-4D97-AF65-F5344CB8AC3E}">
        <p14:creationId xmlns:p14="http://schemas.microsoft.com/office/powerpoint/2010/main" val="308739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7544CE2-6266-84BC-2765-0EE0AF9D14CC}"/>
              </a:ext>
            </a:extLst>
          </p:cNvPr>
          <p:cNvSpPr>
            <a:spLocks noGrp="1"/>
          </p:cNvSpPr>
          <p:nvPr>
            <p:ph type="dt" sz="half" idx="10"/>
          </p:nvPr>
        </p:nvSpPr>
        <p:spPr/>
        <p:txBody>
          <a:bodyPr/>
          <a:lstStyle/>
          <a:p>
            <a:fld id="{49EF4B54-2164-41A9-A434-66B16486958D}" type="datetimeFigureOut">
              <a:rPr lang="he-IL" smtClean="0"/>
              <a:t>ד'/שבט/תשפ"ד</a:t>
            </a:fld>
            <a:endParaRPr lang="he-IL"/>
          </a:p>
        </p:txBody>
      </p:sp>
      <p:sp>
        <p:nvSpPr>
          <p:cNvPr id="3" name="מציין מיקום של כותרת תחתונה 2">
            <a:extLst>
              <a:ext uri="{FF2B5EF4-FFF2-40B4-BE49-F238E27FC236}">
                <a16:creationId xmlns:a16="http://schemas.microsoft.com/office/drawing/2014/main" id="{7A997EDD-F475-F43F-85FF-974AEA5F9CB5}"/>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FFE930F4-1300-ED2A-9034-37947F77AE41}"/>
              </a:ext>
            </a:extLst>
          </p:cNvPr>
          <p:cNvSpPr>
            <a:spLocks noGrp="1"/>
          </p:cNvSpPr>
          <p:nvPr>
            <p:ph type="sldNum" sz="quarter" idx="12"/>
          </p:nvPr>
        </p:nvSpPr>
        <p:spPr/>
        <p:txBody>
          <a:bodyPr/>
          <a:lstStyle/>
          <a:p>
            <a:fld id="{D1ADD843-ACE7-4B22-A6F0-3BD25D91EA52}" type="slidenum">
              <a:rPr lang="he-IL" smtClean="0"/>
              <a:t>‹#›</a:t>
            </a:fld>
            <a:endParaRPr lang="he-IL"/>
          </a:p>
        </p:txBody>
      </p:sp>
    </p:spTree>
    <p:extLst>
      <p:ext uri="{BB962C8B-B14F-4D97-AF65-F5344CB8AC3E}">
        <p14:creationId xmlns:p14="http://schemas.microsoft.com/office/powerpoint/2010/main" val="3878418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7ED2F13-733C-07E6-A94F-2D552C453F6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B4F4448-0B80-187B-4CD2-4FBE4FAEB8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1DE82270-A14A-5A7E-955A-08C05CDE3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AD478ED-A7A7-CED1-C630-F0AF1E74F8F0}"/>
              </a:ext>
            </a:extLst>
          </p:cNvPr>
          <p:cNvSpPr>
            <a:spLocks noGrp="1"/>
          </p:cNvSpPr>
          <p:nvPr>
            <p:ph type="dt" sz="half" idx="10"/>
          </p:nvPr>
        </p:nvSpPr>
        <p:spPr/>
        <p:txBody>
          <a:bodyPr/>
          <a:lstStyle/>
          <a:p>
            <a:fld id="{49EF4B54-2164-41A9-A434-66B16486958D}" type="datetimeFigureOut">
              <a:rPr lang="he-IL" smtClean="0"/>
              <a:t>ד'/שבט/תשפ"ד</a:t>
            </a:fld>
            <a:endParaRPr lang="he-IL"/>
          </a:p>
        </p:txBody>
      </p:sp>
      <p:sp>
        <p:nvSpPr>
          <p:cNvPr id="6" name="מציין מיקום של כותרת תחתונה 5">
            <a:extLst>
              <a:ext uri="{FF2B5EF4-FFF2-40B4-BE49-F238E27FC236}">
                <a16:creationId xmlns:a16="http://schemas.microsoft.com/office/drawing/2014/main" id="{910A4D60-4033-2210-5F8B-370BBED2DA9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7C00193-3574-8641-7CD6-A6036C77CE6A}"/>
              </a:ext>
            </a:extLst>
          </p:cNvPr>
          <p:cNvSpPr>
            <a:spLocks noGrp="1"/>
          </p:cNvSpPr>
          <p:nvPr>
            <p:ph type="sldNum" sz="quarter" idx="12"/>
          </p:nvPr>
        </p:nvSpPr>
        <p:spPr/>
        <p:txBody>
          <a:bodyPr/>
          <a:lstStyle/>
          <a:p>
            <a:fld id="{D1ADD843-ACE7-4B22-A6F0-3BD25D91EA52}" type="slidenum">
              <a:rPr lang="he-IL" smtClean="0"/>
              <a:t>‹#›</a:t>
            </a:fld>
            <a:endParaRPr lang="he-IL"/>
          </a:p>
        </p:txBody>
      </p:sp>
    </p:spTree>
    <p:extLst>
      <p:ext uri="{BB962C8B-B14F-4D97-AF65-F5344CB8AC3E}">
        <p14:creationId xmlns:p14="http://schemas.microsoft.com/office/powerpoint/2010/main" val="10059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067474-DD99-FE22-DEC2-9D385BA9BDE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149D3767-1D21-4073-337F-0329FCF58C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BAD68CE-822B-E69F-9E6F-B04B6EA8A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F864F46-1EC1-1C66-E86E-55C755E47AF3}"/>
              </a:ext>
            </a:extLst>
          </p:cNvPr>
          <p:cNvSpPr>
            <a:spLocks noGrp="1"/>
          </p:cNvSpPr>
          <p:nvPr>
            <p:ph type="dt" sz="half" idx="10"/>
          </p:nvPr>
        </p:nvSpPr>
        <p:spPr/>
        <p:txBody>
          <a:bodyPr/>
          <a:lstStyle/>
          <a:p>
            <a:fld id="{49EF4B54-2164-41A9-A434-66B16486958D}" type="datetimeFigureOut">
              <a:rPr lang="he-IL" smtClean="0"/>
              <a:t>ד'/שבט/תשפ"ד</a:t>
            </a:fld>
            <a:endParaRPr lang="he-IL"/>
          </a:p>
        </p:txBody>
      </p:sp>
      <p:sp>
        <p:nvSpPr>
          <p:cNvPr id="6" name="מציין מיקום של כותרת תחתונה 5">
            <a:extLst>
              <a:ext uri="{FF2B5EF4-FFF2-40B4-BE49-F238E27FC236}">
                <a16:creationId xmlns:a16="http://schemas.microsoft.com/office/drawing/2014/main" id="{A650B609-AA6E-1583-8B1D-B282541C38C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856ED67-99E9-367A-85A3-129F4BA55C22}"/>
              </a:ext>
            </a:extLst>
          </p:cNvPr>
          <p:cNvSpPr>
            <a:spLocks noGrp="1"/>
          </p:cNvSpPr>
          <p:nvPr>
            <p:ph type="sldNum" sz="quarter" idx="12"/>
          </p:nvPr>
        </p:nvSpPr>
        <p:spPr/>
        <p:txBody>
          <a:bodyPr/>
          <a:lstStyle/>
          <a:p>
            <a:fld id="{D1ADD843-ACE7-4B22-A6F0-3BD25D91EA52}" type="slidenum">
              <a:rPr lang="he-IL" smtClean="0"/>
              <a:t>‹#›</a:t>
            </a:fld>
            <a:endParaRPr lang="he-IL"/>
          </a:p>
        </p:txBody>
      </p:sp>
    </p:spTree>
    <p:extLst>
      <p:ext uri="{BB962C8B-B14F-4D97-AF65-F5344CB8AC3E}">
        <p14:creationId xmlns:p14="http://schemas.microsoft.com/office/powerpoint/2010/main" val="71208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DAE3AD9-B98C-6B6A-350D-5391347C6E7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B3C95CF-209C-2BE4-25A5-54B0D323844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385F530-AA9C-60CF-386D-F1ECDA21AAA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9EF4B54-2164-41A9-A434-66B16486958D}" type="datetimeFigureOut">
              <a:rPr lang="he-IL" smtClean="0"/>
              <a:t>ד'/שבט/תשפ"ד</a:t>
            </a:fld>
            <a:endParaRPr lang="he-IL"/>
          </a:p>
        </p:txBody>
      </p:sp>
      <p:sp>
        <p:nvSpPr>
          <p:cNvPr id="5" name="מציין מיקום של כותרת תחתונה 4">
            <a:extLst>
              <a:ext uri="{FF2B5EF4-FFF2-40B4-BE49-F238E27FC236}">
                <a16:creationId xmlns:a16="http://schemas.microsoft.com/office/drawing/2014/main" id="{2F9812A1-4C85-9BCF-70A5-5B677C0232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F94DA8DE-E8DD-F603-3E5B-90675663A41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1ADD843-ACE7-4B22-A6F0-3BD25D91EA52}" type="slidenum">
              <a:rPr lang="he-IL" smtClean="0"/>
              <a:t>‹#›</a:t>
            </a:fld>
            <a:endParaRPr lang="he-IL"/>
          </a:p>
        </p:txBody>
      </p:sp>
    </p:spTree>
    <p:extLst>
      <p:ext uri="{BB962C8B-B14F-4D97-AF65-F5344CB8AC3E}">
        <p14:creationId xmlns:p14="http://schemas.microsoft.com/office/powerpoint/2010/main" val="1958803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כותרת 1">
            <a:extLst>
              <a:ext uri="{FF2B5EF4-FFF2-40B4-BE49-F238E27FC236}">
                <a16:creationId xmlns:a16="http://schemas.microsoft.com/office/drawing/2014/main" id="{A8796562-E5A2-2E6B-A6B0-2FD523F8106C}"/>
              </a:ext>
            </a:extLst>
          </p:cNvPr>
          <p:cNvSpPr>
            <a:spLocks noGrp="1"/>
          </p:cNvSpPr>
          <p:nvPr>
            <p:ph type="ctrTitle"/>
          </p:nvPr>
        </p:nvSpPr>
        <p:spPr>
          <a:xfrm>
            <a:off x="457200" y="1598246"/>
            <a:ext cx="4412419" cy="3626217"/>
          </a:xfrm>
        </p:spPr>
        <p:txBody>
          <a:bodyPr anchor="t">
            <a:normAutofit/>
          </a:bodyPr>
          <a:lstStyle/>
          <a:p>
            <a:pPr algn="r"/>
            <a:r>
              <a:rPr lang="ar-AE" sz="8000">
                <a:solidFill>
                  <a:srgbClr val="FFFFFF"/>
                </a:solidFill>
              </a:rPr>
              <a:t>سلطان باشا الاطرش</a:t>
            </a:r>
            <a:endParaRPr lang="he-IL" sz="8000">
              <a:solidFill>
                <a:srgbClr val="FFFFFF"/>
              </a:solidFill>
            </a:endParaRPr>
          </a:p>
        </p:txBody>
      </p:sp>
      <p:sp>
        <p:nvSpPr>
          <p:cNvPr id="3" name="כותרת משנה 2">
            <a:extLst>
              <a:ext uri="{FF2B5EF4-FFF2-40B4-BE49-F238E27FC236}">
                <a16:creationId xmlns:a16="http://schemas.microsoft.com/office/drawing/2014/main" id="{7AD8397C-A60C-99B3-2D61-62E401E95152}"/>
              </a:ext>
            </a:extLst>
          </p:cNvPr>
          <p:cNvSpPr>
            <a:spLocks noGrp="1"/>
          </p:cNvSpPr>
          <p:nvPr>
            <p:ph type="subTitle" idx="1"/>
          </p:nvPr>
        </p:nvSpPr>
        <p:spPr>
          <a:xfrm>
            <a:off x="457200" y="5350213"/>
            <a:ext cx="4412417" cy="1031537"/>
          </a:xfrm>
        </p:spPr>
        <p:txBody>
          <a:bodyPr>
            <a:normAutofit/>
          </a:bodyPr>
          <a:lstStyle/>
          <a:p>
            <a:pPr algn="r"/>
            <a:r>
              <a:rPr lang="ar-AE" sz="3200" dirty="0">
                <a:solidFill>
                  <a:srgbClr val="FFFFFF"/>
                </a:solidFill>
              </a:rPr>
              <a:t> </a:t>
            </a:r>
            <a:endParaRPr lang="he-IL" sz="3200" dirty="0">
              <a:solidFill>
                <a:srgbClr val="FFFFFF"/>
              </a:solidFill>
            </a:endParaRPr>
          </a:p>
        </p:txBody>
      </p:sp>
      <p:cxnSp>
        <p:nvCxnSpPr>
          <p:cNvPr id="13"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תמונה 3" descr="תמונה שמכילה פני אדם, לבוש, איש, אדם&#10;&#10;התיאור נוצר באופן אוטומטי">
            <a:extLst>
              <a:ext uri="{FF2B5EF4-FFF2-40B4-BE49-F238E27FC236}">
                <a16:creationId xmlns:a16="http://schemas.microsoft.com/office/drawing/2014/main" id="{15D6104E-381F-2AE3-8BF7-3F393B68084D}"/>
              </a:ext>
            </a:extLst>
          </p:cNvPr>
          <p:cNvPicPr>
            <a:picLocks noChangeAspect="1"/>
          </p:cNvPicPr>
          <p:nvPr/>
        </p:nvPicPr>
        <p:blipFill>
          <a:blip r:embed="rId2"/>
          <a:stretch>
            <a:fillRect/>
          </a:stretch>
        </p:blipFill>
        <p:spPr>
          <a:xfrm>
            <a:off x="5986925" y="2074799"/>
            <a:ext cx="5664133" cy="3766648"/>
          </a:xfrm>
          <a:prstGeom prst="rect">
            <a:avLst/>
          </a:prstGeom>
        </p:spPr>
      </p:pic>
      <p:grpSp>
        <p:nvGrpSpPr>
          <p:cNvPr id="15" name="Group 14">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6"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7"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3679070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5B2F4766-3BE1-F6EA-B5D0-047DDE800DD4}"/>
              </a:ext>
            </a:extLst>
          </p:cNvPr>
          <p:cNvSpPr>
            <a:spLocks noGrp="1"/>
          </p:cNvSpPr>
          <p:nvPr>
            <p:ph type="title"/>
          </p:nvPr>
        </p:nvSpPr>
        <p:spPr>
          <a:xfrm>
            <a:off x="5894962" y="479493"/>
            <a:ext cx="5458838" cy="1325563"/>
          </a:xfrm>
        </p:spPr>
        <p:txBody>
          <a:bodyPr>
            <a:normAutofit/>
          </a:bodyPr>
          <a:lstStyle/>
          <a:p>
            <a:r>
              <a:rPr lang="ar-AE"/>
              <a:t>من هو سلطان باشا الاطرش</a:t>
            </a:r>
            <a:endParaRPr lang="he-IL"/>
          </a:p>
        </p:txBody>
      </p:sp>
      <p:sp>
        <p:nvSpPr>
          <p:cNvPr id="24" name="Freeform: Shape 2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תמונה 3">
            <a:extLst>
              <a:ext uri="{FF2B5EF4-FFF2-40B4-BE49-F238E27FC236}">
                <a16:creationId xmlns:a16="http://schemas.microsoft.com/office/drawing/2014/main" id="{E15B617F-7934-5080-B104-9CDB670FE939}"/>
              </a:ext>
            </a:extLst>
          </p:cNvPr>
          <p:cNvPicPr>
            <a:picLocks noChangeAspect="1"/>
          </p:cNvPicPr>
          <p:nvPr/>
        </p:nvPicPr>
        <p:blipFill>
          <a:blip r:embed="rId2"/>
          <a:stretch>
            <a:fillRect/>
          </a:stretch>
        </p:blipFill>
        <p:spPr>
          <a:xfrm>
            <a:off x="1634727" y="511293"/>
            <a:ext cx="2914290"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מציין מיקום תוכן 2">
            <a:extLst>
              <a:ext uri="{FF2B5EF4-FFF2-40B4-BE49-F238E27FC236}">
                <a16:creationId xmlns:a16="http://schemas.microsoft.com/office/drawing/2014/main" id="{857E3802-0195-F252-B071-0DD68D0610BD}"/>
              </a:ext>
            </a:extLst>
          </p:cNvPr>
          <p:cNvSpPr>
            <a:spLocks noGrp="1"/>
          </p:cNvSpPr>
          <p:nvPr>
            <p:ph idx="1"/>
          </p:nvPr>
        </p:nvSpPr>
        <p:spPr>
          <a:xfrm>
            <a:off x="5894962" y="1984443"/>
            <a:ext cx="5458838" cy="4192520"/>
          </a:xfrm>
        </p:spPr>
        <p:txBody>
          <a:bodyPr>
            <a:normAutofit/>
          </a:bodyPr>
          <a:lstStyle/>
          <a:p>
            <a:r>
              <a:rPr lang="ar-AE"/>
              <a:t>قائد وطني ومجاهد ثوري سوري ينتمي لطائفة الموحدين الدروز وهو القائد العام للثورة السورية الكبرى ضد الاستعمار الفرنسي</a:t>
            </a:r>
          </a:p>
          <a:p>
            <a:endParaRPr lang="ar-AE"/>
          </a:p>
          <a:p>
            <a:r>
              <a:rPr lang="ar-AE"/>
              <a:t>ولد سلطان الاطرش في 5 اذار عام 1891 قي قرية القريا في السويداء </a:t>
            </a:r>
          </a:p>
          <a:p>
            <a:r>
              <a:rPr lang="ar-AE"/>
              <a:t>وتوفي في 26 اذار عام 1982</a:t>
            </a:r>
          </a:p>
        </p:txBody>
      </p:sp>
    </p:spTree>
    <p:extLst>
      <p:ext uri="{BB962C8B-B14F-4D97-AF65-F5344CB8AC3E}">
        <p14:creationId xmlns:p14="http://schemas.microsoft.com/office/powerpoint/2010/main" val="3092114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05945B95-7ACC-6DC7-D382-29E8798F8C4C}"/>
              </a:ext>
            </a:extLst>
          </p:cNvPr>
          <p:cNvSpPr>
            <a:spLocks noGrp="1"/>
          </p:cNvSpPr>
          <p:nvPr>
            <p:ph type="title"/>
          </p:nvPr>
        </p:nvSpPr>
        <p:spPr>
          <a:xfrm>
            <a:off x="1136397" y="502020"/>
            <a:ext cx="5323715" cy="1642970"/>
          </a:xfrm>
        </p:spPr>
        <p:txBody>
          <a:bodyPr anchor="b">
            <a:normAutofit/>
          </a:bodyPr>
          <a:lstStyle/>
          <a:p>
            <a:r>
              <a:rPr lang="ar-AE" sz="4000"/>
              <a:t>نبذة عن عائلة سلطان باشا الأطرش </a:t>
            </a:r>
            <a:endParaRPr lang="he-IL" sz="4000"/>
          </a:p>
        </p:txBody>
      </p:sp>
      <p:sp>
        <p:nvSpPr>
          <p:cNvPr id="3" name="מציין מיקום תוכן 2">
            <a:extLst>
              <a:ext uri="{FF2B5EF4-FFF2-40B4-BE49-F238E27FC236}">
                <a16:creationId xmlns:a16="http://schemas.microsoft.com/office/drawing/2014/main" id="{D2352CAB-4814-B24D-3AF1-CC942470A1C2}"/>
              </a:ext>
            </a:extLst>
          </p:cNvPr>
          <p:cNvSpPr>
            <a:spLocks noGrp="1"/>
          </p:cNvSpPr>
          <p:nvPr>
            <p:ph idx="1"/>
          </p:nvPr>
        </p:nvSpPr>
        <p:spPr>
          <a:xfrm>
            <a:off x="1144923" y="2405894"/>
            <a:ext cx="5315189" cy="3535083"/>
          </a:xfrm>
        </p:spPr>
        <p:txBody>
          <a:bodyPr anchor="t">
            <a:normAutofit/>
          </a:bodyPr>
          <a:lstStyle/>
          <a:p>
            <a:pPr marL="0" indent="0">
              <a:buNone/>
            </a:pPr>
            <a:r>
              <a:rPr lang="ar-AE" sz="2000"/>
              <a:t>تعتبر عائلة سلطان باشا الأطرش عائلة ذو نفوذ ثوري منذ القدم فكان والده ذوقان بن مصطفى الأطرش مجاهدا وزعيما قاد معارك عديدة ضد الانتداب التركي حتى تم إعدامه من قبل الاتراك شنقا بسبب تمرده عام 1911</a:t>
            </a:r>
          </a:p>
          <a:p>
            <a:pPr marL="0" indent="0">
              <a:buNone/>
            </a:pPr>
            <a:r>
              <a:rPr lang="ar-AE" sz="2000"/>
              <a:t>وكان سلطان الأطرش كبير اخوته علي و مصطفى وزيد وله اختان سميه و نعايم.</a:t>
            </a:r>
          </a:p>
          <a:p>
            <a:pPr marL="0" indent="0">
              <a:buNone/>
            </a:pPr>
            <a:endParaRPr lang="ar-AE" sz="200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תמונה 3">
            <a:extLst>
              <a:ext uri="{FF2B5EF4-FFF2-40B4-BE49-F238E27FC236}">
                <a16:creationId xmlns:a16="http://schemas.microsoft.com/office/drawing/2014/main" id="{1CFAE2A1-EE2E-BBB8-D897-737358AFFDF9}"/>
              </a:ext>
            </a:extLst>
          </p:cNvPr>
          <p:cNvPicPr>
            <a:picLocks noChangeAspect="1"/>
          </p:cNvPicPr>
          <p:nvPr/>
        </p:nvPicPr>
        <p:blipFill>
          <a:blip r:embed="rId2"/>
          <a:stretch>
            <a:fillRect/>
          </a:stretch>
        </p:blipFill>
        <p:spPr>
          <a:xfrm>
            <a:off x="7531033" y="909081"/>
            <a:ext cx="3260398" cy="5071731"/>
          </a:xfrm>
          <a:prstGeom prst="rect">
            <a:avLst/>
          </a:prstGeom>
        </p:spPr>
      </p:pic>
    </p:spTree>
    <p:extLst>
      <p:ext uri="{BB962C8B-B14F-4D97-AF65-F5344CB8AC3E}">
        <p14:creationId xmlns:p14="http://schemas.microsoft.com/office/powerpoint/2010/main" val="227650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4CC243CD-418A-1444-9160-5EC51E3953F5}"/>
              </a:ext>
            </a:extLst>
          </p:cNvPr>
          <p:cNvSpPr>
            <a:spLocks noGrp="1"/>
          </p:cNvSpPr>
          <p:nvPr>
            <p:ph type="title"/>
          </p:nvPr>
        </p:nvSpPr>
        <p:spPr>
          <a:xfrm>
            <a:off x="838200" y="1336390"/>
            <a:ext cx="6155988" cy="1182927"/>
          </a:xfrm>
        </p:spPr>
        <p:txBody>
          <a:bodyPr anchor="b">
            <a:normAutofit/>
          </a:bodyPr>
          <a:lstStyle/>
          <a:p>
            <a:r>
              <a:rPr lang="ar-AE" sz="5200"/>
              <a:t>بداية النضال ضد الفرنسيين </a:t>
            </a:r>
            <a:endParaRPr lang="he-IL" sz="5200"/>
          </a:p>
        </p:txBody>
      </p:sp>
      <p:cxnSp>
        <p:nvCxnSpPr>
          <p:cNvPr id="11" name="Straight Connector 10">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BB40D428-0C8E-9AC3-B489-D3019E8FA5B2}"/>
              </a:ext>
            </a:extLst>
          </p:cNvPr>
          <p:cNvSpPr>
            <a:spLocks noGrp="1"/>
          </p:cNvSpPr>
          <p:nvPr>
            <p:ph idx="1"/>
          </p:nvPr>
        </p:nvSpPr>
        <p:spPr>
          <a:xfrm>
            <a:off x="803776" y="2829330"/>
            <a:ext cx="6190412" cy="3344459"/>
          </a:xfrm>
        </p:spPr>
        <p:txBody>
          <a:bodyPr anchor="t">
            <a:normAutofit/>
          </a:bodyPr>
          <a:lstStyle/>
          <a:p>
            <a:r>
              <a:rPr lang="ar-AE" sz="2000">
                <a:solidFill>
                  <a:schemeClr val="tx1">
                    <a:alpha val="80000"/>
                  </a:schemeClr>
                </a:solidFill>
              </a:rPr>
              <a:t>في تموز 1920 جهز سلطان الأطرش قوات كبيرا لمساعدة يوسف العظمه في معركة ميسلون ولكن قبل وصوله وصل خبر انكسار الجيش العربي واستشهاد يوسف العظمه .</a:t>
            </a:r>
          </a:p>
          <a:p>
            <a:r>
              <a:rPr lang="ar-AE" sz="2000">
                <a:solidFill>
                  <a:schemeClr val="tx1">
                    <a:alpha val="80000"/>
                  </a:schemeClr>
                </a:solidFill>
              </a:rPr>
              <a:t>فعرض عليه الفرنسيين إقامة دولة درزية فرفض وقرر محاربة الانتداب الفرنسي وكان هناك العديد من الثورات ابرزها الثورة السورية الكبرة </a:t>
            </a:r>
            <a:endParaRPr lang="he-IL" sz="2000">
              <a:solidFill>
                <a:schemeClr val="tx1">
                  <a:alpha val="80000"/>
                </a:schemeClr>
              </a:solidFill>
            </a:endParaRPr>
          </a:p>
        </p:txBody>
      </p:sp>
      <p:pic>
        <p:nvPicPr>
          <p:cNvPr id="4" name="תמונה 3">
            <a:extLst>
              <a:ext uri="{FF2B5EF4-FFF2-40B4-BE49-F238E27FC236}">
                <a16:creationId xmlns:a16="http://schemas.microsoft.com/office/drawing/2014/main" id="{30B711A8-DAF0-034E-E986-5923C8BC6D2F}"/>
              </a:ext>
            </a:extLst>
          </p:cNvPr>
          <p:cNvPicPr>
            <a:picLocks noChangeAspect="1"/>
          </p:cNvPicPr>
          <p:nvPr/>
        </p:nvPicPr>
        <p:blipFill>
          <a:blip r:embed="rId2"/>
          <a:stretch>
            <a:fillRect/>
          </a:stretch>
        </p:blipFill>
        <p:spPr>
          <a:xfrm>
            <a:off x="7572653" y="1994192"/>
            <a:ext cx="3548404" cy="3521790"/>
          </a:xfrm>
          <a:prstGeom prst="rect">
            <a:avLst/>
          </a:prstGeom>
        </p:spPr>
      </p:pic>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318042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0E2BAE3F-E4D6-D78A-F264-81D516396AAF}"/>
              </a:ext>
            </a:extLst>
          </p:cNvPr>
          <p:cNvSpPr>
            <a:spLocks noGrp="1"/>
          </p:cNvSpPr>
          <p:nvPr>
            <p:ph type="title"/>
          </p:nvPr>
        </p:nvSpPr>
        <p:spPr>
          <a:xfrm>
            <a:off x="804672" y="802955"/>
            <a:ext cx="4766330" cy="1454051"/>
          </a:xfrm>
        </p:spPr>
        <p:txBody>
          <a:bodyPr>
            <a:normAutofit/>
          </a:bodyPr>
          <a:lstStyle/>
          <a:p>
            <a:r>
              <a:rPr lang="ar-AE" sz="3600">
                <a:solidFill>
                  <a:schemeClr val="tx2"/>
                </a:solidFill>
              </a:rPr>
              <a:t>محاولة ابعاد الدروز عن الحركه الوطنيا </a:t>
            </a:r>
            <a:endParaRPr lang="he-IL" sz="3600">
              <a:solidFill>
                <a:schemeClr val="tx2"/>
              </a:solidFill>
            </a:endParaRPr>
          </a:p>
        </p:txBody>
      </p:sp>
      <p:sp>
        <p:nvSpPr>
          <p:cNvPr id="3" name="מציין מיקום תוכן 2">
            <a:extLst>
              <a:ext uri="{FF2B5EF4-FFF2-40B4-BE49-F238E27FC236}">
                <a16:creationId xmlns:a16="http://schemas.microsoft.com/office/drawing/2014/main" id="{FAF1676E-F801-E90D-822F-5D61544D6EC9}"/>
              </a:ext>
            </a:extLst>
          </p:cNvPr>
          <p:cNvSpPr>
            <a:spLocks noGrp="1"/>
          </p:cNvSpPr>
          <p:nvPr>
            <p:ph idx="1"/>
          </p:nvPr>
        </p:nvSpPr>
        <p:spPr>
          <a:xfrm>
            <a:off x="804672" y="2421683"/>
            <a:ext cx="4765949" cy="3353476"/>
          </a:xfrm>
        </p:spPr>
        <p:txBody>
          <a:bodyPr anchor="t">
            <a:normAutofit/>
          </a:bodyPr>
          <a:lstStyle/>
          <a:p>
            <a:pPr marL="0" indent="0">
              <a:buNone/>
            </a:pPr>
            <a:r>
              <a:rPr lang="ar-AE" sz="1800" dirty="0">
                <a:solidFill>
                  <a:schemeClr val="tx2"/>
                </a:solidFill>
              </a:rPr>
              <a:t>سعه الكولونيل </a:t>
            </a:r>
            <a:r>
              <a:rPr lang="ar-AE" sz="1800">
                <a:solidFill>
                  <a:schemeClr val="tx2"/>
                </a:solidFill>
              </a:rPr>
              <a:t>كاترو</a:t>
            </a:r>
            <a:r>
              <a:rPr lang="ar-AE" sz="1800" dirty="0">
                <a:solidFill>
                  <a:schemeClr val="tx2"/>
                </a:solidFill>
              </a:rPr>
              <a:t> الذي اوفده الجنرال </a:t>
            </a:r>
            <a:r>
              <a:rPr lang="ar-AE" sz="1800">
                <a:solidFill>
                  <a:schemeClr val="tx2"/>
                </a:solidFill>
              </a:rPr>
              <a:t>غورو</a:t>
            </a:r>
            <a:r>
              <a:rPr lang="ar-AE" sz="1800" dirty="0">
                <a:solidFill>
                  <a:schemeClr val="tx2"/>
                </a:solidFill>
              </a:rPr>
              <a:t> الى جبل العرب الى عزل الدروز عن الحركة الوطنية السورية وان يجعل جبل الدروز مستقل إداريا عن دولة دمشق مقابل اعتراف الدروز بل انتداب الفرنسي وعين سليم الأطرش حاكم درزي للجبل </a:t>
            </a:r>
          </a:p>
          <a:p>
            <a:pPr marL="0" indent="0">
              <a:buNone/>
            </a:pPr>
            <a:endParaRPr lang="ar-AE" sz="1800" dirty="0">
              <a:solidFill>
                <a:schemeClr val="tx2"/>
              </a:solidFill>
            </a:endParaRPr>
          </a:p>
          <a:p>
            <a:pPr marL="0" indent="0">
              <a:buNone/>
            </a:pPr>
            <a:r>
              <a:rPr lang="ar-AE" sz="1800" dirty="0">
                <a:solidFill>
                  <a:schemeClr val="tx2"/>
                </a:solidFill>
              </a:rPr>
              <a:t>لم يرتاح الدروز لهذه </a:t>
            </a:r>
            <a:r>
              <a:rPr lang="ar-AE" sz="1800">
                <a:solidFill>
                  <a:schemeClr val="tx2"/>
                </a:solidFill>
              </a:rPr>
              <a:t>المؤامره</a:t>
            </a:r>
            <a:r>
              <a:rPr lang="ar-AE" sz="1800" dirty="0">
                <a:solidFill>
                  <a:schemeClr val="tx2"/>
                </a:solidFill>
              </a:rPr>
              <a:t> حتى تم اول صدام مع الفرنسيين في تموز عام 1922 بعد اعتقال المجاهد ادهم خنجر.</a:t>
            </a:r>
          </a:p>
          <a:p>
            <a:pPr marL="0" indent="0">
              <a:buNone/>
            </a:pPr>
            <a:endParaRPr lang="he-IL" sz="1800" dirty="0">
              <a:solidFill>
                <a:schemeClr val="tx2"/>
              </a:solidFill>
            </a:endParaRPr>
          </a:p>
        </p:txBody>
      </p:sp>
      <p:grpSp>
        <p:nvGrpSpPr>
          <p:cNvPr id="26" name="Group 2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7" name="Freeform: Shape 2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תמונה 3">
            <a:extLst>
              <a:ext uri="{FF2B5EF4-FFF2-40B4-BE49-F238E27FC236}">
                <a16:creationId xmlns:a16="http://schemas.microsoft.com/office/drawing/2014/main" id="{0A1C0740-BBBA-A16B-336D-576ED0B408A1}"/>
              </a:ext>
            </a:extLst>
          </p:cNvPr>
          <p:cNvPicPr>
            <a:picLocks noChangeAspect="1"/>
          </p:cNvPicPr>
          <p:nvPr/>
        </p:nvPicPr>
        <p:blipFill>
          <a:blip r:embed="rId2"/>
          <a:stretch>
            <a:fillRect/>
          </a:stretch>
        </p:blipFill>
        <p:spPr>
          <a:xfrm>
            <a:off x="7708392" y="2451346"/>
            <a:ext cx="4142232" cy="2878851"/>
          </a:xfrm>
          <a:prstGeom prst="rect">
            <a:avLst/>
          </a:prstGeom>
        </p:spPr>
      </p:pic>
    </p:spTree>
    <p:extLst>
      <p:ext uri="{BB962C8B-B14F-4D97-AF65-F5344CB8AC3E}">
        <p14:creationId xmlns:p14="http://schemas.microsoft.com/office/powerpoint/2010/main" val="1779436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032" name="Rectangle 1031">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34" name="Rectangle 1033">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כותרת 1">
            <a:extLst>
              <a:ext uri="{FF2B5EF4-FFF2-40B4-BE49-F238E27FC236}">
                <a16:creationId xmlns:a16="http://schemas.microsoft.com/office/drawing/2014/main" id="{320522B8-C4B8-9B3C-E7B1-EFC328CE1CF5}"/>
              </a:ext>
            </a:extLst>
          </p:cNvPr>
          <p:cNvSpPr>
            <a:spLocks noGrp="1"/>
          </p:cNvSpPr>
          <p:nvPr>
            <p:ph type="title"/>
          </p:nvPr>
        </p:nvSpPr>
        <p:spPr>
          <a:xfrm>
            <a:off x="755484" y="739835"/>
            <a:ext cx="3702580" cy="1616203"/>
          </a:xfrm>
        </p:spPr>
        <p:txBody>
          <a:bodyPr anchor="b">
            <a:normAutofit/>
          </a:bodyPr>
          <a:lstStyle/>
          <a:p>
            <a:r>
              <a:rPr lang="ar-AE" sz="3200">
                <a:solidFill>
                  <a:srgbClr val="FFFFFF"/>
                </a:solidFill>
              </a:rPr>
              <a:t>استجارة ادهم خنجر بسلطان باشا الأطرش </a:t>
            </a:r>
            <a:endParaRPr lang="he-IL" sz="3200">
              <a:solidFill>
                <a:srgbClr val="FFFFFF"/>
              </a:solidFill>
            </a:endParaRPr>
          </a:p>
        </p:txBody>
      </p:sp>
      <p:sp>
        <p:nvSpPr>
          <p:cNvPr id="3" name="מציין מיקום תוכן 2">
            <a:extLst>
              <a:ext uri="{FF2B5EF4-FFF2-40B4-BE49-F238E27FC236}">
                <a16:creationId xmlns:a16="http://schemas.microsoft.com/office/drawing/2014/main" id="{BF5D06D8-E1C0-5C65-3C19-EC07503214A0}"/>
              </a:ext>
            </a:extLst>
          </p:cNvPr>
          <p:cNvSpPr>
            <a:spLocks noGrp="1"/>
          </p:cNvSpPr>
          <p:nvPr>
            <p:ph idx="1"/>
          </p:nvPr>
        </p:nvSpPr>
        <p:spPr>
          <a:xfrm>
            <a:off x="755484" y="2459116"/>
            <a:ext cx="3702579" cy="3524823"/>
          </a:xfrm>
        </p:spPr>
        <p:txBody>
          <a:bodyPr>
            <a:normAutofit/>
          </a:bodyPr>
          <a:lstStyle/>
          <a:p>
            <a:r>
              <a:rPr lang="ar-AE" sz="1900">
                <a:solidFill>
                  <a:srgbClr val="FFFFFF"/>
                </a:solidFill>
              </a:rPr>
              <a:t>في تموز عام 1922 استجار القائد ادهم خنجر بسلطان باشا الأطرش بعد ملاحقة الفرنسيين له ودخل الفرنسيين وقبضوا عليه في منزل سلطان الأطرش بغيابه .</a:t>
            </a:r>
          </a:p>
          <a:p>
            <a:r>
              <a:rPr lang="ar-AE" sz="1900">
                <a:solidFill>
                  <a:srgbClr val="FFFFFF"/>
                </a:solidFill>
              </a:rPr>
              <a:t>فما كان من الباشا الا ان ثار ليسترجع دخيله الا ان تمكن الفرنسيين من اخذ ادهم خنجر الى بيروت واعدامه هناك .</a:t>
            </a:r>
          </a:p>
          <a:p>
            <a:r>
              <a:rPr lang="ar-AE" sz="1900">
                <a:solidFill>
                  <a:srgbClr val="FFFFFF"/>
                </a:solidFill>
              </a:rPr>
              <a:t>فغضب سلطان الأطرش و قرر الحرب على الفرنسيين وخاض حروب عديده معهم واهمها معركة المزرعه عام 1925 والتي على اثرها دعى سلطان الأطرش للثورة السورية الكبرى .</a:t>
            </a:r>
          </a:p>
        </p:txBody>
      </p:sp>
      <p:pic>
        <p:nvPicPr>
          <p:cNvPr id="1026" name="Picture 2" descr="بني معروف &quot;تاريخ مُشرف&quot; - .... حادثة أدهم خنجر .... كانت أهم العوامل الغير  مباشرة لقيام الثورة السورية الكبرى التي قادها المجاهد الكبير سلطان باشا  الأطرش ... أدهم خنجر ولد بعام 1895">
            <a:extLst>
              <a:ext uri="{FF2B5EF4-FFF2-40B4-BE49-F238E27FC236}">
                <a16:creationId xmlns:a16="http://schemas.microsoft.com/office/drawing/2014/main" id="{CBB39D4E-A020-A90C-9A0F-2033B2F977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05304" y="1105329"/>
            <a:ext cx="5407002" cy="46473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بني معروف &quot;تاريخ مُشرف&quot; - .... حادثة أدهم خنجر .... كانت أهم العوامل الغير  مباشرة لقيام الثورة السورية الكبرى التي قادها المجاهد الكبير سلطان باشا  الأطرش ... أدهم خنجر ولد بعام 1895">
            <a:extLst>
              <a:ext uri="{FF2B5EF4-FFF2-40B4-BE49-F238E27FC236}">
                <a16:creationId xmlns:a16="http://schemas.microsoft.com/office/drawing/2014/main" id="{F13767DD-1E62-FE18-498D-CBBE70EE8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75" y="2438400"/>
            <a:ext cx="230505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9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7F01E784-7CA1-AB3E-672E-555B9D2E95E5}"/>
              </a:ext>
            </a:extLst>
          </p:cNvPr>
          <p:cNvSpPr>
            <a:spLocks noGrp="1"/>
          </p:cNvSpPr>
          <p:nvPr>
            <p:ph type="title"/>
          </p:nvPr>
        </p:nvSpPr>
        <p:spPr>
          <a:xfrm>
            <a:off x="838200" y="1641752"/>
            <a:ext cx="4391024" cy="1323439"/>
          </a:xfrm>
        </p:spPr>
        <p:txBody>
          <a:bodyPr anchor="t">
            <a:normAutofit/>
          </a:bodyPr>
          <a:lstStyle/>
          <a:p>
            <a:r>
              <a:rPr lang="ar-AE" sz="4000">
                <a:solidFill>
                  <a:schemeClr val="bg1"/>
                </a:solidFill>
              </a:rPr>
              <a:t>الثورة السورية الكبرى </a:t>
            </a:r>
            <a:endParaRPr lang="he-IL" sz="4000">
              <a:solidFill>
                <a:schemeClr val="bg1"/>
              </a:solidFill>
            </a:endParaRPr>
          </a:p>
        </p:txBody>
      </p:sp>
      <p:sp>
        <p:nvSpPr>
          <p:cNvPr id="3" name="מציין מיקום תוכן 2">
            <a:extLst>
              <a:ext uri="{FF2B5EF4-FFF2-40B4-BE49-F238E27FC236}">
                <a16:creationId xmlns:a16="http://schemas.microsoft.com/office/drawing/2014/main" id="{7FFA1B8C-4C10-ABDD-35E7-0BB66E83E8EC}"/>
              </a:ext>
            </a:extLst>
          </p:cNvPr>
          <p:cNvSpPr>
            <a:spLocks noGrp="1"/>
          </p:cNvSpPr>
          <p:nvPr>
            <p:ph idx="1"/>
          </p:nvPr>
        </p:nvSpPr>
        <p:spPr>
          <a:xfrm>
            <a:off x="838200" y="3146400"/>
            <a:ext cx="4391024" cy="2454300"/>
          </a:xfrm>
        </p:spPr>
        <p:txBody>
          <a:bodyPr>
            <a:normAutofit/>
          </a:bodyPr>
          <a:lstStyle/>
          <a:p>
            <a:r>
              <a:rPr lang="ar-AE" sz="1700">
                <a:solidFill>
                  <a:schemeClr val="bg1">
                    <a:alpha val="80000"/>
                  </a:schemeClr>
                </a:solidFill>
              </a:rPr>
              <a:t>بعد معركة المزرعة التي دارت عام 1925 دعا سلطان باشا الأطرش الى ثورة سورية كبرى تشمل جميع انحاء سورية ضد الاستعمار الفرنسي قائلا (الى السلاح أيها السوريين) وانطلقت المعركة من جبل العرب وسرعان ما امتدت الى جميع انحاء سورية . </a:t>
            </a:r>
          </a:p>
          <a:p>
            <a:r>
              <a:rPr lang="ar-AE" sz="1700">
                <a:solidFill>
                  <a:schemeClr val="bg1">
                    <a:alpha val="80000"/>
                  </a:schemeClr>
                </a:solidFill>
              </a:rPr>
              <a:t>وكانت نتائج الثورة توحد الدولة السورية وبداية تفكيك الانتداب الفرنسي حتى اجلائه في عام 1946 .</a:t>
            </a:r>
          </a:p>
        </p:txBody>
      </p:sp>
      <p:grpSp>
        <p:nvGrpSpPr>
          <p:cNvPr id="2057" name="Group 2056">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2058" name="Group 2057">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2062" name="Freeform: Shape 2061">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3" name="Freeform: Shape 2062">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059" name="Group 2058">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060" name="Freeform: Shape 2059">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1" name="Freeform: Shape 2060">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2050" name="Picture 2" descr="ماذا قيل عن معركة المزرعة؟؟ أحد... - بيرق سلطان الأطرش | Facebook">
            <a:extLst>
              <a:ext uri="{FF2B5EF4-FFF2-40B4-BE49-F238E27FC236}">
                <a16:creationId xmlns:a16="http://schemas.microsoft.com/office/drawing/2014/main" id="{B8D34277-EC53-4133-768D-D8DAD2FA053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1932" y="1704560"/>
            <a:ext cx="4369112" cy="235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15266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359</Words>
  <Application>Microsoft Office PowerPoint</Application>
  <PresentationFormat>מסך רחב</PresentationFormat>
  <Paragraphs>24</Paragraphs>
  <Slides>7</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7</vt:i4>
      </vt:variant>
    </vt:vector>
  </HeadingPairs>
  <TitlesOfParts>
    <vt:vector size="11" baseType="lpstr">
      <vt:lpstr>Arial</vt:lpstr>
      <vt:lpstr>Calibri</vt:lpstr>
      <vt:lpstr>Calibri Light</vt:lpstr>
      <vt:lpstr>ערכת נושא Office</vt:lpstr>
      <vt:lpstr>سلطان باشا الاطرش</vt:lpstr>
      <vt:lpstr>من هو سلطان باشا الاطرش</vt:lpstr>
      <vt:lpstr>نبذة عن عائلة سلطان باشا الأطرش </vt:lpstr>
      <vt:lpstr>بداية النضال ضد الفرنسيين </vt:lpstr>
      <vt:lpstr>محاولة ابعاد الدروز عن الحركه الوطنيا </vt:lpstr>
      <vt:lpstr>استجارة ادهم خنجر بسلطان باشا الأطرش </vt:lpstr>
      <vt:lpstr>الثورة السورية الكبرى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سلطان باشا الاطرش</dc:title>
  <dc:creator>יארין שרף</dc:creator>
  <cp:lastModifiedBy>יארין שרף</cp:lastModifiedBy>
  <cp:revision>2</cp:revision>
  <dcterms:created xsi:type="dcterms:W3CDTF">2024-01-10T15:27:57Z</dcterms:created>
  <dcterms:modified xsi:type="dcterms:W3CDTF">2024-01-14T10:35:52Z</dcterms:modified>
</cp:coreProperties>
</file>