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3" r:id="rId3"/>
    <p:sldId id="27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8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A193D22-11A9-42EA-81F3-450D9274B643}" type="datetimeFigureOut">
              <a:rPr lang="he-IL" smtClean="0"/>
              <a:t>כ"א/אדר/תשפ"ו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05E01D2-2922-412D-820D-B27D6A09C3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3680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E01D2-2922-412D-820D-B27D6A09C355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77733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79910E10-E58E-28FD-0791-0341689ECA2E}"/>
              </a:ext>
            </a:extLst>
          </p:cNvPr>
          <p:cNvSpPr/>
          <p:nvPr userDrawn="1"/>
        </p:nvSpPr>
        <p:spPr>
          <a:xfrm>
            <a:off x="-893234" y="8758767"/>
            <a:ext cx="3498851" cy="6117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7E62D457-96BC-6ECA-25E0-DAD6D795F537}"/>
              </a:ext>
            </a:extLst>
          </p:cNvPr>
          <p:cNvSpPr/>
          <p:nvPr userDrawn="1"/>
        </p:nvSpPr>
        <p:spPr>
          <a:xfrm>
            <a:off x="-1985433" y="8547101"/>
            <a:ext cx="4328584" cy="116417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991DC682-93A3-82BF-A446-13E8F904FB79}"/>
              </a:ext>
            </a:extLst>
          </p:cNvPr>
          <p:cNvSpPr/>
          <p:nvPr userDrawn="1"/>
        </p:nvSpPr>
        <p:spPr>
          <a:xfrm>
            <a:off x="13315952" y="-586318"/>
            <a:ext cx="5607049" cy="842435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6" name="מלבן מעוגל 9">
            <a:extLst>
              <a:ext uri="{FF2B5EF4-FFF2-40B4-BE49-F238E27FC236}">
                <a16:creationId xmlns:a16="http://schemas.microsoft.com/office/drawing/2014/main" id="{BC75BF7B-C136-6FD7-0558-B0028E1CB5FA}"/>
              </a:ext>
            </a:extLst>
          </p:cNvPr>
          <p:cNvSpPr/>
          <p:nvPr userDrawn="1"/>
        </p:nvSpPr>
        <p:spPr>
          <a:xfrm>
            <a:off x="11013018" y="8752418"/>
            <a:ext cx="5911849" cy="106256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pic>
        <p:nvPicPr>
          <p:cNvPr id="7" name="תמונה 10">
            <a:extLst>
              <a:ext uri="{FF2B5EF4-FFF2-40B4-BE49-F238E27FC236}">
                <a16:creationId xmlns:a16="http://schemas.microsoft.com/office/drawing/2014/main" id="{559030CF-FDF4-2BEF-802E-3A14C815B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>
            <a:fillRect/>
          </a:stretch>
        </p:blipFill>
        <p:spPr bwMode="auto">
          <a:xfrm>
            <a:off x="7260167" y="493185"/>
            <a:ext cx="1735667" cy="212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219201" y="3591986"/>
            <a:ext cx="13817600" cy="1960033"/>
          </a:xfrm>
        </p:spPr>
        <p:txBody>
          <a:bodyPr rtlCol="1">
            <a:normAutofit/>
          </a:bodyPr>
          <a:lstStyle>
            <a:lvl1pPr>
              <a:defRPr kumimoji="0" lang="he-IL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</a:t>
            </a:r>
          </a:p>
        </p:txBody>
      </p:sp>
    </p:spTree>
    <p:extLst>
      <p:ext uri="{BB962C8B-B14F-4D97-AF65-F5344CB8AC3E}">
        <p14:creationId xmlns:p14="http://schemas.microsoft.com/office/powerpoint/2010/main" val="2632416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6E1DDCC5-3C8E-9879-63DF-833279E882B3}"/>
              </a:ext>
            </a:extLst>
          </p:cNvPr>
          <p:cNvSpPr/>
          <p:nvPr userDrawn="1"/>
        </p:nvSpPr>
        <p:spPr>
          <a:xfrm>
            <a:off x="283633" y="1862667"/>
            <a:ext cx="17570451" cy="397086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400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7E00EECB-B644-C3FC-1E70-59E36DCFE61C}"/>
              </a:ext>
            </a:extLst>
          </p:cNvPr>
          <p:cNvSpPr/>
          <p:nvPr userDrawn="1"/>
        </p:nvSpPr>
        <p:spPr>
          <a:xfrm>
            <a:off x="9772651" y="8771467"/>
            <a:ext cx="7112000" cy="7450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5BFE5B4A-6A8A-91C2-512A-C94F8C56749B}"/>
              </a:ext>
            </a:extLst>
          </p:cNvPr>
          <p:cNvSpPr/>
          <p:nvPr userDrawn="1"/>
        </p:nvSpPr>
        <p:spPr>
          <a:xfrm>
            <a:off x="12668251" y="8392585"/>
            <a:ext cx="4066116" cy="275167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6" name="מלבן מעוגל 9">
            <a:extLst>
              <a:ext uri="{FF2B5EF4-FFF2-40B4-BE49-F238E27FC236}">
                <a16:creationId xmlns:a16="http://schemas.microsoft.com/office/drawing/2014/main" id="{811864C3-D17C-9292-2528-2FA1E2360A8D}"/>
              </a:ext>
            </a:extLst>
          </p:cNvPr>
          <p:cNvSpPr/>
          <p:nvPr userDrawn="1"/>
        </p:nvSpPr>
        <p:spPr>
          <a:xfrm>
            <a:off x="13328651" y="-313267"/>
            <a:ext cx="3691467" cy="60113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7" name="מלבן מעוגל 10">
            <a:extLst>
              <a:ext uri="{FF2B5EF4-FFF2-40B4-BE49-F238E27FC236}">
                <a16:creationId xmlns:a16="http://schemas.microsoft.com/office/drawing/2014/main" id="{1824B892-8B62-7B41-ECD3-C5D16D9F2C2A}"/>
              </a:ext>
            </a:extLst>
          </p:cNvPr>
          <p:cNvSpPr/>
          <p:nvPr userDrawn="1"/>
        </p:nvSpPr>
        <p:spPr>
          <a:xfrm>
            <a:off x="-668867" y="218017"/>
            <a:ext cx="1905000" cy="42968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85383" y="2187880"/>
            <a:ext cx="14496789" cy="1680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8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84285" y="3891323"/>
            <a:ext cx="14497887" cy="913959"/>
          </a:xfrm>
          <a:prstGeom prst="rect">
            <a:avLst/>
          </a:prstGeom>
        </p:spPr>
        <p:txBody>
          <a:bodyPr spcFirstLastPara="1" lIns="36000" tIns="36000" rIns="36000" bIns="36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984285" y="4874443"/>
            <a:ext cx="14497887" cy="960000"/>
          </a:xfrm>
        </p:spPr>
        <p:txBody>
          <a:bodyPr>
            <a:noAutofit/>
          </a:bodyPr>
          <a:lstStyle>
            <a:lvl1pPr marL="457189" indent="-457189" algn="ctr" defTabSz="121917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2800"/>
              <a:buFont typeface="Arial" pitchFamily="34" charset="0"/>
              <a:buNone/>
              <a:defRPr lang="he-IL" sz="3733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189" indent="-457189" algn="ctr" defTabSz="121917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2800"/>
              <a:buFont typeface="Arial" pitchFamily="34" charset="0"/>
              <a:buNone/>
              <a:defRPr lang="he-IL" sz="4267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068118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C10FF89A-EDD9-2309-B15B-DAC030690436}"/>
              </a:ext>
            </a:extLst>
          </p:cNvPr>
          <p:cNvSpPr/>
          <p:nvPr userDrawn="1"/>
        </p:nvSpPr>
        <p:spPr>
          <a:xfrm>
            <a:off x="283633" y="1862667"/>
            <a:ext cx="17570451" cy="397086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400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BA19094F-B95D-D209-F3D7-1EC64FB36D9E}"/>
              </a:ext>
            </a:extLst>
          </p:cNvPr>
          <p:cNvSpPr/>
          <p:nvPr userDrawn="1"/>
        </p:nvSpPr>
        <p:spPr>
          <a:xfrm>
            <a:off x="9772651" y="8771467"/>
            <a:ext cx="7112000" cy="7450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AA051267-A3BF-9B4D-A6C3-15E260934F2B}"/>
              </a:ext>
            </a:extLst>
          </p:cNvPr>
          <p:cNvSpPr/>
          <p:nvPr userDrawn="1"/>
        </p:nvSpPr>
        <p:spPr>
          <a:xfrm>
            <a:off x="12668251" y="8392585"/>
            <a:ext cx="4066116" cy="275167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6" name="מלבן מעוגל 9">
            <a:extLst>
              <a:ext uri="{FF2B5EF4-FFF2-40B4-BE49-F238E27FC236}">
                <a16:creationId xmlns:a16="http://schemas.microsoft.com/office/drawing/2014/main" id="{8A6DEF5C-AB2F-63E8-8301-8A62D004D0C0}"/>
              </a:ext>
            </a:extLst>
          </p:cNvPr>
          <p:cNvSpPr/>
          <p:nvPr userDrawn="1"/>
        </p:nvSpPr>
        <p:spPr>
          <a:xfrm>
            <a:off x="13328651" y="-313267"/>
            <a:ext cx="3691467" cy="60113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7" name="מלבן מעוגל 10">
            <a:extLst>
              <a:ext uri="{FF2B5EF4-FFF2-40B4-BE49-F238E27FC236}">
                <a16:creationId xmlns:a16="http://schemas.microsoft.com/office/drawing/2014/main" id="{5839BE88-7E61-9E39-E565-531AB8C49280}"/>
              </a:ext>
            </a:extLst>
          </p:cNvPr>
          <p:cNvSpPr/>
          <p:nvPr userDrawn="1"/>
        </p:nvSpPr>
        <p:spPr>
          <a:xfrm>
            <a:off x="-668867" y="218017"/>
            <a:ext cx="1905000" cy="42968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85383" y="2187880"/>
            <a:ext cx="14496789" cy="1680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8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84285" y="3891324"/>
            <a:ext cx="14497887" cy="856120"/>
          </a:xfrm>
          <a:prstGeom prst="rect">
            <a:avLst/>
          </a:prstGeom>
        </p:spPr>
        <p:txBody>
          <a:bodyPr spcFirstLastPara="1" lIns="36000" tIns="36000" rIns="36000" bIns="36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  <a:defRPr sz="4267" b="1"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4201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מעוגל 6">
            <a:extLst>
              <a:ext uri="{FF2B5EF4-FFF2-40B4-BE49-F238E27FC236}">
                <a16:creationId xmlns:a16="http://schemas.microsoft.com/office/drawing/2014/main" id="{69300A23-B4A7-FAFD-1B5D-55B76B145D4F}"/>
              </a:ext>
            </a:extLst>
          </p:cNvPr>
          <p:cNvSpPr/>
          <p:nvPr userDrawn="1"/>
        </p:nvSpPr>
        <p:spPr>
          <a:xfrm>
            <a:off x="1" y="7838018"/>
            <a:ext cx="6354233" cy="47624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7">
            <a:extLst>
              <a:ext uri="{FF2B5EF4-FFF2-40B4-BE49-F238E27FC236}">
                <a16:creationId xmlns:a16="http://schemas.microsoft.com/office/drawing/2014/main" id="{B4331252-B26B-4619-CC33-61577DC41448}"/>
              </a:ext>
            </a:extLst>
          </p:cNvPr>
          <p:cNvSpPr/>
          <p:nvPr userDrawn="1"/>
        </p:nvSpPr>
        <p:spPr>
          <a:xfrm>
            <a:off x="11557001" y="-148167"/>
            <a:ext cx="7067551" cy="29633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6" name="מלבן מעוגל 8">
            <a:extLst>
              <a:ext uri="{FF2B5EF4-FFF2-40B4-BE49-F238E27FC236}">
                <a16:creationId xmlns:a16="http://schemas.microsoft.com/office/drawing/2014/main" id="{FD9886DA-35D3-373A-6D8F-F6962912D730}"/>
              </a:ext>
            </a:extLst>
          </p:cNvPr>
          <p:cNvSpPr/>
          <p:nvPr userDrawn="1"/>
        </p:nvSpPr>
        <p:spPr>
          <a:xfrm>
            <a:off x="1" y="8409518"/>
            <a:ext cx="10299700" cy="89958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7032" y="284125"/>
            <a:ext cx="14881937" cy="960000"/>
          </a:xfrm>
        </p:spPr>
        <p:txBody>
          <a:bodyPr lIns="36000" tIns="0" rIns="36000" bIns="0">
            <a:noAutofit/>
          </a:bodyPr>
          <a:lstStyle>
            <a:lvl1pPr>
              <a:defRPr sz="6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87032" y="1594343"/>
            <a:ext cx="14881937" cy="624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defRPr sz="32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defRPr sz="32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</p:spTree>
    <p:extLst>
      <p:ext uri="{BB962C8B-B14F-4D97-AF65-F5344CB8AC3E}">
        <p14:creationId xmlns:p14="http://schemas.microsoft.com/office/powerpoint/2010/main" val="285691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C8E73051-7DF5-A244-28B9-901F03BC3217}"/>
              </a:ext>
            </a:extLst>
          </p:cNvPr>
          <p:cNvSpPr/>
          <p:nvPr userDrawn="1"/>
        </p:nvSpPr>
        <p:spPr>
          <a:xfrm>
            <a:off x="1" y="7838018"/>
            <a:ext cx="6354233" cy="47624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AC881567-92E8-A12C-88FA-D8DA86B5BB6E}"/>
              </a:ext>
            </a:extLst>
          </p:cNvPr>
          <p:cNvSpPr/>
          <p:nvPr userDrawn="1"/>
        </p:nvSpPr>
        <p:spPr>
          <a:xfrm>
            <a:off x="11557001" y="-148167"/>
            <a:ext cx="7067551" cy="29633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7" name="מלבן מעוגל 8">
            <a:extLst>
              <a:ext uri="{FF2B5EF4-FFF2-40B4-BE49-F238E27FC236}">
                <a16:creationId xmlns:a16="http://schemas.microsoft.com/office/drawing/2014/main" id="{EEB41C68-8F3A-3D29-00E7-3A545E10DCCF}"/>
              </a:ext>
            </a:extLst>
          </p:cNvPr>
          <p:cNvSpPr/>
          <p:nvPr userDrawn="1"/>
        </p:nvSpPr>
        <p:spPr>
          <a:xfrm>
            <a:off x="1" y="8409518"/>
            <a:ext cx="10299700" cy="89958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7032" y="284125"/>
            <a:ext cx="14881937" cy="960000"/>
          </a:xfrm>
          <a:noFill/>
        </p:spPr>
        <p:txBody>
          <a:bodyPr rtlCol="1">
            <a:noAutofit/>
          </a:bodyPr>
          <a:lstStyle>
            <a:lvl1pPr marL="0" marR="0" indent="0" algn="ctr" defTabSz="121917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6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87031" y="1580908"/>
            <a:ext cx="14881936" cy="720000"/>
          </a:xfrm>
        </p:spPr>
        <p:txBody>
          <a:bodyPr anchor="b">
            <a:noAutofit/>
          </a:bodyPr>
          <a:lstStyle>
            <a:lvl1pPr marL="0" indent="0">
              <a:buNone/>
              <a:defRPr sz="4267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87032" y="2300910"/>
            <a:ext cx="14881937" cy="553668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lang="he-IL" sz="32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lang="he-IL" sz="32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</p:spTree>
    <p:extLst>
      <p:ext uri="{BB962C8B-B14F-4D97-AF65-F5344CB8AC3E}">
        <p14:creationId xmlns:p14="http://schemas.microsoft.com/office/powerpoint/2010/main" val="685193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0253FB42-254C-D8BC-13AB-312910B03F2C}"/>
              </a:ext>
            </a:extLst>
          </p:cNvPr>
          <p:cNvSpPr/>
          <p:nvPr userDrawn="1"/>
        </p:nvSpPr>
        <p:spPr>
          <a:xfrm>
            <a:off x="1" y="7838018"/>
            <a:ext cx="6354233" cy="47624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59F1D64E-22BF-B4F2-4356-349698747016}"/>
              </a:ext>
            </a:extLst>
          </p:cNvPr>
          <p:cNvSpPr/>
          <p:nvPr userDrawn="1"/>
        </p:nvSpPr>
        <p:spPr>
          <a:xfrm>
            <a:off x="11557001" y="-148167"/>
            <a:ext cx="7067551" cy="29633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0BC6EE61-BE32-A743-B91F-9425365A37BB}"/>
              </a:ext>
            </a:extLst>
          </p:cNvPr>
          <p:cNvSpPr/>
          <p:nvPr userDrawn="1"/>
        </p:nvSpPr>
        <p:spPr>
          <a:xfrm>
            <a:off x="1" y="8409518"/>
            <a:ext cx="10299700" cy="89958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7032" y="284125"/>
            <a:ext cx="14881937" cy="960000"/>
          </a:xfrm>
          <a:noFill/>
        </p:spPr>
        <p:txBody>
          <a:bodyPr rtlCol="1">
            <a:noAutofit/>
          </a:bodyPr>
          <a:lstStyle>
            <a:lvl1pPr>
              <a:defRPr kumimoji="0" lang="he-IL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 של תבנית</a:t>
            </a:r>
          </a:p>
        </p:txBody>
      </p:sp>
    </p:spTree>
    <p:extLst>
      <p:ext uri="{BB962C8B-B14F-4D97-AF65-F5344CB8AC3E}">
        <p14:creationId xmlns:p14="http://schemas.microsoft.com/office/powerpoint/2010/main" val="2124508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רט על פורמט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מעוגל 6">
            <a:extLst>
              <a:ext uri="{FF2B5EF4-FFF2-40B4-BE49-F238E27FC236}">
                <a16:creationId xmlns:a16="http://schemas.microsoft.com/office/drawing/2014/main" id="{AD344B99-651B-B2EF-772A-B29442E9DE8F}"/>
              </a:ext>
            </a:extLst>
          </p:cNvPr>
          <p:cNvSpPr/>
          <p:nvPr userDrawn="1"/>
        </p:nvSpPr>
        <p:spPr>
          <a:xfrm>
            <a:off x="1" y="7838018"/>
            <a:ext cx="6354233" cy="47624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3" name="מלבן מעוגל 7">
            <a:extLst>
              <a:ext uri="{FF2B5EF4-FFF2-40B4-BE49-F238E27FC236}">
                <a16:creationId xmlns:a16="http://schemas.microsoft.com/office/drawing/2014/main" id="{55A5BB2E-6B62-4277-5D12-FC7DF1769F91}"/>
              </a:ext>
            </a:extLst>
          </p:cNvPr>
          <p:cNvSpPr/>
          <p:nvPr userDrawn="1"/>
        </p:nvSpPr>
        <p:spPr>
          <a:xfrm>
            <a:off x="11557001" y="-148167"/>
            <a:ext cx="7067551" cy="29633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081CD309-4EEA-A6B4-E4EC-6A89D08C4BE5}"/>
              </a:ext>
            </a:extLst>
          </p:cNvPr>
          <p:cNvSpPr/>
          <p:nvPr userDrawn="1"/>
        </p:nvSpPr>
        <p:spPr>
          <a:xfrm>
            <a:off x="1" y="8409518"/>
            <a:ext cx="10299700" cy="89958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/>
          <p:cNvSpPr>
            <a:spLocks noGrp="1"/>
          </p:cNvSpPr>
          <p:nvPr>
            <p:ph type="media" sz="quarter" idx="10"/>
          </p:nvPr>
        </p:nvSpPr>
        <p:spPr>
          <a:xfrm>
            <a:off x="258267" y="304800"/>
            <a:ext cx="15709829" cy="8627533"/>
          </a:xfrm>
        </p:spPr>
        <p:txBody>
          <a:bodyPr rtlCol="1">
            <a:normAutofit/>
          </a:bodyPr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noProof="0"/>
              <a:t>לחץ על הסמל כדי להוסיף מדיה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2583509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3">
            <a:extLst>
              <a:ext uri="{FF2B5EF4-FFF2-40B4-BE49-F238E27FC236}">
                <a16:creationId xmlns:a16="http://schemas.microsoft.com/office/drawing/2014/main" id="{F2909282-EF7D-FA3E-FDB0-282C4E23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076FC-6EE6-49E4-A86B-AF964FC2D36B}" type="datetimeFigureOut">
              <a:rPr lang="he-IL"/>
              <a:pPr>
                <a:defRPr/>
              </a:pPr>
              <a:t>כ"א/אדר/תשפ"ו</a:t>
            </a:fld>
            <a:endParaRPr lang="he-IL"/>
          </a:p>
        </p:txBody>
      </p:sp>
      <p:sp>
        <p:nvSpPr>
          <p:cNvPr id="4" name="מציין מיקום של כותרת תחתונה 4">
            <a:extLst>
              <a:ext uri="{FF2B5EF4-FFF2-40B4-BE49-F238E27FC236}">
                <a16:creationId xmlns:a16="http://schemas.microsoft.com/office/drawing/2014/main" id="{7AB7EB22-74E1-221E-231A-3917082F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מציין מיקום של מספר שקופית 5">
            <a:extLst>
              <a:ext uri="{FF2B5EF4-FFF2-40B4-BE49-F238E27FC236}">
                <a16:creationId xmlns:a16="http://schemas.microsoft.com/office/drawing/2014/main" id="{44ADC6FA-1126-960E-35D3-B32C05F9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1E205-959B-4D53-BEB9-C95B2E2610AA}" type="slidenum">
              <a:rPr lang="he-IL" altLang="he-IL"/>
              <a:pPr>
                <a:defRPr/>
              </a:pPr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97199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5A08875B-C244-6E91-367A-1FC54ACD9F17}"/>
              </a:ext>
            </a:extLst>
          </p:cNvPr>
          <p:cNvSpPr/>
          <p:nvPr userDrawn="1"/>
        </p:nvSpPr>
        <p:spPr>
          <a:xfrm>
            <a:off x="-1212850" y="8252884"/>
            <a:ext cx="4089401" cy="15874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296066D5-E4B7-6AB8-85C5-A6A9FA73DD9C}"/>
              </a:ext>
            </a:extLst>
          </p:cNvPr>
          <p:cNvSpPr/>
          <p:nvPr userDrawn="1"/>
        </p:nvSpPr>
        <p:spPr>
          <a:xfrm>
            <a:off x="13442951" y="107951"/>
            <a:ext cx="7067549" cy="29633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EAFB4B9F-D6BE-EF46-EA3E-4BCC71A20371}"/>
              </a:ext>
            </a:extLst>
          </p:cNvPr>
          <p:cNvSpPr/>
          <p:nvPr userDrawn="1"/>
        </p:nvSpPr>
        <p:spPr>
          <a:xfrm>
            <a:off x="-2874433" y="8464551"/>
            <a:ext cx="7412567" cy="62653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 dirty="0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831843" y="1717964"/>
            <a:ext cx="14496789" cy="696592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/>
          </p:nvPr>
        </p:nvSpPr>
        <p:spPr>
          <a:xfrm>
            <a:off x="831851" y="256708"/>
            <a:ext cx="14496780" cy="1346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733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769082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>
            <a:extLst>
              <a:ext uri="{FF2B5EF4-FFF2-40B4-BE49-F238E27FC236}">
                <a16:creationId xmlns:a16="http://schemas.microsoft.com/office/drawing/2014/main" id="{904287A7-A7AB-E8D0-F3E5-70EE0714907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12800" y="366184"/>
            <a:ext cx="14630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מציין מיקום טקסט 2">
            <a:extLst>
              <a:ext uri="{FF2B5EF4-FFF2-40B4-BE49-F238E27FC236}">
                <a16:creationId xmlns:a16="http://schemas.microsoft.com/office/drawing/2014/main" id="{9CFE892E-81EF-AE78-8061-E68EC8B200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12800" y="2133601"/>
            <a:ext cx="14630400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5B729D1-E4B0-0EB1-B356-AACEE1BF1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650133" y="8475134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3AE658-3A47-4B62-AECA-7E221289F331}" type="datetimeFigureOut">
              <a:rPr lang="he-IL"/>
              <a:pPr>
                <a:defRPr/>
              </a:pPr>
              <a:t>כ"א/אדר/תשפ"ו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83C505C-BFAC-CC6E-A2B4-FB4D80E7A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4134" y="8475134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29596C0-DDC2-970F-3C21-A70F58F52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800" y="8475134"/>
            <a:ext cx="3793067" cy="4868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5DEFE5-914B-4752-8278-0CEA5F463C99}" type="slidenum">
              <a:rPr lang="he-IL" altLang="he-IL"/>
              <a:pPr>
                <a:defRPr/>
              </a:pPr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267685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5pPr>
      <a:lvl6pPr marL="609585" algn="ctr" rtl="1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6pPr>
      <a:lvl7pPr marL="1219170" algn="ctr" rtl="1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7pPr>
      <a:lvl8pPr marL="1828754" algn="ctr" rtl="1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8pPr>
      <a:lvl9pPr marL="2438339" algn="ctr" rtl="1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9pPr>
    </p:titleStyle>
    <p:bodyStyle>
      <a:lvl1pPr marL="457189" indent="-457189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r" defTabSz="1219170" rtl="1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r" defTabSz="1219170" rtl="1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r" defTabSz="1219170" rtl="1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r" defTabSz="1219170" rtl="1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מלבן 1">
            <a:extLst>
              <a:ext uri="{FF2B5EF4-FFF2-40B4-BE49-F238E27FC236}">
                <a16:creationId xmlns:a16="http://schemas.microsoft.com/office/drawing/2014/main" id="{1FB6810D-0A5F-AE94-89F3-6B936CEEA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1" y="461434"/>
            <a:ext cx="812376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ar-AE" altLang="he-IL" sz="7200" b="1" dirty="0">
                <a:solidFill>
                  <a:srgbClr val="192A72"/>
                </a:solidFill>
              </a:rPr>
              <a:t>التفتيش على التراث الدرزي</a:t>
            </a:r>
            <a:endParaRPr lang="he-IL" altLang="he-IL" sz="2400" dirty="0">
              <a:solidFill>
                <a:srgbClr val="000000"/>
              </a:solidFill>
            </a:endParaRPr>
          </a:p>
        </p:txBody>
      </p:sp>
      <p:pic>
        <p:nvPicPr>
          <p:cNvPr id="10243" name="תמונה 4">
            <a:extLst>
              <a:ext uri="{FF2B5EF4-FFF2-40B4-BE49-F238E27FC236}">
                <a16:creationId xmlns:a16="http://schemas.microsoft.com/office/drawing/2014/main" id="{3024FA03-BE37-4B43-AB8B-38A9F4821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351367"/>
            <a:ext cx="1672167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מלבן 2">
            <a:extLst>
              <a:ext uri="{FF2B5EF4-FFF2-40B4-BE49-F238E27FC236}">
                <a16:creationId xmlns:a16="http://schemas.microsoft.com/office/drawing/2014/main" id="{D608AA40-3CF5-3C75-9198-CB1964E6E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3" y="1907118"/>
            <a:ext cx="317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2400" b="1">
                <a:solidFill>
                  <a:srgbClr val="000000"/>
                </a:solidFill>
                <a:cs typeface="Calibri" panose="020F0502020204030204" pitchFamily="34" charset="0"/>
              </a:rPr>
              <a:t>למידה בונה אדם</a:t>
            </a:r>
            <a:endParaRPr lang="en-US" altLang="he-IL" sz="3733">
              <a:solidFill>
                <a:srgbClr val="000000"/>
              </a:solidFill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2400" b="1">
                <a:solidFill>
                  <a:srgbClr val="000000"/>
                </a:solidFill>
                <a:cs typeface="Calibri" panose="020F0502020204030204" pitchFamily="34" charset="0"/>
              </a:rPr>
              <a:t>המזכירות הפדגוגית</a:t>
            </a:r>
            <a:endParaRPr lang="en-US" altLang="he-IL" sz="3733">
              <a:solidFill>
                <a:srgbClr val="000000"/>
              </a:solidFill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2400" b="1">
                <a:solidFill>
                  <a:srgbClr val="000000"/>
                </a:solidFill>
                <a:cs typeface="Calibri" panose="020F0502020204030204" pitchFamily="34" charset="0"/>
              </a:rPr>
              <a:t>אגף א' מורשת</a:t>
            </a:r>
            <a:endParaRPr lang="he-IL" altLang="he-IL" sz="5867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כותרת 1">
            <a:extLst>
              <a:ext uri="{FF2B5EF4-FFF2-40B4-BE49-F238E27FC236}">
                <a16:creationId xmlns:a16="http://schemas.microsoft.com/office/drawing/2014/main" id="{0B43BFCF-CE1F-F6D1-E477-A349C97AC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3469219"/>
            <a:ext cx="13817600" cy="4531782"/>
          </a:xfrm>
        </p:spPr>
        <p:txBody>
          <a:bodyPr>
            <a:normAutofit/>
          </a:bodyPr>
          <a:lstStyle/>
          <a:p>
            <a:r>
              <a:rPr lang="ar-EG" altLang="he-IL" dirty="0">
                <a:cs typeface="+mn-cs"/>
              </a:rPr>
              <a:t>التراث الدّرزيّ</a:t>
            </a:r>
            <a:br>
              <a:rPr lang="ar-EG" altLang="he-IL" dirty="0">
                <a:cs typeface="+mn-cs"/>
              </a:rPr>
            </a:br>
            <a:r>
              <a:rPr lang="ar-EG" altLang="he-IL" sz="6700" dirty="0">
                <a:cs typeface="+mn-cs"/>
              </a:rPr>
              <a:t>البيت والعائلة </a:t>
            </a:r>
            <a:br>
              <a:rPr lang="ar-EG" altLang="he-IL" sz="6700" dirty="0">
                <a:cs typeface="+mn-cs"/>
              </a:rPr>
            </a:br>
            <a:r>
              <a:rPr lang="ar-EG" altLang="he-IL" sz="6700" dirty="0">
                <a:cs typeface="+mn-cs"/>
              </a:rPr>
              <a:t>للصفين الأول والثاني الابتدائيّ </a:t>
            </a:r>
            <a:br>
              <a:rPr lang="ar-EG" altLang="he-IL" sz="6700" dirty="0">
                <a:cs typeface="+mn-cs"/>
              </a:rPr>
            </a:br>
            <a:endParaRPr altLang="he-IL" sz="6700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61EDC8A4-E0EC-572E-316B-C6532B3E59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1" b="9368"/>
          <a:stretch>
            <a:fillRect/>
          </a:stretch>
        </p:blipFill>
        <p:spPr>
          <a:xfrm>
            <a:off x="584201" y="2810910"/>
            <a:ext cx="9906000" cy="5571090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D91D42C3-B6BA-8BC3-D269-A46DBA998C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8230" y="431223"/>
            <a:ext cx="8735713" cy="207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r>
              <a:rPr lang="ar-EG" sz="4800" b="1" dirty="0">
                <a:latin typeface="Arabic Typesetting" panose="03020402040406030203" pitchFamily="66" charset="-78"/>
                <a:ea typeface="ADLaM Display" panose="02010000000000000000" pitchFamily="2" charset="0"/>
                <a:cs typeface="Arabic Typesetting" panose="03020402040406030203" pitchFamily="66" charset="-78"/>
              </a:rPr>
              <a:t>رحلة سحريّة الى تراثنا الجميل</a:t>
            </a:r>
          </a:p>
          <a:p>
            <a:pPr algn="r" rtl="1"/>
            <a:r>
              <a:rPr lang="ar-EG" sz="4800" b="1" dirty="0">
                <a:latin typeface="Arabic Typesetting" panose="03020402040406030203" pitchFamily="66" charset="-78"/>
                <a:ea typeface="ADLaM Display" panose="02010000000000000000" pitchFamily="2" charset="0"/>
                <a:cs typeface="Arabic Typesetting" panose="03020402040406030203" pitchFamily="66" charset="-78"/>
              </a:rPr>
              <a:t>نكتشف معًا،</a:t>
            </a:r>
          </a:p>
          <a:p>
            <a:pPr algn="r" rtl="1"/>
            <a:r>
              <a:rPr lang="ar-EG" sz="4800" b="1" dirty="0">
                <a:latin typeface="Arabic Typesetting" panose="03020402040406030203" pitchFamily="66" charset="-78"/>
                <a:ea typeface="ADLaM Display" panose="02010000000000000000" pitchFamily="2" charset="0"/>
                <a:cs typeface="Arabic Typesetting" panose="03020402040406030203" pitchFamily="66" charset="-78"/>
              </a:rPr>
              <a:t> أسرار العائلة ، البيت، والأصالة الدرزيّة.</a:t>
            </a:r>
            <a:endParaRPr lang="he-IL" sz="4800" b="1" dirty="0">
              <a:latin typeface="Arabic Typesetting" panose="03020402040406030203" pitchFamily="66" charset="-78"/>
              <a:ea typeface="ADLaM Display" panose="02010000000000000000" pitchFamily="2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8898B0EB-F9A9-F4B9-97BF-AABAD0898B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5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76010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42</Words>
  <Application>Microsoft Office PowerPoint</Application>
  <PresentationFormat>מותאם אישית</PresentationFormat>
  <Paragraphs>9</Paragraphs>
  <Slides>16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16</vt:i4>
      </vt:variant>
    </vt:vector>
  </HeadingPairs>
  <TitlesOfParts>
    <vt:vector size="23" baseType="lpstr">
      <vt:lpstr>Aptos</vt:lpstr>
      <vt:lpstr>Arabic Typesetting</vt:lpstr>
      <vt:lpstr>Arial</vt:lpstr>
      <vt:lpstr>Calibri</vt:lpstr>
      <vt:lpstr>Varela Round</vt:lpstr>
      <vt:lpstr>Office Theme</vt:lpstr>
      <vt:lpstr>1_ערכת נושא Office</vt:lpstr>
      <vt:lpstr>التراث الدّرزيّ البيت والعائلة  للصفين الأول والثاني الابتدائيّ 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IMOE001</dc:creator>
  <cp:lastModifiedBy>סוהיר ביראני (דליה עוספיא)</cp:lastModifiedBy>
  <cp:revision>3</cp:revision>
  <dcterms:created xsi:type="dcterms:W3CDTF">2006-08-16T00:00:00Z</dcterms:created>
  <dcterms:modified xsi:type="dcterms:W3CDTF">2026-03-10T10:11:32Z</dcterms:modified>
</cp:coreProperties>
</file>