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2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88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מעוגל 6">
            <a:extLst>
              <a:ext uri="{FF2B5EF4-FFF2-40B4-BE49-F238E27FC236}">
                <a16:creationId xmlns:a16="http://schemas.microsoft.com/office/drawing/2014/main" id="{91AD8637-90B0-D755-471B-20F9D0BB565D}"/>
              </a:ext>
            </a:extLst>
          </p:cNvPr>
          <p:cNvSpPr/>
          <p:nvPr userDrawn="1"/>
        </p:nvSpPr>
        <p:spPr>
          <a:xfrm>
            <a:off x="-893234" y="8758767"/>
            <a:ext cx="3498851" cy="61171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</a:endParaRPr>
          </a:p>
        </p:txBody>
      </p:sp>
      <p:sp>
        <p:nvSpPr>
          <p:cNvPr id="4" name="מלבן מעוגל 7">
            <a:extLst>
              <a:ext uri="{FF2B5EF4-FFF2-40B4-BE49-F238E27FC236}">
                <a16:creationId xmlns:a16="http://schemas.microsoft.com/office/drawing/2014/main" id="{12584E65-AF06-8F7B-515F-7CC968DA9918}"/>
              </a:ext>
            </a:extLst>
          </p:cNvPr>
          <p:cNvSpPr/>
          <p:nvPr userDrawn="1"/>
        </p:nvSpPr>
        <p:spPr>
          <a:xfrm>
            <a:off x="-1985433" y="8547101"/>
            <a:ext cx="4328584" cy="116417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</a:endParaRPr>
          </a:p>
        </p:txBody>
      </p:sp>
      <p:sp>
        <p:nvSpPr>
          <p:cNvPr id="5" name="מלבן מעוגל 8">
            <a:extLst>
              <a:ext uri="{FF2B5EF4-FFF2-40B4-BE49-F238E27FC236}">
                <a16:creationId xmlns:a16="http://schemas.microsoft.com/office/drawing/2014/main" id="{82DDDF33-CA2D-FB85-91AB-DBED053CB3A5}"/>
              </a:ext>
            </a:extLst>
          </p:cNvPr>
          <p:cNvSpPr/>
          <p:nvPr userDrawn="1"/>
        </p:nvSpPr>
        <p:spPr>
          <a:xfrm>
            <a:off x="13315952" y="-586318"/>
            <a:ext cx="5607049" cy="842435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</a:endParaRPr>
          </a:p>
        </p:txBody>
      </p:sp>
      <p:sp>
        <p:nvSpPr>
          <p:cNvPr id="6" name="מלבן מעוגל 9">
            <a:extLst>
              <a:ext uri="{FF2B5EF4-FFF2-40B4-BE49-F238E27FC236}">
                <a16:creationId xmlns:a16="http://schemas.microsoft.com/office/drawing/2014/main" id="{944308B2-3992-6D80-E99F-C5A68AF6CDAD}"/>
              </a:ext>
            </a:extLst>
          </p:cNvPr>
          <p:cNvSpPr/>
          <p:nvPr userDrawn="1"/>
        </p:nvSpPr>
        <p:spPr>
          <a:xfrm>
            <a:off x="11013018" y="8752418"/>
            <a:ext cx="5911849" cy="106256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</a:endParaRPr>
          </a:p>
        </p:txBody>
      </p:sp>
      <p:pic>
        <p:nvPicPr>
          <p:cNvPr id="7" name="תמונה 10">
            <a:extLst>
              <a:ext uri="{FF2B5EF4-FFF2-40B4-BE49-F238E27FC236}">
                <a16:creationId xmlns:a16="http://schemas.microsoft.com/office/drawing/2014/main" id="{AB54BEF8-E412-6B8C-DA87-98A356818D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>
            <a:fillRect/>
          </a:stretch>
        </p:blipFill>
        <p:spPr bwMode="auto">
          <a:xfrm>
            <a:off x="7260167" y="493185"/>
            <a:ext cx="1735667" cy="212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219201" y="3591986"/>
            <a:ext cx="13817600" cy="1960033"/>
          </a:xfrm>
        </p:spPr>
        <p:txBody>
          <a:bodyPr rtlCol="1">
            <a:normAutofit/>
          </a:bodyPr>
          <a:lstStyle>
            <a:lvl1pPr>
              <a:defRPr kumimoji="0" lang="he-IL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 dirty="0"/>
              <a:t>לחץ כדי לערוך סגנון כותרת</a:t>
            </a:r>
          </a:p>
        </p:txBody>
      </p:sp>
    </p:spTree>
    <p:extLst>
      <p:ext uri="{BB962C8B-B14F-4D97-AF65-F5344CB8AC3E}">
        <p14:creationId xmlns:p14="http://schemas.microsoft.com/office/powerpoint/2010/main" val="4081258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מעוגל 6">
            <a:extLst>
              <a:ext uri="{FF2B5EF4-FFF2-40B4-BE49-F238E27FC236}">
                <a16:creationId xmlns:a16="http://schemas.microsoft.com/office/drawing/2014/main" id="{ED703D5A-A7D2-4BE1-438E-C55D0E7362E0}"/>
              </a:ext>
            </a:extLst>
          </p:cNvPr>
          <p:cNvSpPr/>
          <p:nvPr userDrawn="1"/>
        </p:nvSpPr>
        <p:spPr>
          <a:xfrm>
            <a:off x="283633" y="1862667"/>
            <a:ext cx="17570451" cy="397086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2400" dirty="0">
                <a:solidFill>
                  <a:prstClr val="white"/>
                </a:solidFill>
              </a:rPr>
              <a:t>  </a:t>
            </a:r>
          </a:p>
        </p:txBody>
      </p:sp>
      <p:sp>
        <p:nvSpPr>
          <p:cNvPr id="4" name="מלבן מעוגל 7">
            <a:extLst>
              <a:ext uri="{FF2B5EF4-FFF2-40B4-BE49-F238E27FC236}">
                <a16:creationId xmlns:a16="http://schemas.microsoft.com/office/drawing/2014/main" id="{78ED7186-5517-F32D-07F0-51C635EA71EF}"/>
              </a:ext>
            </a:extLst>
          </p:cNvPr>
          <p:cNvSpPr/>
          <p:nvPr userDrawn="1"/>
        </p:nvSpPr>
        <p:spPr>
          <a:xfrm>
            <a:off x="9772651" y="8771467"/>
            <a:ext cx="7112000" cy="7450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</a:endParaRPr>
          </a:p>
        </p:txBody>
      </p:sp>
      <p:sp>
        <p:nvSpPr>
          <p:cNvPr id="5" name="מלבן מעוגל 8">
            <a:extLst>
              <a:ext uri="{FF2B5EF4-FFF2-40B4-BE49-F238E27FC236}">
                <a16:creationId xmlns:a16="http://schemas.microsoft.com/office/drawing/2014/main" id="{3D6F70A0-EB3F-0C20-7376-8CB8A5168806}"/>
              </a:ext>
            </a:extLst>
          </p:cNvPr>
          <p:cNvSpPr/>
          <p:nvPr userDrawn="1"/>
        </p:nvSpPr>
        <p:spPr>
          <a:xfrm>
            <a:off x="12668251" y="8392585"/>
            <a:ext cx="4066116" cy="275167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</a:endParaRPr>
          </a:p>
        </p:txBody>
      </p:sp>
      <p:sp>
        <p:nvSpPr>
          <p:cNvPr id="6" name="מלבן מעוגל 9">
            <a:extLst>
              <a:ext uri="{FF2B5EF4-FFF2-40B4-BE49-F238E27FC236}">
                <a16:creationId xmlns:a16="http://schemas.microsoft.com/office/drawing/2014/main" id="{DEF4B60D-88C4-C8E0-F8E8-408DCC858605}"/>
              </a:ext>
            </a:extLst>
          </p:cNvPr>
          <p:cNvSpPr/>
          <p:nvPr userDrawn="1"/>
        </p:nvSpPr>
        <p:spPr>
          <a:xfrm>
            <a:off x="13328651" y="-313267"/>
            <a:ext cx="3691467" cy="60113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</a:endParaRPr>
          </a:p>
        </p:txBody>
      </p:sp>
      <p:sp>
        <p:nvSpPr>
          <p:cNvPr id="7" name="מלבן מעוגל 10">
            <a:extLst>
              <a:ext uri="{FF2B5EF4-FFF2-40B4-BE49-F238E27FC236}">
                <a16:creationId xmlns:a16="http://schemas.microsoft.com/office/drawing/2014/main" id="{5C76B613-ABE5-2D3B-2102-9B8A05479416}"/>
              </a:ext>
            </a:extLst>
          </p:cNvPr>
          <p:cNvSpPr/>
          <p:nvPr userDrawn="1"/>
        </p:nvSpPr>
        <p:spPr>
          <a:xfrm>
            <a:off x="-668867" y="218017"/>
            <a:ext cx="1905000" cy="42968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85383" y="2187880"/>
            <a:ext cx="14496789" cy="16800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88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84285" y="3891323"/>
            <a:ext cx="14497887" cy="913959"/>
          </a:xfrm>
          <a:prstGeom prst="rect">
            <a:avLst/>
          </a:prstGeom>
        </p:spPr>
        <p:txBody>
          <a:bodyPr spcFirstLastPara="1" lIns="36000" tIns="36000" rIns="36000" bIns="360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ts val="2800"/>
              <a:buNone/>
              <a:defRPr sz="48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33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984285" y="4874443"/>
            <a:ext cx="14497887" cy="960000"/>
          </a:xfrm>
        </p:spPr>
        <p:txBody>
          <a:bodyPr>
            <a:noAutofit/>
          </a:bodyPr>
          <a:lstStyle>
            <a:lvl1pPr marL="457189" indent="-457189" algn="ctr" defTabSz="121917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ts val="2800"/>
              <a:buFont typeface="Arial" pitchFamily="34" charset="0"/>
              <a:buNone/>
              <a:defRPr lang="he-IL" sz="3733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189" indent="-457189" algn="ctr" defTabSz="121917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ts val="2800"/>
              <a:buFont typeface="Arial" pitchFamily="34" charset="0"/>
              <a:buNone/>
              <a:defRPr lang="he-IL" sz="4267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21486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מעוגל 6">
            <a:extLst>
              <a:ext uri="{FF2B5EF4-FFF2-40B4-BE49-F238E27FC236}">
                <a16:creationId xmlns:a16="http://schemas.microsoft.com/office/drawing/2014/main" id="{48610A8B-2036-E6DF-C307-49EDA3D4D413}"/>
              </a:ext>
            </a:extLst>
          </p:cNvPr>
          <p:cNvSpPr/>
          <p:nvPr userDrawn="1"/>
        </p:nvSpPr>
        <p:spPr>
          <a:xfrm>
            <a:off x="283633" y="1862667"/>
            <a:ext cx="17570451" cy="397086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2400" dirty="0">
                <a:solidFill>
                  <a:prstClr val="white"/>
                </a:solidFill>
              </a:rPr>
              <a:t>  </a:t>
            </a:r>
          </a:p>
        </p:txBody>
      </p:sp>
      <p:sp>
        <p:nvSpPr>
          <p:cNvPr id="4" name="מלבן מעוגל 7">
            <a:extLst>
              <a:ext uri="{FF2B5EF4-FFF2-40B4-BE49-F238E27FC236}">
                <a16:creationId xmlns:a16="http://schemas.microsoft.com/office/drawing/2014/main" id="{7FD0CEA2-F6F5-0BDC-C072-56FF3419033B}"/>
              </a:ext>
            </a:extLst>
          </p:cNvPr>
          <p:cNvSpPr/>
          <p:nvPr userDrawn="1"/>
        </p:nvSpPr>
        <p:spPr>
          <a:xfrm>
            <a:off x="9772651" y="8771467"/>
            <a:ext cx="7112000" cy="7450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</a:endParaRPr>
          </a:p>
        </p:txBody>
      </p:sp>
      <p:sp>
        <p:nvSpPr>
          <p:cNvPr id="5" name="מלבן מעוגל 8">
            <a:extLst>
              <a:ext uri="{FF2B5EF4-FFF2-40B4-BE49-F238E27FC236}">
                <a16:creationId xmlns:a16="http://schemas.microsoft.com/office/drawing/2014/main" id="{297B76E1-BEE7-89EA-9373-F3A735449159}"/>
              </a:ext>
            </a:extLst>
          </p:cNvPr>
          <p:cNvSpPr/>
          <p:nvPr userDrawn="1"/>
        </p:nvSpPr>
        <p:spPr>
          <a:xfrm>
            <a:off x="12668251" y="8392585"/>
            <a:ext cx="4066116" cy="275167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</a:endParaRPr>
          </a:p>
        </p:txBody>
      </p:sp>
      <p:sp>
        <p:nvSpPr>
          <p:cNvPr id="6" name="מלבן מעוגל 9">
            <a:extLst>
              <a:ext uri="{FF2B5EF4-FFF2-40B4-BE49-F238E27FC236}">
                <a16:creationId xmlns:a16="http://schemas.microsoft.com/office/drawing/2014/main" id="{0ADC1DD5-9D1B-7A10-9587-D21D9C62677D}"/>
              </a:ext>
            </a:extLst>
          </p:cNvPr>
          <p:cNvSpPr/>
          <p:nvPr userDrawn="1"/>
        </p:nvSpPr>
        <p:spPr>
          <a:xfrm>
            <a:off x="13328651" y="-313267"/>
            <a:ext cx="3691467" cy="60113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</a:endParaRPr>
          </a:p>
        </p:txBody>
      </p:sp>
      <p:sp>
        <p:nvSpPr>
          <p:cNvPr id="7" name="מלבן מעוגל 10">
            <a:extLst>
              <a:ext uri="{FF2B5EF4-FFF2-40B4-BE49-F238E27FC236}">
                <a16:creationId xmlns:a16="http://schemas.microsoft.com/office/drawing/2014/main" id="{92D98CB2-F742-6643-B30A-483BA4F7229F}"/>
              </a:ext>
            </a:extLst>
          </p:cNvPr>
          <p:cNvSpPr/>
          <p:nvPr userDrawn="1"/>
        </p:nvSpPr>
        <p:spPr>
          <a:xfrm>
            <a:off x="-668867" y="218017"/>
            <a:ext cx="1905000" cy="42968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85383" y="2187880"/>
            <a:ext cx="14496789" cy="16800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88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84285" y="3891324"/>
            <a:ext cx="14497887" cy="856120"/>
          </a:xfrm>
          <a:prstGeom prst="rect">
            <a:avLst/>
          </a:prstGeom>
        </p:spPr>
        <p:txBody>
          <a:bodyPr spcFirstLastPara="1" lIns="36000" tIns="36000" rIns="36000" bIns="360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ts val="2800"/>
              <a:buNone/>
              <a:defRPr sz="4267" b="1"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33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72874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מעוגל 6">
            <a:extLst>
              <a:ext uri="{FF2B5EF4-FFF2-40B4-BE49-F238E27FC236}">
                <a16:creationId xmlns:a16="http://schemas.microsoft.com/office/drawing/2014/main" id="{9BD6ADB7-74CB-D4D3-7D19-944BCFCBB898}"/>
              </a:ext>
            </a:extLst>
          </p:cNvPr>
          <p:cNvSpPr/>
          <p:nvPr userDrawn="1"/>
        </p:nvSpPr>
        <p:spPr>
          <a:xfrm>
            <a:off x="1" y="7838018"/>
            <a:ext cx="6354233" cy="476249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5" name="מלבן מעוגל 7">
            <a:extLst>
              <a:ext uri="{FF2B5EF4-FFF2-40B4-BE49-F238E27FC236}">
                <a16:creationId xmlns:a16="http://schemas.microsoft.com/office/drawing/2014/main" id="{9A5E7DDE-93C8-F893-A538-2EF3F4E95595}"/>
              </a:ext>
            </a:extLst>
          </p:cNvPr>
          <p:cNvSpPr/>
          <p:nvPr userDrawn="1"/>
        </p:nvSpPr>
        <p:spPr>
          <a:xfrm>
            <a:off x="11557001" y="-148167"/>
            <a:ext cx="7067551" cy="29633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6" name="מלבן מעוגל 8">
            <a:extLst>
              <a:ext uri="{FF2B5EF4-FFF2-40B4-BE49-F238E27FC236}">
                <a16:creationId xmlns:a16="http://schemas.microsoft.com/office/drawing/2014/main" id="{2391CB0E-EA3B-7695-9AD5-61E8DB093791}"/>
              </a:ext>
            </a:extLst>
          </p:cNvPr>
          <p:cNvSpPr/>
          <p:nvPr userDrawn="1"/>
        </p:nvSpPr>
        <p:spPr>
          <a:xfrm>
            <a:off x="1" y="8409518"/>
            <a:ext cx="10299700" cy="89958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87032" y="284125"/>
            <a:ext cx="14881937" cy="960000"/>
          </a:xfrm>
        </p:spPr>
        <p:txBody>
          <a:bodyPr lIns="36000" tIns="0" rIns="36000" bIns="0">
            <a:noAutofit/>
          </a:bodyPr>
          <a:lstStyle>
            <a:lvl1pPr>
              <a:defRPr sz="64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87032" y="1594343"/>
            <a:ext cx="14881937" cy="624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defRPr sz="32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defRPr sz="32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</p:spTree>
    <p:extLst>
      <p:ext uri="{BB962C8B-B14F-4D97-AF65-F5344CB8AC3E}">
        <p14:creationId xmlns:p14="http://schemas.microsoft.com/office/powerpoint/2010/main" val="1388621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מעוגל 6">
            <a:extLst>
              <a:ext uri="{FF2B5EF4-FFF2-40B4-BE49-F238E27FC236}">
                <a16:creationId xmlns:a16="http://schemas.microsoft.com/office/drawing/2014/main" id="{72E1CD19-11C5-82E5-BE26-6B149618E1C0}"/>
              </a:ext>
            </a:extLst>
          </p:cNvPr>
          <p:cNvSpPr/>
          <p:nvPr userDrawn="1"/>
        </p:nvSpPr>
        <p:spPr>
          <a:xfrm>
            <a:off x="1" y="7838018"/>
            <a:ext cx="6354233" cy="476249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לבן מעוגל 7">
            <a:extLst>
              <a:ext uri="{FF2B5EF4-FFF2-40B4-BE49-F238E27FC236}">
                <a16:creationId xmlns:a16="http://schemas.microsoft.com/office/drawing/2014/main" id="{5188F08F-3EDD-AD28-3948-E1F12CC7AD38}"/>
              </a:ext>
            </a:extLst>
          </p:cNvPr>
          <p:cNvSpPr/>
          <p:nvPr userDrawn="1"/>
        </p:nvSpPr>
        <p:spPr>
          <a:xfrm>
            <a:off x="11557001" y="-148167"/>
            <a:ext cx="7067551" cy="29633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7" name="מלבן מעוגל 8">
            <a:extLst>
              <a:ext uri="{FF2B5EF4-FFF2-40B4-BE49-F238E27FC236}">
                <a16:creationId xmlns:a16="http://schemas.microsoft.com/office/drawing/2014/main" id="{8ED35C77-A5F8-6C48-8B2E-B32011597110}"/>
              </a:ext>
            </a:extLst>
          </p:cNvPr>
          <p:cNvSpPr/>
          <p:nvPr userDrawn="1"/>
        </p:nvSpPr>
        <p:spPr>
          <a:xfrm>
            <a:off x="1" y="8409518"/>
            <a:ext cx="10299700" cy="89958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87032" y="284125"/>
            <a:ext cx="14881937" cy="960000"/>
          </a:xfrm>
          <a:noFill/>
        </p:spPr>
        <p:txBody>
          <a:bodyPr rtlCol="1">
            <a:noAutofit/>
          </a:bodyPr>
          <a:lstStyle>
            <a:lvl1pPr marL="0" marR="0" indent="0" algn="ctr" defTabSz="121917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6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lvl="0"/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87031" y="1580908"/>
            <a:ext cx="14881936" cy="720000"/>
          </a:xfrm>
        </p:spPr>
        <p:txBody>
          <a:bodyPr anchor="b">
            <a:noAutofit/>
          </a:bodyPr>
          <a:lstStyle>
            <a:lvl1pPr marL="0" indent="0">
              <a:buNone/>
              <a:defRPr sz="4267" b="1">
                <a:solidFill>
                  <a:srgbClr val="0070C0"/>
                </a:solidFill>
                <a:latin typeface="Varela Round" pitchFamily="2" charset="-79"/>
                <a:cs typeface="Varela Round" pitchFamily="2" charset="-79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87032" y="2300910"/>
            <a:ext cx="14881937" cy="553668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lang="he-IL" sz="32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lang="he-IL" sz="32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</p:spTree>
    <p:extLst>
      <p:ext uri="{BB962C8B-B14F-4D97-AF65-F5344CB8AC3E}">
        <p14:creationId xmlns:p14="http://schemas.microsoft.com/office/powerpoint/2010/main" val="3967849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מעוגל 6">
            <a:extLst>
              <a:ext uri="{FF2B5EF4-FFF2-40B4-BE49-F238E27FC236}">
                <a16:creationId xmlns:a16="http://schemas.microsoft.com/office/drawing/2014/main" id="{12CF8FE9-9A1C-9948-65E3-0A52171A7B8B}"/>
              </a:ext>
            </a:extLst>
          </p:cNvPr>
          <p:cNvSpPr/>
          <p:nvPr userDrawn="1"/>
        </p:nvSpPr>
        <p:spPr>
          <a:xfrm>
            <a:off x="1" y="7838018"/>
            <a:ext cx="6354233" cy="476249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לבן מעוגל 7">
            <a:extLst>
              <a:ext uri="{FF2B5EF4-FFF2-40B4-BE49-F238E27FC236}">
                <a16:creationId xmlns:a16="http://schemas.microsoft.com/office/drawing/2014/main" id="{B19A2046-E90A-7778-C0C6-5C1CAD390188}"/>
              </a:ext>
            </a:extLst>
          </p:cNvPr>
          <p:cNvSpPr/>
          <p:nvPr userDrawn="1"/>
        </p:nvSpPr>
        <p:spPr>
          <a:xfrm>
            <a:off x="11557001" y="-148167"/>
            <a:ext cx="7067551" cy="29633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5" name="מלבן מעוגל 8">
            <a:extLst>
              <a:ext uri="{FF2B5EF4-FFF2-40B4-BE49-F238E27FC236}">
                <a16:creationId xmlns:a16="http://schemas.microsoft.com/office/drawing/2014/main" id="{C0C5FDD7-11C1-4497-1452-857AF83299B3}"/>
              </a:ext>
            </a:extLst>
          </p:cNvPr>
          <p:cNvSpPr/>
          <p:nvPr userDrawn="1"/>
        </p:nvSpPr>
        <p:spPr>
          <a:xfrm>
            <a:off x="1" y="8409518"/>
            <a:ext cx="10299700" cy="89958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87032" y="284125"/>
            <a:ext cx="14881937" cy="960000"/>
          </a:xfrm>
          <a:noFill/>
        </p:spPr>
        <p:txBody>
          <a:bodyPr rtlCol="1">
            <a:noAutofit/>
          </a:bodyPr>
          <a:lstStyle>
            <a:lvl1pPr>
              <a:defRPr kumimoji="0" lang="he-IL" sz="6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lvl="0"/>
            <a:r>
              <a:rPr lang="he-IL" dirty="0"/>
              <a:t>לחץ כדי לערוך סגנון כותרת של תבנית</a:t>
            </a:r>
          </a:p>
        </p:txBody>
      </p:sp>
    </p:spTree>
    <p:extLst>
      <p:ext uri="{BB962C8B-B14F-4D97-AF65-F5344CB8AC3E}">
        <p14:creationId xmlns:p14="http://schemas.microsoft.com/office/powerpoint/2010/main" val="571024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רט על פורמט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מעוגל 6">
            <a:extLst>
              <a:ext uri="{FF2B5EF4-FFF2-40B4-BE49-F238E27FC236}">
                <a16:creationId xmlns:a16="http://schemas.microsoft.com/office/drawing/2014/main" id="{658D4DFD-292A-B9E5-D847-1CD8685FB77E}"/>
              </a:ext>
            </a:extLst>
          </p:cNvPr>
          <p:cNvSpPr/>
          <p:nvPr userDrawn="1"/>
        </p:nvSpPr>
        <p:spPr>
          <a:xfrm>
            <a:off x="1" y="7838018"/>
            <a:ext cx="6354233" cy="476249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3" name="מלבן מעוגל 7">
            <a:extLst>
              <a:ext uri="{FF2B5EF4-FFF2-40B4-BE49-F238E27FC236}">
                <a16:creationId xmlns:a16="http://schemas.microsoft.com/office/drawing/2014/main" id="{94F9873A-556B-DA02-F62C-7A2967C47A5C}"/>
              </a:ext>
            </a:extLst>
          </p:cNvPr>
          <p:cNvSpPr/>
          <p:nvPr userDrawn="1"/>
        </p:nvSpPr>
        <p:spPr>
          <a:xfrm>
            <a:off x="11557001" y="-148167"/>
            <a:ext cx="7067551" cy="29633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5" name="מלבן מעוגל 8">
            <a:extLst>
              <a:ext uri="{FF2B5EF4-FFF2-40B4-BE49-F238E27FC236}">
                <a16:creationId xmlns:a16="http://schemas.microsoft.com/office/drawing/2014/main" id="{FD106DFF-E528-6217-6387-A07385A44144}"/>
              </a:ext>
            </a:extLst>
          </p:cNvPr>
          <p:cNvSpPr/>
          <p:nvPr userDrawn="1"/>
        </p:nvSpPr>
        <p:spPr>
          <a:xfrm>
            <a:off x="1" y="8409518"/>
            <a:ext cx="10299700" cy="89958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/>
          <p:cNvSpPr>
            <a:spLocks noGrp="1"/>
          </p:cNvSpPr>
          <p:nvPr>
            <p:ph type="media" sz="quarter" idx="10"/>
          </p:nvPr>
        </p:nvSpPr>
        <p:spPr>
          <a:xfrm>
            <a:off x="258267" y="304800"/>
            <a:ext cx="15709829" cy="8627533"/>
          </a:xfrm>
        </p:spPr>
        <p:txBody>
          <a:bodyPr rtlCol="1">
            <a:normAutofit/>
          </a:bodyPr>
          <a:lstStyle>
            <a:lvl1pPr>
              <a:defRPr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 noProof="0"/>
              <a:t>לחץ על הסמל כדי להוסיף מדיה</a:t>
            </a:r>
            <a:endParaRPr lang="he-IL" noProof="0" dirty="0"/>
          </a:p>
        </p:txBody>
      </p:sp>
    </p:spTree>
    <p:extLst>
      <p:ext uri="{BB962C8B-B14F-4D97-AF65-F5344CB8AC3E}">
        <p14:creationId xmlns:p14="http://schemas.microsoft.com/office/powerpoint/2010/main" val="3320627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יסה מותאמת אי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3">
            <a:extLst>
              <a:ext uri="{FF2B5EF4-FFF2-40B4-BE49-F238E27FC236}">
                <a16:creationId xmlns:a16="http://schemas.microsoft.com/office/drawing/2014/main" id="{B1F25E8F-35EA-3586-61D2-95951CC38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E0435-41C2-4E86-94E4-5CBF705F2CCD}" type="datetimeFigureOut">
              <a:rPr lang="he-IL"/>
              <a:pPr>
                <a:defRPr/>
              </a:pPr>
              <a:t>ט"ז/ניסן/תשפ"ו</a:t>
            </a:fld>
            <a:endParaRPr lang="he-IL"/>
          </a:p>
        </p:txBody>
      </p:sp>
      <p:sp>
        <p:nvSpPr>
          <p:cNvPr id="4" name="מציין מיקום של כותרת תחתונה 4">
            <a:extLst>
              <a:ext uri="{FF2B5EF4-FFF2-40B4-BE49-F238E27FC236}">
                <a16:creationId xmlns:a16="http://schemas.microsoft.com/office/drawing/2014/main" id="{2627B0CC-B557-FFBF-A694-D77B853CF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5" name="מציין מיקום של מספר שקופית 5">
            <a:extLst>
              <a:ext uri="{FF2B5EF4-FFF2-40B4-BE49-F238E27FC236}">
                <a16:creationId xmlns:a16="http://schemas.microsoft.com/office/drawing/2014/main" id="{C1716523-4CC6-F29E-2DBC-C43DF67B9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3E67C-20FE-46ED-BA6A-1C75CE23696F}" type="slidenum">
              <a:rPr lang="he-IL" altLang="he-IL"/>
              <a:pPr>
                <a:defRPr/>
              </a:pPr>
              <a:t>‹#›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3441117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מעוגל 6">
            <a:extLst>
              <a:ext uri="{FF2B5EF4-FFF2-40B4-BE49-F238E27FC236}">
                <a16:creationId xmlns:a16="http://schemas.microsoft.com/office/drawing/2014/main" id="{F04CF6A0-534F-C2E0-94A2-7D835B051DD4}"/>
              </a:ext>
            </a:extLst>
          </p:cNvPr>
          <p:cNvSpPr/>
          <p:nvPr userDrawn="1"/>
        </p:nvSpPr>
        <p:spPr>
          <a:xfrm>
            <a:off x="-1212850" y="8252884"/>
            <a:ext cx="4089401" cy="158749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</a:endParaRPr>
          </a:p>
        </p:txBody>
      </p:sp>
      <p:sp>
        <p:nvSpPr>
          <p:cNvPr id="4" name="מלבן מעוגל 7">
            <a:extLst>
              <a:ext uri="{FF2B5EF4-FFF2-40B4-BE49-F238E27FC236}">
                <a16:creationId xmlns:a16="http://schemas.microsoft.com/office/drawing/2014/main" id="{CB4DC9D6-CA9C-511F-5CE0-82F81BE99270}"/>
              </a:ext>
            </a:extLst>
          </p:cNvPr>
          <p:cNvSpPr/>
          <p:nvPr userDrawn="1"/>
        </p:nvSpPr>
        <p:spPr>
          <a:xfrm>
            <a:off x="13442951" y="107951"/>
            <a:ext cx="7067549" cy="29633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>
              <a:solidFill>
                <a:prstClr val="white"/>
              </a:solidFill>
            </a:endParaRPr>
          </a:p>
        </p:txBody>
      </p:sp>
      <p:sp>
        <p:nvSpPr>
          <p:cNvPr id="5" name="מלבן מעוגל 8">
            <a:extLst>
              <a:ext uri="{FF2B5EF4-FFF2-40B4-BE49-F238E27FC236}">
                <a16:creationId xmlns:a16="http://schemas.microsoft.com/office/drawing/2014/main" id="{C1806B3D-E662-BF56-050B-DA713F2AE50C}"/>
              </a:ext>
            </a:extLst>
          </p:cNvPr>
          <p:cNvSpPr/>
          <p:nvPr userDrawn="1"/>
        </p:nvSpPr>
        <p:spPr>
          <a:xfrm>
            <a:off x="-2874433" y="8464551"/>
            <a:ext cx="7412567" cy="62653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400" dirty="0">
              <a:solidFill>
                <a:prstClr val="white"/>
              </a:solidFill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831843" y="1717964"/>
            <a:ext cx="14496789" cy="696592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he-IL" dirty="0"/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/>
          </p:nvPr>
        </p:nvSpPr>
        <p:spPr>
          <a:xfrm>
            <a:off x="831851" y="256708"/>
            <a:ext cx="14496780" cy="1346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733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4096488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מציין מיקום של כותרת 1">
            <a:extLst>
              <a:ext uri="{FF2B5EF4-FFF2-40B4-BE49-F238E27FC236}">
                <a16:creationId xmlns:a16="http://schemas.microsoft.com/office/drawing/2014/main" id="{9A330BB6-DC70-FBA2-9004-A327C10398F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12800" y="366184"/>
            <a:ext cx="14630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סגנון כותרת של תבנית בסיס</a:t>
            </a:r>
          </a:p>
        </p:txBody>
      </p:sp>
      <p:sp>
        <p:nvSpPr>
          <p:cNvPr id="1027" name="מציין מיקום טקסט 2">
            <a:extLst>
              <a:ext uri="{FF2B5EF4-FFF2-40B4-BE49-F238E27FC236}">
                <a16:creationId xmlns:a16="http://schemas.microsoft.com/office/drawing/2014/main" id="{6A3CDED1-6688-BB76-890A-5EF71F6901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12800" y="2133601"/>
            <a:ext cx="14630400" cy="603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סגנונות טקסט של תבנית בסיס</a:t>
            </a:r>
          </a:p>
          <a:p>
            <a:pPr lvl="1"/>
            <a:r>
              <a:rPr lang="he-IL" altLang="he-IL"/>
              <a:t>רמה שנייה</a:t>
            </a:r>
          </a:p>
          <a:p>
            <a:pPr lvl="2"/>
            <a:r>
              <a:rPr lang="he-IL" altLang="he-IL"/>
              <a:t>רמה שלישית</a:t>
            </a:r>
          </a:p>
          <a:p>
            <a:pPr lvl="3"/>
            <a:r>
              <a:rPr lang="he-IL" altLang="he-IL"/>
              <a:t>רמה רביעית</a:t>
            </a:r>
          </a:p>
          <a:p>
            <a:pPr lvl="4"/>
            <a:r>
              <a:rPr lang="he-IL" alt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1CF891D-C4C2-90B1-6EB0-4CCFA2B01A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650133" y="8475134"/>
            <a:ext cx="3793067" cy="4868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A962A5A-2F10-43FE-B7BA-0C4025D14381}" type="datetimeFigureOut">
              <a:rPr lang="he-IL"/>
              <a:pPr>
                <a:defRPr/>
              </a:pPr>
              <a:t>ט"ז/ניסן/תשפ"ו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F75F7AE-08F4-C7EF-870D-8AEE71E159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54134" y="8475134"/>
            <a:ext cx="5147733" cy="4868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D9EBB0A-5E05-4B2D-486B-42012B37D8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2800" y="8475134"/>
            <a:ext cx="3793067" cy="48683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rgbClr val="898989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888C51-33EB-4F98-9B2B-F704764F84AB}" type="slidenum">
              <a:rPr lang="he-IL" altLang="he-IL"/>
              <a:pPr>
                <a:defRPr/>
              </a:pPr>
              <a:t>‹#›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264678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5pPr>
      <a:lvl6pPr marL="609585" algn="ctr" rtl="1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6pPr>
      <a:lvl7pPr marL="1219170" algn="ctr" rtl="1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7pPr>
      <a:lvl8pPr marL="1828754" algn="ctr" rtl="1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8pPr>
      <a:lvl9pPr marL="2438339" algn="ctr" rtl="1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9pPr>
    </p:titleStyle>
    <p:bodyStyle>
      <a:lvl1pPr marL="457189" indent="-457189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r" defTabSz="1219170" rtl="1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r" defTabSz="1219170" rtl="1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r" defTabSz="1219170" rtl="1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r" defTabSz="1219170" rtl="1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1219170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r" defTabSz="1219170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r" defTabSz="1219170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r" defTabSz="1219170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r" defTabSz="1219170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r" defTabSz="1219170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r" defTabSz="1219170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r" defTabSz="1219170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r" defTabSz="1219170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מלבן 1">
            <a:extLst>
              <a:ext uri="{FF2B5EF4-FFF2-40B4-BE49-F238E27FC236}">
                <a16:creationId xmlns:a16="http://schemas.microsoft.com/office/drawing/2014/main" id="{F7917951-9BBC-2833-828A-68AC9ABBD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03744" y="1086777"/>
            <a:ext cx="4162801" cy="140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he-IL" sz="4267" b="1" dirty="0">
                <a:solidFill>
                  <a:srgbClr val="192A72"/>
                </a:solidFill>
                <a:sym typeface="Arial"/>
              </a:rPr>
              <a:t>التفتيش على التراث الدرزي</a:t>
            </a:r>
            <a:endParaRPr lang="he-IL" altLang="he-IL" sz="4267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10243" name="תמונה 4">
            <a:extLst>
              <a:ext uri="{FF2B5EF4-FFF2-40B4-BE49-F238E27FC236}">
                <a16:creationId xmlns:a16="http://schemas.microsoft.com/office/drawing/2014/main" id="{56A790B6-C489-196C-2688-19068850A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1" y="351367"/>
            <a:ext cx="1672167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מלבן 2">
            <a:extLst>
              <a:ext uri="{FF2B5EF4-FFF2-40B4-BE49-F238E27FC236}">
                <a16:creationId xmlns:a16="http://schemas.microsoft.com/office/drawing/2014/main" id="{B0D16869-1B8C-EC7C-0DB6-73FAFFDCF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433" y="1907118"/>
            <a:ext cx="3175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he-IL" altLang="he-IL" sz="2400" b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למידה בונה אדם</a:t>
            </a:r>
            <a:endParaRPr lang="en-US" altLang="he-IL" sz="3733">
              <a:solidFill>
                <a:srgbClr val="000000"/>
              </a:solidFill>
              <a:sym typeface="Arial"/>
            </a:endParaRP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he-IL" altLang="he-IL" sz="2400" b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המזכירות הפדגוגית</a:t>
            </a:r>
            <a:endParaRPr lang="en-US" altLang="he-IL" sz="3733">
              <a:solidFill>
                <a:srgbClr val="000000"/>
              </a:solidFill>
              <a:sym typeface="Arial"/>
            </a:endParaRP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he-IL" altLang="he-IL" sz="2400" b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אגף א' מורשת</a:t>
            </a:r>
            <a:endParaRPr lang="he-IL" altLang="he-IL" sz="5867">
              <a:solidFill>
                <a:srgbClr val="00000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0245" name="כותרת 1">
            <a:extLst>
              <a:ext uri="{FF2B5EF4-FFF2-40B4-BE49-F238E27FC236}">
                <a16:creationId xmlns:a16="http://schemas.microsoft.com/office/drawing/2014/main" id="{CBD3CA38-B648-A8D4-0BC6-9F26BD9907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3680" y="3469217"/>
            <a:ext cx="13817600" cy="4432723"/>
          </a:xfrm>
        </p:spPr>
        <p:txBody>
          <a:bodyPr>
            <a:normAutofit/>
          </a:bodyPr>
          <a:lstStyle/>
          <a:p>
            <a:r>
              <a:rPr lang="ar-EG" altLang="he-IL" dirty="0">
                <a:latin typeface="Abadi" panose="020B0604020104020204" pitchFamily="34" charset="0"/>
                <a:cs typeface="+mn-cs"/>
              </a:rPr>
              <a:t>"الاحترام والكلمة الطيّبة</a:t>
            </a:r>
            <a:br>
              <a:rPr lang="ar-EG" altLang="he-IL" dirty="0">
                <a:latin typeface="Abadi" panose="020B0604020104020204" pitchFamily="34" charset="0"/>
                <a:cs typeface="+mn-cs"/>
              </a:rPr>
            </a:br>
            <a:r>
              <a:rPr lang="ar-EG" altLang="he-IL" dirty="0">
                <a:latin typeface="Abadi" panose="020B0604020104020204" pitchFamily="34" charset="0"/>
                <a:cs typeface="+mn-cs"/>
              </a:rPr>
              <a:t> جذور العائلة وثمار المجتمع" </a:t>
            </a:r>
            <a:br>
              <a:rPr lang="ar-EG" altLang="he-IL" dirty="0">
                <a:latin typeface="Abadi" panose="020B0604020104020204" pitchFamily="34" charset="0"/>
                <a:cs typeface="+mn-cs"/>
              </a:rPr>
            </a:br>
            <a:r>
              <a:rPr lang="ar-EG" altLang="he-IL" dirty="0">
                <a:latin typeface="Abadi" panose="020B0604020104020204" pitchFamily="34" charset="0"/>
                <a:cs typeface="+mn-cs"/>
              </a:rPr>
              <a:t> </a:t>
            </a:r>
            <a:endParaRPr altLang="he-IL" dirty="0">
              <a:latin typeface="Abadi" panose="020B0604020104020204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306"/>
            <a:ext cx="16256000" cy="9067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639C8650-6AE0-EFF4-861A-6C9B6084F221}"/>
              </a:ext>
            </a:extLst>
          </p:cNvPr>
          <p:cNvSpPr/>
          <p:nvPr/>
        </p:nvSpPr>
        <p:spPr>
          <a:xfrm>
            <a:off x="6756400" y="5257800"/>
            <a:ext cx="1219200" cy="45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210A4969-EF1C-F771-0431-1A18523B7A13}"/>
              </a:ext>
            </a:extLst>
          </p:cNvPr>
          <p:cNvSpPr/>
          <p:nvPr/>
        </p:nvSpPr>
        <p:spPr>
          <a:xfrm flipV="1">
            <a:off x="3403600" y="5760714"/>
            <a:ext cx="1066800" cy="4114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D1F7EF91-71BD-25F5-465F-862E85095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8812" y="5349228"/>
            <a:ext cx="1097293" cy="4114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" y="0"/>
            <a:ext cx="16256000" cy="9067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CC4C0C-214D-8E1E-8E3B-3BD239055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2" y="-228600"/>
            <a:ext cx="16256000" cy="9067800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4DDA6DCF-1A85-86A2-A70E-14FA7BE2D4B7}"/>
              </a:ext>
            </a:extLst>
          </p:cNvPr>
          <p:cNvSpPr/>
          <p:nvPr/>
        </p:nvSpPr>
        <p:spPr>
          <a:xfrm>
            <a:off x="889000" y="3390900"/>
            <a:ext cx="22098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067994D8-631E-5B59-C9B8-616BFDFB6FEC}"/>
              </a:ext>
            </a:extLst>
          </p:cNvPr>
          <p:cNvSpPr/>
          <p:nvPr/>
        </p:nvSpPr>
        <p:spPr>
          <a:xfrm>
            <a:off x="6565900" y="1600200"/>
            <a:ext cx="3124200" cy="4572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4000" b="1" dirty="0">
                <a:cs typeface="+mj-cs"/>
              </a:rPr>
              <a:t>الأسرة والأحفاد</a:t>
            </a:r>
            <a:endParaRPr lang="he-IL" sz="4000" b="1" dirty="0">
              <a:cs typeface="+mj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28</Words>
  <Application>Microsoft Office PowerPoint</Application>
  <PresentationFormat>מותאם אישית</PresentationFormat>
  <Paragraphs>6</Paragraphs>
  <Slides>14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14</vt:i4>
      </vt:variant>
    </vt:vector>
  </HeadingPairs>
  <TitlesOfParts>
    <vt:vector size="20" baseType="lpstr">
      <vt:lpstr>Abadi</vt:lpstr>
      <vt:lpstr>Arial</vt:lpstr>
      <vt:lpstr>Calibri</vt:lpstr>
      <vt:lpstr>Varela Round</vt:lpstr>
      <vt:lpstr>Office Theme</vt:lpstr>
      <vt:lpstr>1_ערכת נושא Office</vt:lpstr>
      <vt:lpstr>"الاحترام والكلمة الطيّبة  جذور العائلة وثمار المجتمع"   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IMOE001</dc:creator>
  <cp:lastModifiedBy>סוהיר ביראני (דליה עוספיא)</cp:lastModifiedBy>
  <cp:revision>7</cp:revision>
  <dcterms:created xsi:type="dcterms:W3CDTF">2006-08-16T00:00:00Z</dcterms:created>
  <dcterms:modified xsi:type="dcterms:W3CDTF">2026-04-03T06:37:21Z</dcterms:modified>
</cp:coreProperties>
</file>