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2" r:id="rId9"/>
    <p:sldId id="266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184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184" y="3905864"/>
            <a:ext cx="6172200" cy="112333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331640" y="1554480"/>
            <a:ext cx="4222308" cy="388620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5868145" y="1554480"/>
            <a:ext cx="2075688" cy="3886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331641" y="1554480"/>
            <a:ext cx="4224528" cy="3886200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55584" y="1545336"/>
            <a:ext cx="4224528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84" y="1472184"/>
            <a:ext cx="6172200" cy="2130552"/>
          </a:xfrm>
        </p:spPr>
        <p:txBody>
          <a:bodyPr anchor="t">
            <a:noAutofit/>
          </a:bodyPr>
          <a:lstStyle>
            <a:lvl1pPr algn="r">
              <a:defRPr sz="48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6184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609600"/>
            <a:ext cx="3616325" cy="1066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254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0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4300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6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4300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1551543"/>
            <a:ext cx="1828800" cy="365125"/>
          </a:xfrm>
        </p:spPr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758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5638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r">
              <a:defRPr sz="1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650999"/>
            <a:ext cx="5627687" cy="4220765"/>
          </a:xfr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2" y="614363"/>
            <a:ext cx="3741738" cy="90963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563888" y="6356350"/>
            <a:ext cx="5102352" cy="365125"/>
          </a:xfrm>
        </p:spPr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8144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E330-4D41-4086-AB61-08E2919D4674}" type="datetimeFigureOut">
              <a:rPr lang="he-IL" smtClean="0"/>
              <a:t>כ"א/סיון/תשע"ב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5164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8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F92D-BC54-4D27-A8A7-ADC1776019A2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35292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عزيزي الطّالب , تمعن في الصّور التّالية , ثم من خلاله حاول التّعرف على موضوع الدّرس :</a:t>
            </a:r>
            <a:endParaRPr lang="he-IL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G:\מורשת\אדאב אל דוכול ואל כורוג\____ ____ 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564396" cy="464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מורשת\אדאב אל דוכול ואל כורוג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52090" cy="6186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064896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آداب الدُّخول الخروج </a:t>
            </a:r>
            <a:endParaRPr lang="he-IL" sz="8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G:\מורשת\אדאב אל דוכול ואל כורוג\____ ____ 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956476" cy="3852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448" y="214932"/>
            <a:ext cx="8684796" cy="624786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وصلت ريم الى بيت صديقتها راوية , وعند وصولها طرقت الباب , ولكن لم يجب أحداً , فنادت : « راوية , أين أنت ؟ « .</a:t>
            </a:r>
          </a:p>
          <a:p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ولما لم يرد أحداً أخذت تبحث في أرجاء المنزل , فوجدت أمها لرواية جالسة في غرفة النوم , فاستغربت أمها لراوية من تصرف ريم , </a:t>
            </a:r>
          </a:p>
          <a:p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وقالت لها : « ماذا تريدين يا ريم  ؟ « , </a:t>
            </a:r>
          </a:p>
          <a:p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فأجابتها : « أريد رؤية راوية « , </a:t>
            </a:r>
          </a:p>
          <a:p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فقالت لها أم راوية : « راوية غير موجودة الان في المنزل « , مع أن راوية كانت موجودة في غرفتها . </a:t>
            </a:r>
            <a:endParaRPr lang="he-IL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448" y="214932"/>
            <a:ext cx="8684796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حسب رأيكم ما هو التّصرف الذي جعل أم راوية أن تقول لريم أن راوية غير موجودة في المنزل ؟ </a:t>
            </a:r>
            <a:endParaRPr lang="he-IL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8" name="Picture 2" descr="C:\Users\Hebrew\AppData\Local\Microsoft\Windows\Temporary Internet Files\Content.IE5\SR40VAR3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97711"/>
            <a:ext cx="324036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20" y="282458"/>
            <a:ext cx="33562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أداب الدخول : </a:t>
            </a:r>
            <a:endParaRPr lang="he-IL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51" y="1052736"/>
            <a:ext cx="8684796" cy="378565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ننادي صاحب الدار أو نطرق الباب أو نقرع الجرس , بعد ذلك نسمع كلمة تفضل أو ادخل , فنعرف بأن صاحب الدار قادم لفتح الباب بعد أن يفتح صاحب الدار الباب ويدعونا لدخول الدار , فيحق لنا الدخول</a:t>
            </a:r>
            <a:endParaRPr lang="he-IL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82089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. قبل دخول الدار يجب قرع الجرس , أو طرق الباب أو النداء . 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. عدم دخول الدار بدون اذن أصحابها .</a:t>
            </a:r>
            <a:endParaRPr lang="he-IL" sz="3200" dirty="0"/>
          </a:p>
        </p:txBody>
      </p:sp>
      <p:pic>
        <p:nvPicPr>
          <p:cNvPr id="3074" name="Picture 2" descr="G:\מורשת\אדאב אל דוכול ואל כורוג\d914cae0f017a473575bc60709d00d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7240"/>
            <a:ext cx="4095750" cy="2876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94444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. تحديد موعد الزيارة .</a:t>
            </a:r>
            <a:endParaRPr lang="he-IL" sz="3200" dirty="0"/>
          </a:p>
        </p:txBody>
      </p:sp>
      <p:pic>
        <p:nvPicPr>
          <p:cNvPr id="3075" name="Picture 3" descr="G:\מורשת\אדאב אל דוכול ואל כורוג\006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82" y="3208808"/>
            <a:ext cx="2597494" cy="355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501607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. يجب أن يكون الحذاء نظيفا قبل دخول الدار .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3228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2120" y="282458"/>
            <a:ext cx="33562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أداب الخروج : </a:t>
            </a:r>
            <a:endParaRPr lang="he-IL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8924643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بعد أن ننهي زيارتنا نستأذن بالخروج وترك الدار من صاحبها بإحدى عبارات الاستئذان , مثل : نستأذن أو </a:t>
            </a:r>
            <a:r>
              <a:rPr lang="ar-SA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اسمحلنا</a:t>
            </a:r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أو لا يُمَل أو افتح لنا الطرّيق الخ ...</a:t>
            </a:r>
          </a:p>
          <a:p>
            <a:pPr algn="ctr"/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والمهم هو اننا لا نغادر الدار دون علم واذن صاحبها .</a:t>
            </a:r>
            <a:endParaRPr lang="he-IL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637" y="260648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. عدم النظر يمينا وشمالا داخل البيت .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4637" y="980728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. لا يجوز ترك البيت دون استئذان صاحبه . </a:t>
            </a:r>
            <a:endParaRPr lang="he-IL" sz="3200" dirty="0"/>
          </a:p>
        </p:txBody>
      </p:sp>
      <p:pic>
        <p:nvPicPr>
          <p:cNvPr id="5122" name="Picture 2" descr="G:\מורשת\אדאב אל דוכול ואל כורוג\e81e9c28880c084f14324ffaae3d3f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4550"/>
            <a:ext cx="5637839" cy="3618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radeshow_TP101859859">
  <a:themeElements>
    <a:clrScheme name="חיוני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TC101859861[[fn=תערוכה מקצועית]]</Template>
  <TotalTime>41</TotalTime>
  <Words>275</Words>
  <Application>Microsoft Office PowerPoint</Application>
  <PresentationFormat>‫הצגה על המסך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tradeshow_TP101859859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Hebrew</cp:lastModifiedBy>
  <cp:revision>9</cp:revision>
  <dcterms:created xsi:type="dcterms:W3CDTF">2012-06-11T06:04:24Z</dcterms:created>
  <dcterms:modified xsi:type="dcterms:W3CDTF">2012-06-11T06:46:15Z</dcterms:modified>
</cp:coreProperties>
</file>