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8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47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</p:sldIdLst>
  <p:sldSz cy="6858000" cx="12192000"/>
  <p:notesSz cx="6858000" cy="9144000"/>
  <p:embeddedFontLst>
    <p:embeddedFont>
      <p:font typeface="Alef"/>
      <p:regular r:id="rId54"/>
      <p:bold r:id="rId55"/>
    </p:embeddedFont>
    <p:embeddedFont>
      <p:font typeface="Varela Round"/>
      <p:regular r:id="rId5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57" roundtripDataSignature="AMtx7mhZM8X+/khSUt1yvZL586ulkWR03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font" Target="fonts/Alef-bold.fntdata"/><Relationship Id="rId10" Type="http://schemas.openxmlformats.org/officeDocument/2006/relationships/slide" Target="slides/slide5.xml"/><Relationship Id="rId54" Type="http://schemas.openxmlformats.org/officeDocument/2006/relationships/font" Target="fonts/Alef-regular.fntdata"/><Relationship Id="rId13" Type="http://schemas.openxmlformats.org/officeDocument/2006/relationships/slide" Target="slides/slide8.xml"/><Relationship Id="rId57" Type="http://customschemas.google.com/relationships/presentationmetadata" Target="metadata"/><Relationship Id="rId12" Type="http://schemas.openxmlformats.org/officeDocument/2006/relationships/slide" Target="slides/slide7.xml"/><Relationship Id="rId56" Type="http://schemas.openxmlformats.org/officeDocument/2006/relationships/font" Target="fonts/VarelaRound-regular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iw-I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" name="Google Shape;6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7" name="Google Shape;67;p2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9" name="Google Shape;159;p11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95250" lvl="0" marL="17145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68" name="Google Shape;168;p12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9" name="Google Shape;179;p13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0" name="Google Shape;190;p14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Google Shape;20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1" name="Google Shape;201;p15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2" name="Google Shape;212;p16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2" name="Google Shape;22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23" name="Google Shape;223;p17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1" name="Google Shape;23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32" name="Google Shape;232;p18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9" name="Google Shape;239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4" name="Google Shape;244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5" name="Google Shape;245;p20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3" name="Google Shape;73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6" name="Google Shape;256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7" name="Google Shape;257;p21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4" name="Google Shape;264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5" name="Google Shape;265;p22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6" name="Google Shape;276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7" name="Google Shape;277;p23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3" name="Google Shape;283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95250" lvl="0" marL="17145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84" name="Google Shape;284;p24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4" name="Google Shape;294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5" name="Google Shape;295;p25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4" name="Google Shape;304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95250" lvl="0" marL="17145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05" name="Google Shape;305;p26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4" name="Google Shape;314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95250" lvl="0" marL="17145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15" name="Google Shape;315;p27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4" name="Google Shape;324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/>
          </a:p>
        </p:txBody>
      </p:sp>
      <p:sp>
        <p:nvSpPr>
          <p:cNvPr id="325" name="Google Shape;325;p28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4" name="Google Shape;334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5" name="Google Shape;335;p29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3" name="Google Shape;343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ROI</a:t>
            </a:r>
            <a:endParaRPr/>
          </a:p>
          <a:p>
            <a:pPr indent="0" lvl="0" marL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4" name="Google Shape;344;p30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" name="Google Shape;8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/>
          </a:p>
        </p:txBody>
      </p:sp>
      <p:sp>
        <p:nvSpPr>
          <p:cNvPr id="81" name="Google Shape;81;p4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4" name="Google Shape;354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lang="iw-IL">
                <a:solidFill>
                  <a:srgbClr val="605F60"/>
                </a:solidFill>
                <a:latin typeface="Alef"/>
                <a:ea typeface="Alef"/>
                <a:cs typeface="Alef"/>
                <a:sym typeface="Alef"/>
              </a:rPr>
              <a:t>מיהו האדם הבכיר ביותר בשעובד בפרויקט הקוד האתי?</a:t>
            </a:r>
            <a:endParaRPr/>
          </a:p>
          <a:p>
            <a:pPr indent="0" lvl="0" marL="0" rtl="1" algn="r">
              <a:lnSpc>
                <a:spcPct val="114000"/>
              </a:lnSpc>
              <a:spcBef>
                <a:spcPts val="240"/>
              </a:spcBef>
              <a:spcAft>
                <a:spcPts val="0"/>
              </a:spcAft>
              <a:buSzPts val="1400"/>
              <a:buNone/>
            </a:pPr>
            <a:r>
              <a:rPr b="0" lang="iw-IL">
                <a:solidFill>
                  <a:srgbClr val="605F60"/>
                </a:solidFill>
                <a:latin typeface="Alef"/>
                <a:ea typeface="Alef"/>
                <a:cs typeface="Alef"/>
                <a:sym typeface="Alef"/>
              </a:rPr>
              <a:t>מאיזה מחלקה מגיעים רוב העובדים של פרויקט הקוד האתי?</a:t>
            </a:r>
            <a:endParaRPr/>
          </a:p>
          <a:p>
            <a:pPr indent="0" lvl="0" marL="0" rtl="1" algn="r">
              <a:lnSpc>
                <a:spcPct val="114000"/>
              </a:lnSpc>
              <a:spcBef>
                <a:spcPts val="240"/>
              </a:spcBef>
              <a:spcAft>
                <a:spcPts val="0"/>
              </a:spcAft>
              <a:buSzPts val="1400"/>
              <a:buNone/>
            </a:pPr>
            <a:r>
              <a:rPr b="0" lang="iw-IL">
                <a:solidFill>
                  <a:srgbClr val="605F60"/>
                </a:solidFill>
                <a:latin typeface="Alef"/>
                <a:ea typeface="Alef"/>
                <a:cs typeface="Alef"/>
                <a:sym typeface="Alef"/>
              </a:rPr>
              <a:t>מיהם האנשים שכלל לא מעורבים בפרויקט הקוד האתי?</a:t>
            </a:r>
            <a:endParaRPr/>
          </a:p>
          <a:p>
            <a:pPr indent="-95250" lvl="0" marL="17145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55" name="Google Shape;355;p31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4" name="Google Shape;364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95250" lvl="0" marL="17145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65" name="Google Shape;365;p32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4" name="Google Shape;374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95250" lvl="0" marL="17145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75" name="Google Shape;375;p33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3" name="Google Shape;453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4" name="Google Shape;454;p34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1" name="Google Shape;461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2" name="Google Shape;462;p35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9" name="Google Shape;469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lang="iw-IL">
                <a:solidFill>
                  <a:srgbClr val="605F60"/>
                </a:solidFill>
                <a:latin typeface="Alef"/>
                <a:ea typeface="Alef"/>
                <a:cs typeface="Alef"/>
                <a:sym typeface="Alef"/>
              </a:rPr>
              <a:t>מיהו האדם הבכיר ביותר בשעובד בפרויקט הקוד האתי?</a:t>
            </a:r>
            <a:endParaRPr/>
          </a:p>
          <a:p>
            <a:pPr indent="0" lvl="0" marL="0" rtl="1" algn="r">
              <a:lnSpc>
                <a:spcPct val="114000"/>
              </a:lnSpc>
              <a:spcBef>
                <a:spcPts val="240"/>
              </a:spcBef>
              <a:spcAft>
                <a:spcPts val="0"/>
              </a:spcAft>
              <a:buSzPts val="1400"/>
              <a:buNone/>
            </a:pPr>
            <a:r>
              <a:rPr b="0" lang="iw-IL">
                <a:solidFill>
                  <a:srgbClr val="605F60"/>
                </a:solidFill>
                <a:latin typeface="Alef"/>
                <a:ea typeface="Alef"/>
                <a:cs typeface="Alef"/>
                <a:sym typeface="Alef"/>
              </a:rPr>
              <a:t>מאיזה מחלקה מגיעים רוב העובדים של פרויקט הקוד האתי?</a:t>
            </a:r>
            <a:endParaRPr/>
          </a:p>
          <a:p>
            <a:pPr indent="0" lvl="0" marL="0" rtl="1" algn="r">
              <a:lnSpc>
                <a:spcPct val="114000"/>
              </a:lnSpc>
              <a:spcBef>
                <a:spcPts val="240"/>
              </a:spcBef>
              <a:spcAft>
                <a:spcPts val="0"/>
              </a:spcAft>
              <a:buSzPts val="1400"/>
              <a:buNone/>
            </a:pPr>
            <a:r>
              <a:rPr b="0" lang="iw-IL">
                <a:solidFill>
                  <a:srgbClr val="605F60"/>
                </a:solidFill>
                <a:latin typeface="Alef"/>
                <a:ea typeface="Alef"/>
                <a:cs typeface="Alef"/>
                <a:sym typeface="Alef"/>
              </a:rPr>
              <a:t>מיהם האנשים שכלל לא מעורבים בפרויקט הקוד האתי?</a:t>
            </a:r>
            <a:endParaRPr/>
          </a:p>
          <a:p>
            <a:pPr indent="-95250" lvl="0" marL="17145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70" name="Google Shape;470;p36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6" name="Google Shape;476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95250" lvl="0" marL="17145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77" name="Google Shape;477;p37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7" name="Google Shape;487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95250" lvl="0" marL="17145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88" name="Google Shape;488;p38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7" name="Google Shape;497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98" name="Google Shape;498;p39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5" name="Google Shape;505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06" name="Google Shape;506;p40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/>
          </a:p>
        </p:txBody>
      </p:sp>
      <p:sp>
        <p:nvSpPr>
          <p:cNvPr id="93" name="Google Shape;93;p5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4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3" name="Google Shape;513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14" name="Google Shape;514;p41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2" name="Google Shape;522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23" name="Google Shape;523;p42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4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1" name="Google Shape;531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דגשים להצגה:</a:t>
            </a:r>
            <a:endParaRPr/>
          </a:p>
          <a:p>
            <a:pPr indent="-228600" lvl="0" marL="228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iw-IL"/>
              <a:t>השתקת מיקרופונים </a:t>
            </a:r>
            <a:endParaRPr/>
          </a:p>
          <a:p>
            <a:pPr indent="-228600" lvl="0" marL="228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iw-IL"/>
              <a:t>רקע לוידיאו – משעשע לרגע</a:t>
            </a:r>
            <a:endParaRPr/>
          </a:p>
          <a:p>
            <a:pPr indent="-228600" lvl="0" marL="228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iw-IL"/>
              <a:t>סקרים – לבדוק אם אפשר גם ביוזר של החינוך</a:t>
            </a:r>
            <a:endParaRPr/>
          </a:p>
          <a:p>
            <a:pPr indent="-228600" lvl="0" marL="228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iw-IL"/>
              <a:t>חלוקה לחדרים – לבדוק אם אפשר גם ביוזר של החינוך</a:t>
            </a:r>
            <a:endParaRPr/>
          </a:p>
          <a:p>
            <a:pPr indent="-228600" lvl="0" marL="228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iw-IL"/>
              <a:t>הקלטת השיעור</a:t>
            </a:r>
            <a:endParaRPr/>
          </a:p>
          <a:p>
            <a:pPr indent="-228600" lvl="0" marL="228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iw-IL"/>
              <a:t>שיתוף מסך – רק המסך הרלוונטי</a:t>
            </a:r>
            <a:endParaRPr/>
          </a:p>
          <a:p>
            <a:pPr indent="-228600" lvl="0" marL="228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iw-IL"/>
              <a:t>אפשרויות כניסה – דרך טלפון או אפליקציה – לבדוק אם אפשר גם ביוזר של החינוך</a:t>
            </a:r>
            <a:endParaRPr/>
          </a:p>
          <a:p>
            <a:pPr indent="0" lvl="0" marL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32" name="Google Shape;532;p43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1" name="Google Shape;541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95250" lvl="0" marL="17145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542" name="Google Shape;542;p44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4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1" name="Google Shape;551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95250" lvl="0" marL="17145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552" name="Google Shape;552;p45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4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2" name="Google Shape;562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95250" lvl="0" marL="17145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563" name="Google Shape;563;p46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4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2" name="Google Shape;572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95250" lvl="0" marL="17145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573" name="Google Shape;573;p47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82" name="Google Shape;582;p4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88" name="Google Shape;588;p4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/>
          </a:p>
        </p:txBody>
      </p:sp>
      <p:sp>
        <p:nvSpPr>
          <p:cNvPr id="104" name="Google Shape;104;p6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95250" lvl="0" marL="17145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15" name="Google Shape;115;p7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95250" lvl="0" marL="17145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25" name="Google Shape;125;p8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lang="iw-IL" sz="1200">
                <a:solidFill>
                  <a:srgbClr val="605F60"/>
                </a:solidFill>
                <a:latin typeface="Alef"/>
                <a:ea typeface="Alef"/>
                <a:cs typeface="Alef"/>
                <a:sym typeface="Alef"/>
              </a:rPr>
              <a:t>פונט 24 (לפחות)</a:t>
            </a:r>
            <a:endParaRPr/>
          </a:p>
          <a:p>
            <a:pPr indent="0" lvl="0" marL="0" rtl="1" algn="r">
              <a:lnSpc>
                <a:spcPct val="114000"/>
              </a:lnSpc>
              <a:spcBef>
                <a:spcPts val="240"/>
              </a:spcBef>
              <a:spcAft>
                <a:spcPts val="0"/>
              </a:spcAft>
              <a:buSzPts val="1400"/>
              <a:buNone/>
            </a:pPr>
            <a:r>
              <a:rPr b="0" lang="iw-IL" sz="1200">
                <a:solidFill>
                  <a:srgbClr val="605F60"/>
                </a:solidFill>
                <a:latin typeface="Alef"/>
                <a:ea typeface="Alef"/>
                <a:cs typeface="Alef"/>
                <a:sym typeface="Alef"/>
              </a:rPr>
              <a:t>מיעוט טקסטים</a:t>
            </a:r>
            <a:endParaRPr/>
          </a:p>
          <a:p>
            <a:pPr indent="0" lvl="0" marL="0" rtl="1" algn="r">
              <a:lnSpc>
                <a:spcPct val="114000"/>
              </a:lnSpc>
              <a:spcBef>
                <a:spcPts val="240"/>
              </a:spcBef>
              <a:spcAft>
                <a:spcPts val="0"/>
              </a:spcAft>
              <a:buSzPts val="1400"/>
              <a:buNone/>
            </a:pPr>
            <a:r>
              <a:rPr b="0" lang="iw-IL" sz="1200">
                <a:solidFill>
                  <a:srgbClr val="605F60"/>
                </a:solidFill>
                <a:latin typeface="Alef"/>
                <a:ea typeface="Alef"/>
                <a:cs typeface="Alef"/>
                <a:sym typeface="Alef"/>
              </a:rPr>
              <a:t>חשיפה מדורגת</a:t>
            </a:r>
            <a:endParaRPr/>
          </a:p>
          <a:p>
            <a:pPr indent="0" lvl="0" marL="0" rtl="1" algn="r">
              <a:lnSpc>
                <a:spcPct val="114000"/>
              </a:lnSpc>
              <a:spcBef>
                <a:spcPts val="240"/>
              </a:spcBef>
              <a:spcAft>
                <a:spcPts val="0"/>
              </a:spcAft>
              <a:buSzPts val="1400"/>
              <a:buNone/>
            </a:pPr>
            <a:r>
              <a:rPr b="0" lang="iw-IL" sz="1200">
                <a:solidFill>
                  <a:srgbClr val="605F60"/>
                </a:solidFill>
                <a:latin typeface="Alef"/>
                <a:ea typeface="Alef"/>
                <a:cs typeface="Alef"/>
                <a:sym typeface="Alef"/>
              </a:rPr>
              <a:t>דימויים חזקים</a:t>
            </a:r>
            <a:endParaRPr/>
          </a:p>
          <a:p>
            <a:pPr indent="0" lvl="0" marL="0" rtl="1" algn="r">
              <a:lnSpc>
                <a:spcPct val="114000"/>
              </a:lnSpc>
              <a:spcBef>
                <a:spcPts val="240"/>
              </a:spcBef>
              <a:spcAft>
                <a:spcPts val="0"/>
              </a:spcAft>
              <a:buSzPts val="1400"/>
              <a:buNone/>
            </a:pPr>
            <a:r>
              <a:rPr b="0" lang="iw-IL" sz="1200">
                <a:solidFill>
                  <a:srgbClr val="605F60"/>
                </a:solidFill>
                <a:latin typeface="Alef"/>
                <a:ea typeface="Alef"/>
                <a:cs typeface="Alef"/>
                <a:sym typeface="Alef"/>
              </a:rPr>
              <a:t>יצירת הקשר</a:t>
            </a:r>
            <a:endParaRPr/>
          </a:p>
          <a:p>
            <a:pPr indent="0" lvl="0" marL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/>
          </a:p>
        </p:txBody>
      </p:sp>
      <p:sp>
        <p:nvSpPr>
          <p:cNvPr id="136" name="Google Shape;136;p9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1" name="Google Shape;151;p10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שער">
  <p:cSld name="שער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51"/>
          <p:cNvSpPr txBox="1"/>
          <p:nvPr>
            <p:ph type="ctrTitle"/>
          </p:nvPr>
        </p:nvSpPr>
        <p:spPr>
          <a:xfrm>
            <a:off x="1" y="2693989"/>
            <a:ext cx="121920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6601" u="none" cap="none" strike="noStrik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178EC6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178EC6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178EC6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178EC6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2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2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2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2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51"/>
          <p:cNvSpPr/>
          <p:nvPr/>
        </p:nvSpPr>
        <p:spPr>
          <a:xfrm>
            <a:off x="-670069" y="6569428"/>
            <a:ext cx="2623961" cy="459108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51"/>
          <p:cNvSpPr/>
          <p:nvPr/>
        </p:nvSpPr>
        <p:spPr>
          <a:xfrm>
            <a:off x="-1488810" y="6304086"/>
            <a:ext cx="3246400" cy="192925"/>
          </a:xfrm>
          <a:prstGeom prst="roundRect">
            <a:avLst>
              <a:gd fmla="val 49359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51"/>
          <p:cNvSpPr/>
          <p:nvPr/>
        </p:nvSpPr>
        <p:spPr>
          <a:xfrm>
            <a:off x="9986482" y="-439221"/>
            <a:ext cx="4205647" cy="63186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51"/>
          <p:cNvSpPr/>
          <p:nvPr/>
        </p:nvSpPr>
        <p:spPr>
          <a:xfrm>
            <a:off x="8259471" y="6565100"/>
            <a:ext cx="4434214" cy="79653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Google Shape;16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main">
  <p:cSld name="4_mai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psf\Home\Desktop\1.jpg" id="45" name="Google Shape;45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60"/>
          <p:cNvSpPr/>
          <p:nvPr/>
        </p:nvSpPr>
        <p:spPr>
          <a:xfrm>
            <a:off x="0" y="1311578"/>
            <a:ext cx="12192000" cy="511781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60"/>
          <p:cNvSpPr txBox="1"/>
          <p:nvPr>
            <p:ph type="title"/>
          </p:nvPr>
        </p:nvSpPr>
        <p:spPr>
          <a:xfrm>
            <a:off x="1095340" y="214290"/>
            <a:ext cx="10001320" cy="868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178EC6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178EC6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178EC6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178EC6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2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2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2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2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60"/>
          <p:cNvSpPr txBox="1"/>
          <p:nvPr>
            <p:ph idx="1" type="body"/>
          </p:nvPr>
        </p:nvSpPr>
        <p:spPr>
          <a:xfrm>
            <a:off x="711200" y="1524001"/>
            <a:ext cx="10363200" cy="4602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90C5"/>
              </a:buClr>
              <a:buSzPts val="2000"/>
              <a:buFont typeface="Arial"/>
              <a:buAutoNum type="arabicPeriod"/>
              <a:defRPr b="0" i="0" sz="2000" u="none" cap="none" strike="noStrike">
                <a:solidFill>
                  <a:srgbClr val="605F6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190C5"/>
              </a:buClr>
              <a:buSzPts val="1800"/>
              <a:buFont typeface="Arial"/>
              <a:buAutoNum type="arabicPeriod"/>
              <a:defRPr b="0" i="0" sz="1800" u="none" cap="none" strike="noStrike">
                <a:solidFill>
                  <a:srgbClr val="605F6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190C5"/>
              </a:buClr>
              <a:buSzPts val="1600"/>
              <a:buFont typeface="Arial"/>
              <a:buAutoNum type="arabicPeriod"/>
              <a:defRPr b="0" i="0" sz="1600" u="none" cap="none" strike="noStrike">
                <a:solidFill>
                  <a:srgbClr val="605F6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1" algn="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190C5"/>
              </a:buClr>
              <a:buSzPts val="1400"/>
              <a:buFont typeface="Arial"/>
              <a:buAutoNum type="arabicPeriod"/>
              <a:defRPr b="0" i="0" sz="1400" u="none" cap="none" strike="noStrike">
                <a:solidFill>
                  <a:srgbClr val="605F6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1" algn="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190C5"/>
              </a:buClr>
              <a:buSzPts val="1200"/>
              <a:buFont typeface="Arial"/>
              <a:buAutoNum type="arabicPeriod"/>
              <a:defRPr b="0" i="0" sz="1200" u="none" cap="none" strike="noStrike">
                <a:solidFill>
                  <a:srgbClr val="605F6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336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336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336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336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main">
  <p:cSld name="3_main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psf\Home\Desktop\2.jpg" id="50" name="Google Shape;50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61"/>
          <p:cNvSpPr/>
          <p:nvPr/>
        </p:nvSpPr>
        <p:spPr>
          <a:xfrm>
            <a:off x="0" y="1311578"/>
            <a:ext cx="12192000" cy="511781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61"/>
          <p:cNvSpPr txBox="1"/>
          <p:nvPr>
            <p:ph type="title"/>
          </p:nvPr>
        </p:nvSpPr>
        <p:spPr>
          <a:xfrm>
            <a:off x="1663299" y="214290"/>
            <a:ext cx="10001320" cy="868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178EC6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178EC6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178EC6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178EC6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2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2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2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2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61"/>
          <p:cNvSpPr txBox="1"/>
          <p:nvPr>
            <p:ph idx="1" type="body"/>
          </p:nvPr>
        </p:nvSpPr>
        <p:spPr>
          <a:xfrm>
            <a:off x="711200" y="1524001"/>
            <a:ext cx="10363200" cy="4602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190C5"/>
              </a:buClr>
              <a:buSzPts val="2800"/>
              <a:buFont typeface="Arial"/>
              <a:buAutoNum type="arabicPeriod"/>
              <a:defRPr b="0" i="0" sz="2800" u="none" cap="none" strike="noStrike">
                <a:solidFill>
                  <a:srgbClr val="605F6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190C5"/>
              </a:buClr>
              <a:buSzPts val="2400"/>
              <a:buFont typeface="Arial"/>
              <a:buAutoNum type="arabicPeriod"/>
              <a:defRPr b="0" i="0" sz="2400" u="none" cap="none" strike="noStrike">
                <a:solidFill>
                  <a:srgbClr val="605F6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90C5"/>
              </a:buClr>
              <a:buSzPts val="2000"/>
              <a:buFont typeface="Arial"/>
              <a:buAutoNum type="arabicPeriod"/>
              <a:defRPr b="0" i="0" sz="2000" u="none" cap="none" strike="noStrike">
                <a:solidFill>
                  <a:srgbClr val="605F6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190C5"/>
              </a:buClr>
              <a:buSzPts val="1800"/>
              <a:buFont typeface="Arial"/>
              <a:buAutoNum type="arabicPeriod"/>
              <a:defRPr b="0" i="0" sz="1800" u="none" cap="none" strike="noStrike">
                <a:solidFill>
                  <a:srgbClr val="605F6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190C5"/>
              </a:buClr>
              <a:buSzPts val="1600"/>
              <a:buFont typeface="Arial"/>
              <a:buAutoNum type="arabicPeriod"/>
              <a:defRPr b="0" i="0" sz="1600" u="none" cap="none" strike="noStrike">
                <a:solidFill>
                  <a:srgbClr val="605F6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336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336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336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336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main">
  <p:cSld name="7_main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psf\Home\Desktop\4.jpg" id="55" name="Google Shape;55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62"/>
          <p:cNvSpPr/>
          <p:nvPr/>
        </p:nvSpPr>
        <p:spPr>
          <a:xfrm>
            <a:off x="0" y="1311578"/>
            <a:ext cx="12192000" cy="511781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2"/>
          <p:cNvSpPr txBox="1"/>
          <p:nvPr>
            <p:ph idx="1" type="body"/>
          </p:nvPr>
        </p:nvSpPr>
        <p:spPr>
          <a:xfrm>
            <a:off x="609600" y="836713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90C5"/>
              </a:buClr>
              <a:buSzPts val="2000"/>
              <a:buFont typeface="Arial"/>
              <a:buAutoNum type="arabicPeriod"/>
              <a:defRPr b="0" i="0" sz="2000" u="none" cap="none" strike="noStrike">
                <a:solidFill>
                  <a:srgbClr val="605F6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190C5"/>
              </a:buClr>
              <a:buSzPts val="1800"/>
              <a:buFont typeface="Arial"/>
              <a:buAutoNum type="arabicPeriod"/>
              <a:defRPr b="0" i="0" sz="1800" u="none" cap="none" strike="noStrike">
                <a:solidFill>
                  <a:srgbClr val="605F6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190C5"/>
              </a:buClr>
              <a:buSzPts val="1600"/>
              <a:buFont typeface="Arial"/>
              <a:buAutoNum type="arabicPeriod"/>
              <a:defRPr b="0" i="0" sz="1600" u="none" cap="none" strike="noStrike">
                <a:solidFill>
                  <a:srgbClr val="605F6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1" algn="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190C5"/>
              </a:buClr>
              <a:buSzPts val="1400"/>
              <a:buFont typeface="Arial"/>
              <a:buAutoNum type="arabicPeriod"/>
              <a:defRPr b="0" i="0" sz="1400" u="none" cap="none" strike="noStrike">
                <a:solidFill>
                  <a:srgbClr val="605F6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1" algn="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190C5"/>
              </a:buClr>
              <a:buSzPts val="1200"/>
              <a:buFont typeface="Arial"/>
              <a:buAutoNum type="arabicPeriod"/>
              <a:defRPr b="0" i="0" sz="1200" u="none" cap="none" strike="noStrike">
                <a:solidFill>
                  <a:srgbClr val="605F6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336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336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336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336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62"/>
          <p:cNvSpPr txBox="1"/>
          <p:nvPr>
            <p:ph type="title"/>
          </p:nvPr>
        </p:nvSpPr>
        <p:spPr>
          <a:xfrm>
            <a:off x="1095340" y="214290"/>
            <a:ext cx="10001320" cy="868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178EC6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178EC6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178EC6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178EC6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2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2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2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2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main">
  <p:cSld name="8_mai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psf\Home\Desktop\4.jpg" id="60" name="Google Shape;60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63"/>
          <p:cNvSpPr/>
          <p:nvPr/>
        </p:nvSpPr>
        <p:spPr>
          <a:xfrm>
            <a:off x="0" y="1311578"/>
            <a:ext cx="12192000" cy="511781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63"/>
          <p:cNvSpPr txBox="1"/>
          <p:nvPr>
            <p:ph idx="1" type="body"/>
          </p:nvPr>
        </p:nvSpPr>
        <p:spPr>
          <a:xfrm>
            <a:off x="609600" y="836713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90C5"/>
              </a:buClr>
              <a:buSzPts val="2000"/>
              <a:buFont typeface="Arial"/>
              <a:buAutoNum type="arabicPeriod"/>
              <a:defRPr b="0" i="0" sz="2000" u="none" cap="none" strike="noStrike">
                <a:solidFill>
                  <a:srgbClr val="605F6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190C5"/>
              </a:buClr>
              <a:buSzPts val="1800"/>
              <a:buFont typeface="Arial"/>
              <a:buAutoNum type="arabicPeriod"/>
              <a:defRPr b="0" i="0" sz="1800" u="none" cap="none" strike="noStrike">
                <a:solidFill>
                  <a:srgbClr val="605F6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190C5"/>
              </a:buClr>
              <a:buSzPts val="1600"/>
              <a:buFont typeface="Arial"/>
              <a:buAutoNum type="arabicPeriod"/>
              <a:defRPr b="0" i="0" sz="1600" u="none" cap="none" strike="noStrike">
                <a:solidFill>
                  <a:srgbClr val="605F6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1" algn="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190C5"/>
              </a:buClr>
              <a:buSzPts val="1400"/>
              <a:buFont typeface="Arial"/>
              <a:buAutoNum type="arabicPeriod"/>
              <a:defRPr b="0" i="0" sz="1400" u="none" cap="none" strike="noStrike">
                <a:solidFill>
                  <a:srgbClr val="605F6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1" algn="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190C5"/>
              </a:buClr>
              <a:buSzPts val="1200"/>
              <a:buFont typeface="Arial"/>
              <a:buAutoNum type="arabicPeriod"/>
              <a:defRPr b="0" i="0" sz="1200" u="none" cap="none" strike="noStrike">
                <a:solidFill>
                  <a:srgbClr val="605F6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336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336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336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336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63"/>
          <p:cNvSpPr txBox="1"/>
          <p:nvPr>
            <p:ph type="title"/>
          </p:nvPr>
        </p:nvSpPr>
        <p:spPr>
          <a:xfrm>
            <a:off x="1095340" y="214290"/>
            <a:ext cx="10001320" cy="868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178EC6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178EC6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178EC6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178EC6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2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2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2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2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main">
  <p:cSld name="10_main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main">
  <p:cSld name="11_main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4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54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54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25" name="Google Shape;25;p54"/>
          <p:cNvSpPr txBox="1"/>
          <p:nvPr/>
        </p:nvSpPr>
        <p:spPr>
          <a:xfrm>
            <a:off x="11640616" y="0"/>
            <a:ext cx="432048" cy="923330"/>
          </a:xfrm>
          <a:prstGeom prst="rect">
            <a:avLst/>
          </a:prstGeom>
          <a:solidFill>
            <a:srgbClr val="F8943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b="0" i="0" sz="5400" u="none" cap="none" strike="noStrike">
              <a:solidFill>
                <a:schemeClr val="lt1"/>
              </a:solidFill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id="26" name="Google Shape;26;p54"/>
          <p:cNvSpPr txBox="1"/>
          <p:nvPr>
            <p:ph type="title"/>
          </p:nvPr>
        </p:nvSpPr>
        <p:spPr>
          <a:xfrm>
            <a:off x="559421" y="116632"/>
            <a:ext cx="10972800" cy="9387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0095DA"/>
                </a:solidFill>
                <a:latin typeface="Alef"/>
                <a:ea typeface="Alef"/>
                <a:cs typeface="Alef"/>
                <a:sym typeface="Alef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178EC6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178EC6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178EC6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178EC6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2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2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2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2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54"/>
          <p:cNvSpPr txBox="1"/>
          <p:nvPr>
            <p:ph idx="1" type="body"/>
          </p:nvPr>
        </p:nvSpPr>
        <p:spPr>
          <a:xfrm>
            <a:off x="11568608" y="44624"/>
            <a:ext cx="576064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A9020"/>
              </a:buClr>
              <a:buSzPts val="6000"/>
              <a:buFont typeface="Noto Sans Symbols"/>
              <a:buNone/>
              <a:defRPr b="0" i="0" sz="6000" u="none" cap="none" strike="noStrike">
                <a:solidFill>
                  <a:schemeClr val="lt1"/>
                </a:solidFill>
                <a:latin typeface="Alef"/>
                <a:ea typeface="Alef"/>
                <a:cs typeface="Alef"/>
                <a:sym typeface="Alef"/>
              </a:defRPr>
            </a:lvl1pPr>
            <a:lvl2pPr indent="-406400" lvl="1" marL="914400" marR="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799A3E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99A3E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1" algn="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799A3E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336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336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336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336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336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בלבד">
  <p:cSld name="כותרת בלבד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6"/>
          <p:cNvSpPr txBox="1"/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b="1" i="0" sz="44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8EC6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178EC6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8EC6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178EC6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8EC6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178EC6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8EC6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178EC6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400"/>
              <a:buFont typeface="Arial"/>
              <a:buNone/>
              <a:defRPr b="1" i="0" sz="32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400"/>
              <a:buFont typeface="Arial"/>
              <a:buNone/>
              <a:defRPr b="1" i="0" sz="32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400"/>
              <a:buFont typeface="Arial"/>
              <a:buNone/>
              <a:defRPr b="1" i="0" sz="32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1400"/>
              <a:buFont typeface="Arial"/>
              <a:buNone/>
              <a:defRPr b="1" i="0" sz="32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56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3" name="Google Shape;33;p56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4" name="Google Shape;34;p56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">
  <p:cSld name="mai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main">
  <p:cSld name="9_mai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main">
  <p:cSld name="2_mai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psf\Home\Desktop\3.jpg" id="40" name="Google Shape;40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59"/>
          <p:cNvSpPr/>
          <p:nvPr/>
        </p:nvSpPr>
        <p:spPr>
          <a:xfrm>
            <a:off x="0" y="1311578"/>
            <a:ext cx="12192000" cy="511781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59"/>
          <p:cNvSpPr txBox="1"/>
          <p:nvPr>
            <p:ph type="title"/>
          </p:nvPr>
        </p:nvSpPr>
        <p:spPr>
          <a:xfrm>
            <a:off x="1095340" y="214290"/>
            <a:ext cx="10001320" cy="868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178EC6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178EC6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178EC6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800" u="none" cap="none" strike="noStrike">
                <a:solidFill>
                  <a:srgbClr val="178EC6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2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2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2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3200" u="none" cap="none" strike="noStrik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59"/>
          <p:cNvSpPr txBox="1"/>
          <p:nvPr>
            <p:ph idx="1" type="body"/>
          </p:nvPr>
        </p:nvSpPr>
        <p:spPr>
          <a:xfrm>
            <a:off x="711200" y="1524001"/>
            <a:ext cx="10363200" cy="4602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190C5"/>
              </a:buClr>
              <a:buSzPts val="2000"/>
              <a:buFont typeface="Arial"/>
              <a:buAutoNum type="arabicPeriod"/>
              <a:defRPr b="0" i="0" sz="2000" u="none" cap="none" strike="noStrike">
                <a:solidFill>
                  <a:srgbClr val="605F6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190C5"/>
              </a:buClr>
              <a:buSzPts val="1800"/>
              <a:buFont typeface="Arial"/>
              <a:buAutoNum type="arabicPeriod"/>
              <a:defRPr b="0" i="0" sz="1800" u="none" cap="none" strike="noStrike">
                <a:solidFill>
                  <a:srgbClr val="605F6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190C5"/>
              </a:buClr>
              <a:buSzPts val="1600"/>
              <a:buFont typeface="Arial"/>
              <a:buAutoNum type="arabicPeriod"/>
              <a:defRPr b="0" i="0" sz="1600" u="none" cap="none" strike="noStrike">
                <a:solidFill>
                  <a:srgbClr val="605F6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1" algn="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190C5"/>
              </a:buClr>
              <a:buSzPts val="1400"/>
              <a:buFont typeface="Arial"/>
              <a:buAutoNum type="arabicPeriod"/>
              <a:defRPr b="0" i="0" sz="1400" u="none" cap="none" strike="noStrike">
                <a:solidFill>
                  <a:srgbClr val="605F6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1" algn="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3190C5"/>
              </a:buClr>
              <a:buSzPts val="1200"/>
              <a:buFont typeface="Arial"/>
              <a:buAutoNum type="arabicPeriod"/>
              <a:defRPr b="0" i="0" sz="1200" u="none" cap="none" strike="noStrike">
                <a:solidFill>
                  <a:srgbClr val="605F6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336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336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336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336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new.methodic.co.il/3-%D7%A4%D7%A2%D7%95%D7%9C%D7%95%D7%AA-%D7%A7%D7%A8%D7%99%D7%98%D7%99%D7%95%D7%AA-%D7%99%D7%9B%D7%95%D7%9C%D7%95%D7%AA-%D7%9C%D7%94%D7%A4%D7%95%D7%9A-%D7%90%D7%AA-%D7%94%D7%9E%D7%A6%D7%92%D7%AA-%D7%9E/" TargetMode="External"/><Relationship Id="rId4" Type="http://schemas.openxmlformats.org/officeDocument/2006/relationships/image" Target="../media/image2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8.png"/><Relationship Id="rId4" Type="http://schemas.openxmlformats.org/officeDocument/2006/relationships/image" Target="../media/image3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6.png"/><Relationship Id="rId4" Type="http://schemas.openxmlformats.org/officeDocument/2006/relationships/hyperlink" Target="https://community.articulate.com/articles/coherence-principle-less-material-for-better-learning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1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1.png"/><Relationship Id="rId4" Type="http://schemas.openxmlformats.org/officeDocument/2006/relationships/hyperlink" Target="https://community.articulate.com/articles/coherence-principle-less-material-for-better-learning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8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unsplash.com/" TargetMode="External"/><Relationship Id="rId4" Type="http://schemas.openxmlformats.org/officeDocument/2006/relationships/hyperlink" Target="http://www.freepik.com/" TargetMode="External"/><Relationship Id="rId5" Type="http://schemas.openxmlformats.org/officeDocument/2006/relationships/hyperlink" Target="https://pixabay.com/" TargetMode="External"/><Relationship Id="rId6" Type="http://schemas.openxmlformats.org/officeDocument/2006/relationships/hyperlink" Target="https://www.flaticon.com/" TargetMode="External"/><Relationship Id="rId7" Type="http://schemas.openxmlformats.org/officeDocument/2006/relationships/hyperlink" Target="http://iconmonstr.com/" TargetMode="External"/><Relationship Id="rId8" Type="http://schemas.openxmlformats.org/officeDocument/2006/relationships/image" Target="../media/image2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new.methodic.co.il/%D7%AA%D7%A0%D7%95-%D7%9C%D7%9E%D7%95%D7%97-%D7%9C%D7%A0%D7%95%D7%97-%D7%9E%D7%93%D7%95%D7%A2-%D7%A6%D7%A8%D7%99%D7%9A-%D7%9C%D7%A2%D7%A6%D7%95%D7%A8-%D7%9C%D7%9E%D7%99%D7%93%D7%94-%D7%9B%D7%9C-20/" TargetMode="External"/><Relationship Id="rId4" Type="http://schemas.openxmlformats.org/officeDocument/2006/relationships/image" Target="../media/image30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new.methodic.co.il/%D7%A2%D7%95%D7%9E%D7%A1-%D7%A7%D7%95%D7%92%D7%A0%D7%99%D7%98%D7%99%D7%91%D7%99-%D7%A2%D7%9C-%D7%96%D7%99%D7%9B%D7%A8%D7%95%D7%9F-%D7%94%D7%A2%D7%91%D7%95%D7%93%D7%94-%D7%90%D7%99%D7%9A/" TargetMode="External"/><Relationship Id="rId4" Type="http://schemas.openxmlformats.org/officeDocument/2006/relationships/image" Target="../media/image3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2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new.methodic.co.il/%D7%9B%D7%9C-%D7%94%D7%98%D7%A2%D7%95%D7%99%D7%95%D7%AA-%D7%94%D7%A2%D7%99%D7%A6%D7%95%D7%91%D7%99%D7%95%D7%AA-%D7%A9%D7%A2%D7%95%D7%A9%D7%99%D7%9D-%D7%90%D7%A0%D7%A9%D7%99%D7%9D-%D7%A9%D7%90%D7%99/" TargetMode="External"/><Relationship Id="rId4" Type="http://schemas.openxmlformats.org/officeDocument/2006/relationships/image" Target="../media/image14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8.png"/><Relationship Id="rId4" Type="http://schemas.openxmlformats.org/officeDocument/2006/relationships/image" Target="../media/image39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5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5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3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hyperlink" Target="https://new.methodic.co.il/%D7%9B%D7%99%D7%A6%D7%93-%D7%AA%D7%95%D7%9E%D7%9B%D7%99%D7%9D-%D7%91%D7%9C%D7%95%D7%9E%D7%93%D7%99%D7%9D-%D7%A9%D7%A8%D7%95%D7%A6%D7%99%D7%9D-%D7%9C%D7%A1%D7%9B%D7%9D-%D7%98%D7%95%D7%91-%D7%90%D7%AA/" TargetMode="External"/><Relationship Id="rId4" Type="http://schemas.openxmlformats.org/officeDocument/2006/relationships/image" Target="../media/image50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hyperlink" Target="https://new.methodic.co.il/%d7%9e%d7%aa%d7%99-%d7%94%d7%9b%d7%99-%d7%9b%d7%93%d7%90%d7%99-%d7%9c%d7%aa%d7%a8%d7%92%d7%9c/" TargetMode="External"/><Relationship Id="rId4" Type="http://schemas.openxmlformats.org/officeDocument/2006/relationships/image" Target="../media/image44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9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6.png"/><Relationship Id="rId4" Type="http://schemas.openxmlformats.org/officeDocument/2006/relationships/hyperlink" Target="http://new.methodic.co.il/%D7%9B%D7%99%D7%A6%D7%93-%D7%A9%D7%99%D7%9E%D7%95%D7%A9-%D7%91%D7%9E%D7%A4%D7%95%D7%AA-%D7%9C%D7%9E%D7%99%D7%93%D7%94-%D7%9E%D7%97%D7%96%D7%A7-%D7%AA%D7%94%D7%9C%D7%99%D7%9B%D7%99-%D7%9C%D7%9E%D7%99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methodic.co.il/NL/W/SundayLink_557.html?fbclid=IwAR1GZL_yglWuBy1uKKaoePiYMX1NZ5f2cjUkgVlT8CsV3oeLZhkLK5YXgD8" TargetMode="External"/><Relationship Id="rId4" Type="http://schemas.openxmlformats.org/officeDocument/2006/relationships/image" Target="../media/image13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7.jpg"/><Relationship Id="rId4" Type="http://schemas.openxmlformats.org/officeDocument/2006/relationships/image" Target="../media/image54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51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7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hyperlink" Target="http://methodic.co.il/NL/W/SundayLink_535.html?fbclid=IwAR3lvO51g9tpbB7IS8Bl2B2hjMWxhEoz1-HUcIL79yg-zMRabSAg8K8CF2U" TargetMode="External"/><Relationship Id="rId4" Type="http://schemas.openxmlformats.org/officeDocument/2006/relationships/image" Target="../media/image59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hyperlink" Target="https://new.methodic.co.il/%D7%98%D7%99%D7%A4%D7%99%D7%9D-%D7%9C%D7%94%D7%A4%D7%97%D7%AA%D7%AA-%D7%97%D7%A8%D7%93%D7%94-%D7%9C%D7%A4%D7%A0%D7%99-%D7%A4%D7%A8%D7%96%D7%A0%D7%98%D7%A6%D7%99%D7%94/" TargetMode="External"/><Relationship Id="rId4" Type="http://schemas.openxmlformats.org/officeDocument/2006/relationships/image" Target="../media/image53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hyperlink" Target="https://new.methodic.co.il/%D7%9B%D7%A8%D7%99%D7%96%D7%9E%D7%94-%D7%94%D7%99%D7%90-%D7%9C%D7%90-%D7%91%D7%94%D7%9B%D7%A8%D7%97-%D7%9E%D7%AA%D7%A0%D7%AA-%D7%90%D7%9C-%D7%90%D7%9C%D7%90-%D7%9E%D7%A9%D7%94%D7%95-%D7%A9%D7%90/" TargetMode="External"/><Relationship Id="rId4" Type="http://schemas.openxmlformats.org/officeDocument/2006/relationships/image" Target="../media/image57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hyperlink" Target="https://new.methodic.co.il/%d7%90%d7%99%d7%9a-%d7%9c%d7%93%d7%91%d7%a8-%d7%99%d7%95%d7%aa%d7%a8-%d7%a8%d7%94%d7%95%d7%98/" TargetMode="External"/><Relationship Id="rId4" Type="http://schemas.openxmlformats.org/officeDocument/2006/relationships/image" Target="../media/image56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55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5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new.methodic.co.il/%d7%aa%d7%95%d7%a6%d7%90%d7%95%d7%aa-%d7%a1%d7%a7%d7%a8-%d7%92%d7%93%d7%95%d7%9c-%d7%9e%d7%94-%d7%94%d7%9b%d7%99-%d7%9e%d7%a2%d7%a6%d7%91%d7%9f-%d7%90%d7%95%d7%aa%d7%9a-%d7%91%d7%9e%d7%a6%d7%92%d7%95/" TargetMode="External"/><Relationship Id="rId4" Type="http://schemas.openxmlformats.org/officeDocument/2006/relationships/image" Target="../media/image1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Relationship Id="rId4" Type="http://schemas.openxmlformats.org/officeDocument/2006/relationships/hyperlink" Target="https://new.methodic.co.il/%D7%9B%D7%9E%D7%95%D7%AA-%D7%94%D7%A9%D7%A7%D7%A4%D7%99%D7%9D-%D7%91%D7%9E%D7%A6%D7%92%D7%AA-%D7%96%D7%94-%D7%9C%D7%90-%D7%A4%D7%A8%D7%9E%D7%98%D7%A8-%D7%9C%D7%9B%D7%9C%D7%95%D7%9D-%D7%9E%D7%94/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"/>
          <p:cNvSpPr txBox="1"/>
          <p:nvPr/>
        </p:nvSpPr>
        <p:spPr>
          <a:xfrm>
            <a:off x="1487488" y="709528"/>
            <a:ext cx="9144000" cy="53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1" i="0" lang="iw-IL" sz="8000" u="none" cap="none" strike="noStrike">
                <a:solidFill>
                  <a:srgbClr val="605F60"/>
                </a:solidFill>
                <a:latin typeface="Arial"/>
                <a:ea typeface="Arial"/>
                <a:cs typeface="Arial"/>
                <a:sym typeface="Arial"/>
              </a:rPr>
              <a:t>איך לבנות מצגת מנצחת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1" i="0" sz="8000" u="none" cap="none" strike="noStrike">
              <a:solidFill>
                <a:srgbClr val="605F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77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iw-IL" sz="5400" u="none" cap="none" strike="noStrike">
                <a:solidFill>
                  <a:srgbClr val="605F60"/>
                </a:solidFill>
                <a:latin typeface="Arial"/>
                <a:ea typeface="Arial"/>
                <a:cs typeface="Arial"/>
                <a:sym typeface="Arial"/>
              </a:rPr>
              <a:t>בלי להבין בעיצו</a:t>
            </a:r>
            <a:r>
              <a:rPr b="1" i="0" lang="iw-IL" sz="5400" u="none" cap="none" strike="noStrike">
                <a:solidFill>
                  <a:srgbClr val="605F60"/>
                </a:solidFill>
                <a:latin typeface="Arial"/>
                <a:ea typeface="Arial"/>
                <a:cs typeface="Arial"/>
                <a:sym typeface="Arial"/>
              </a:rPr>
              <a:t>ב</a:t>
            </a:r>
            <a:endParaRPr b="1" i="0" sz="8000" u="none" cap="none" strike="noStrike">
              <a:solidFill>
                <a:srgbClr val="605F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" name="Google Shape;7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96952" y="3359725"/>
            <a:ext cx="1925075" cy="192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1"/>
          <p:cNvSpPr/>
          <p:nvPr/>
        </p:nvSpPr>
        <p:spPr>
          <a:xfrm>
            <a:off x="2303677" y="1161958"/>
            <a:ext cx="7560840" cy="1040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05F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62" name="Google Shape;162;p11"/>
          <p:cNvSpPr txBox="1"/>
          <p:nvPr/>
        </p:nvSpPr>
        <p:spPr>
          <a:xfrm>
            <a:off x="155340" y="260648"/>
            <a:ext cx="1188132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iw-IL" sz="6000" u="none" cap="none" strike="noStrike">
                <a:solidFill>
                  <a:srgbClr val="605F60"/>
                </a:solidFill>
                <a:latin typeface="Arial"/>
                <a:ea typeface="Arial"/>
                <a:cs typeface="Arial"/>
                <a:sym typeface="Arial"/>
              </a:rPr>
              <a:t>מה מפריע ל-PPT?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1"/>
          <p:cNvSpPr txBox="1"/>
          <p:nvPr/>
        </p:nvSpPr>
        <p:spPr>
          <a:xfrm>
            <a:off x="2423592" y="2780928"/>
            <a:ext cx="9153872" cy="16675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571500" lvl="0" marL="571500" marR="0" rtl="1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600"/>
              <a:buFont typeface="Arial"/>
              <a:buChar char="X"/>
            </a:pPr>
            <a:r>
              <a:rPr b="0" i="0" lang="iw-IL" sz="3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מערך שיעור למרצה</a:t>
            </a:r>
            <a:endParaRPr b="0" i="0" sz="36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0" lvl="0" marL="571500" marR="0" rtl="1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600"/>
              <a:buFont typeface="Arial"/>
              <a:buChar char="X"/>
            </a:pPr>
            <a:r>
              <a:rPr b="0" i="0" lang="iw-IL" sz="3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"נוכל לקבל את המצגת"? (דפי כתיבה ללומד)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0" lvl="0" marL="571500" marR="0" rtl="1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600"/>
              <a:buFont typeface="Arial"/>
              <a:buChar char="X"/>
            </a:pPr>
            <a:r>
              <a:rPr b="0" i="0" lang="iw-IL" sz="3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למידה עצמית באמצעות מצגות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0" lvl="0" marL="571500" marR="0" rtl="1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600"/>
              <a:buFont typeface="Arial"/>
              <a:buChar char="X"/>
            </a:pPr>
            <a:r>
              <a:rPr b="0" i="0" lang="iw-IL" sz="3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המצגת כמסמך עבודה</a:t>
            </a:r>
            <a:endParaRPr b="0" i="0" sz="36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4" name="Google Shape;16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7368" y="3789040"/>
            <a:ext cx="2232248" cy="2232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2"/>
          <p:cNvSpPr/>
          <p:nvPr/>
        </p:nvSpPr>
        <p:spPr>
          <a:xfrm>
            <a:off x="2303677" y="1161958"/>
            <a:ext cx="7560840" cy="1040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05F60"/>
              </a:solidFill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id="171" name="Google Shape;171;p12"/>
          <p:cNvSpPr txBox="1"/>
          <p:nvPr/>
        </p:nvSpPr>
        <p:spPr>
          <a:xfrm>
            <a:off x="155340" y="260648"/>
            <a:ext cx="1188132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iw-IL" sz="6000" u="none" cap="none" strike="noStrike">
                <a:solidFill>
                  <a:srgbClr val="605F60"/>
                </a:solidFill>
                <a:latin typeface="Varela Round"/>
                <a:ea typeface="Varela Round"/>
                <a:cs typeface="Varela Round"/>
                <a:sym typeface="Varela Round"/>
              </a:rPr>
              <a:t>אז איך מאווררים?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2"/>
          <p:cNvSpPr txBox="1"/>
          <p:nvPr/>
        </p:nvSpPr>
        <p:spPr>
          <a:xfrm>
            <a:off x="3490494" y="1822012"/>
            <a:ext cx="8230986" cy="33351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514350" lvl="0" marL="742950" marR="0" rtl="1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190C5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605F60"/>
              </a:solidFill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descr="Image result for face slam emoji" id="173" name="Google Shape;173;p12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2"/>
          <p:cNvSpPr/>
          <p:nvPr/>
        </p:nvSpPr>
        <p:spPr>
          <a:xfrm>
            <a:off x="3209221" y="6309320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3 פעולות קריטיות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5" name="Google Shape;175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38500" y="332656"/>
            <a:ext cx="57150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3"/>
          <p:cNvSpPr/>
          <p:nvPr/>
        </p:nvSpPr>
        <p:spPr>
          <a:xfrm>
            <a:off x="2303677" y="1161958"/>
            <a:ext cx="7560840" cy="1040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05F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82" name="Google Shape;182;p13"/>
          <p:cNvSpPr txBox="1"/>
          <p:nvPr/>
        </p:nvSpPr>
        <p:spPr>
          <a:xfrm>
            <a:off x="155340" y="260648"/>
            <a:ext cx="1188132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iw-IL" sz="6000" u="none" cap="none" strike="noStrike">
                <a:solidFill>
                  <a:srgbClr val="605F60"/>
                </a:solidFill>
                <a:latin typeface="Arial"/>
                <a:ea typeface="Arial"/>
                <a:cs typeface="Arial"/>
                <a:sym typeface="Arial"/>
              </a:rPr>
              <a:t>איך עושים את זה נכון?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13"/>
          <p:cNvSpPr txBox="1"/>
          <p:nvPr/>
        </p:nvSpPr>
        <p:spPr>
          <a:xfrm>
            <a:off x="3490494" y="1822012"/>
            <a:ext cx="8230986" cy="33351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514350" lvl="0" marL="742950" marR="0" rtl="1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190C5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605F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descr="Image result for face slam emoji" id="184" name="Google Shape;184;p13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85" name="Google Shape;185;p13"/>
          <p:cNvSpPr txBox="1"/>
          <p:nvPr/>
        </p:nvSpPr>
        <p:spPr>
          <a:xfrm>
            <a:off x="1271464" y="1507143"/>
            <a:ext cx="10602416" cy="33351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1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190C5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605F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14000"/>
              </a:lnSpc>
              <a:spcBef>
                <a:spcPts val="72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iw-IL" sz="3600" u="none" cap="none" strike="noStrike">
                <a:solidFill>
                  <a:srgbClr val="605F60"/>
                </a:solidFill>
                <a:latin typeface="Arial"/>
                <a:ea typeface="Arial"/>
                <a:cs typeface="Arial"/>
                <a:sym typeface="Arial"/>
              </a:rPr>
              <a:t>Image first -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14000"/>
              </a:lnSpc>
              <a:spcBef>
                <a:spcPts val="72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iw-IL" sz="3600" u="none" cap="none" strike="noStrike">
                <a:solidFill>
                  <a:srgbClr val="605F60"/>
                </a:solidFill>
                <a:latin typeface="Arial"/>
                <a:ea typeface="Arial"/>
                <a:cs typeface="Arial"/>
                <a:sym typeface="Arial"/>
              </a:rPr>
              <a:t>קודם כל תמונה ואח"כ טקסט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571500" marR="0" rtl="1" algn="r">
              <a:lnSpc>
                <a:spcPct val="114000"/>
              </a:lnSpc>
              <a:spcBef>
                <a:spcPts val="720"/>
              </a:spcBef>
              <a:spcAft>
                <a:spcPts val="0"/>
              </a:spcAft>
              <a:buClr>
                <a:srgbClr val="3190C5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605F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14000"/>
              </a:lnSpc>
              <a:spcBef>
                <a:spcPts val="72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iw-IL" sz="3600" u="none" cap="none" strike="noStrike">
                <a:solidFill>
                  <a:srgbClr val="605F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600" u="none" cap="none" strike="noStrike">
              <a:solidFill>
                <a:srgbClr val="605F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Google Shape;18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0375" y="2202243"/>
            <a:ext cx="3949542" cy="35735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"/>
          <p:cNvSpPr/>
          <p:nvPr/>
        </p:nvSpPr>
        <p:spPr>
          <a:xfrm>
            <a:off x="2303677" y="1161958"/>
            <a:ext cx="7560840" cy="1040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05F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93" name="Google Shape;193;p14"/>
          <p:cNvSpPr txBox="1"/>
          <p:nvPr/>
        </p:nvSpPr>
        <p:spPr>
          <a:xfrm>
            <a:off x="155340" y="260648"/>
            <a:ext cx="1188132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iw-IL" sz="6000" u="none" cap="none" strike="noStrike">
                <a:solidFill>
                  <a:srgbClr val="605F60"/>
                </a:solidFill>
                <a:latin typeface="Arial"/>
                <a:ea typeface="Arial"/>
                <a:cs typeface="Arial"/>
                <a:sym typeface="Arial"/>
              </a:rPr>
              <a:t>איך עושים את זה נכון?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4"/>
          <p:cNvSpPr txBox="1"/>
          <p:nvPr/>
        </p:nvSpPr>
        <p:spPr>
          <a:xfrm>
            <a:off x="3490494" y="1822012"/>
            <a:ext cx="8230986" cy="33351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514350" lvl="0" marL="742950" marR="0" rtl="1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190C5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605F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descr="Image result for face slam emoji" id="195" name="Google Shape;195;p14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96" name="Google Shape;196;p14"/>
          <p:cNvSpPr txBox="1"/>
          <p:nvPr/>
        </p:nvSpPr>
        <p:spPr>
          <a:xfrm>
            <a:off x="1271464" y="1507143"/>
            <a:ext cx="10602416" cy="33351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1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190C5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605F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0" lvl="0" marL="571500" marR="0" rtl="1" algn="r">
              <a:lnSpc>
                <a:spcPct val="114000"/>
              </a:lnSpc>
              <a:spcBef>
                <a:spcPts val="720"/>
              </a:spcBef>
              <a:spcAft>
                <a:spcPts val="0"/>
              </a:spcAft>
              <a:buClr>
                <a:srgbClr val="3190C5"/>
              </a:buClr>
              <a:buSzPts val="3600"/>
              <a:buFont typeface="Arial"/>
              <a:buChar char="✔"/>
            </a:pPr>
            <a:r>
              <a:rPr b="0" i="0" lang="iw-IL" sz="3600" u="none" cap="none" strike="noStrike">
                <a:solidFill>
                  <a:srgbClr val="605F60"/>
                </a:solidFill>
                <a:latin typeface="Arial"/>
                <a:ea typeface="Arial"/>
                <a:cs typeface="Arial"/>
                <a:sym typeface="Arial"/>
              </a:rPr>
              <a:t>מינימום טקסט במצגת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0" lvl="0" marL="571500" marR="0" rtl="1" algn="r">
              <a:lnSpc>
                <a:spcPct val="114000"/>
              </a:lnSpc>
              <a:spcBef>
                <a:spcPts val="720"/>
              </a:spcBef>
              <a:spcAft>
                <a:spcPts val="0"/>
              </a:spcAft>
              <a:buClr>
                <a:srgbClr val="3190C5"/>
              </a:buClr>
              <a:buSzPts val="3600"/>
              <a:buFont typeface="Arial"/>
              <a:buChar char="✔"/>
            </a:pPr>
            <a:r>
              <a:rPr b="0" i="0" lang="iw-IL" sz="3600" u="none" cap="none" strike="noStrike">
                <a:solidFill>
                  <a:srgbClr val="605F60"/>
                </a:solidFill>
                <a:latin typeface="Arial"/>
                <a:ea typeface="Arial"/>
                <a:cs typeface="Arial"/>
                <a:sym typeface="Arial"/>
              </a:rPr>
              <a:t>טקסטים למרצים –בהערות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0" lvl="0" marL="571500" marR="0" rtl="1" algn="r">
              <a:lnSpc>
                <a:spcPct val="114000"/>
              </a:lnSpc>
              <a:spcBef>
                <a:spcPts val="720"/>
              </a:spcBef>
              <a:spcAft>
                <a:spcPts val="0"/>
              </a:spcAft>
              <a:buClr>
                <a:srgbClr val="3190C5"/>
              </a:buClr>
              <a:buSzPts val="3600"/>
              <a:buFont typeface="Arial"/>
              <a:buChar char="✔"/>
            </a:pPr>
            <a:r>
              <a:rPr b="0" i="0" lang="iw-IL" sz="3600" u="none" cap="none" strike="noStrike">
                <a:solidFill>
                  <a:srgbClr val="605F60"/>
                </a:solidFill>
                <a:latin typeface="Arial"/>
                <a:ea typeface="Arial"/>
                <a:cs typeface="Arial"/>
                <a:sym typeface="Arial"/>
              </a:rPr>
              <a:t>טקסטים ללומדים – בנפרד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14000"/>
              </a:lnSpc>
              <a:spcBef>
                <a:spcPts val="72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iw-IL" sz="3600" u="none" cap="none" strike="noStrike">
                <a:solidFill>
                  <a:srgbClr val="605F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600" u="none" cap="none" strike="noStrike">
              <a:solidFill>
                <a:srgbClr val="605F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" name="Google Shape;19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0375" y="2202243"/>
            <a:ext cx="3949542" cy="35735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5"/>
          <p:cNvSpPr/>
          <p:nvPr/>
        </p:nvSpPr>
        <p:spPr>
          <a:xfrm>
            <a:off x="2303677" y="1161958"/>
            <a:ext cx="7560840" cy="1040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05F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04" name="Google Shape;204;p15"/>
          <p:cNvSpPr txBox="1"/>
          <p:nvPr/>
        </p:nvSpPr>
        <p:spPr>
          <a:xfrm>
            <a:off x="155340" y="260648"/>
            <a:ext cx="1188132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iw-IL" sz="6000" u="none" cap="none" strike="noStrike">
                <a:solidFill>
                  <a:srgbClr val="605F60"/>
                </a:solidFill>
                <a:latin typeface="Arial"/>
                <a:ea typeface="Arial"/>
                <a:cs typeface="Arial"/>
                <a:sym typeface="Arial"/>
              </a:rPr>
              <a:t>איך עושים את זה נכון?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15"/>
          <p:cNvSpPr txBox="1"/>
          <p:nvPr/>
        </p:nvSpPr>
        <p:spPr>
          <a:xfrm>
            <a:off x="3490494" y="1822012"/>
            <a:ext cx="8230986" cy="33351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514350" lvl="0" marL="742950" marR="0" rtl="1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190C5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605F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descr="Image result for face slam emoji" id="206" name="Google Shape;206;p15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07" name="Google Shape;207;p15"/>
          <p:cNvSpPr txBox="1"/>
          <p:nvPr/>
        </p:nvSpPr>
        <p:spPr>
          <a:xfrm>
            <a:off x="1271464" y="1507143"/>
            <a:ext cx="10602416" cy="33351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1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190C5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605F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0" lvl="0" marL="571500" marR="0" rtl="1" algn="r">
              <a:lnSpc>
                <a:spcPct val="114000"/>
              </a:lnSpc>
              <a:spcBef>
                <a:spcPts val="720"/>
              </a:spcBef>
              <a:spcAft>
                <a:spcPts val="0"/>
              </a:spcAft>
              <a:buClr>
                <a:srgbClr val="3190C5"/>
              </a:buClr>
              <a:buSzPts val="3600"/>
              <a:buFont typeface="Arial"/>
              <a:buChar char="✔"/>
            </a:pPr>
            <a:r>
              <a:rPr b="0" i="0" lang="iw-IL" sz="3600" u="none" cap="none" strike="noStrike">
                <a:solidFill>
                  <a:srgbClr val="605F60"/>
                </a:solidFill>
                <a:latin typeface="Arial"/>
                <a:ea typeface="Arial"/>
                <a:cs typeface="Arial"/>
                <a:sym typeface="Arial"/>
              </a:rPr>
              <a:t>להחשיך או להלבין את המסך כשצריך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0" lvl="0" marL="571500" marR="0" rtl="1" algn="r">
              <a:lnSpc>
                <a:spcPct val="114000"/>
              </a:lnSpc>
              <a:spcBef>
                <a:spcPts val="720"/>
              </a:spcBef>
              <a:spcAft>
                <a:spcPts val="0"/>
              </a:spcAft>
              <a:buClr>
                <a:srgbClr val="3190C5"/>
              </a:buClr>
              <a:buSzPts val="3600"/>
              <a:buFont typeface="Arial"/>
              <a:buChar char="✔"/>
            </a:pPr>
            <a:r>
              <a:rPr b="0" i="0" lang="iw-IL" sz="3600" u="none" cap="none" strike="noStrike">
                <a:solidFill>
                  <a:srgbClr val="605F60"/>
                </a:solidFill>
                <a:latin typeface="Arial"/>
                <a:ea typeface="Arial"/>
                <a:cs typeface="Arial"/>
                <a:sym typeface="Arial"/>
              </a:rPr>
              <a:t>לשלב מסכי הפוגה </a:t>
            </a:r>
            <a:endParaRPr b="0" i="0" sz="3600" u="none" cap="none" strike="noStrike">
              <a:solidFill>
                <a:srgbClr val="605F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8" name="Google Shape;20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481" y="2708920"/>
            <a:ext cx="3284017" cy="32840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6"/>
          <p:cNvSpPr/>
          <p:nvPr/>
        </p:nvSpPr>
        <p:spPr>
          <a:xfrm>
            <a:off x="2303677" y="1161958"/>
            <a:ext cx="7560840" cy="1040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05F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15" name="Google Shape;215;p16"/>
          <p:cNvSpPr txBox="1"/>
          <p:nvPr/>
        </p:nvSpPr>
        <p:spPr>
          <a:xfrm>
            <a:off x="155340" y="260648"/>
            <a:ext cx="1188132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iw-IL" sz="6000" u="none" cap="none" strike="noStrike">
                <a:solidFill>
                  <a:srgbClr val="605F60"/>
                </a:solidFill>
                <a:latin typeface="Arial"/>
                <a:ea typeface="Arial"/>
                <a:cs typeface="Arial"/>
                <a:sym typeface="Arial"/>
              </a:rPr>
              <a:t>איך עושים את זה נכון?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16"/>
          <p:cNvSpPr txBox="1"/>
          <p:nvPr/>
        </p:nvSpPr>
        <p:spPr>
          <a:xfrm>
            <a:off x="3490494" y="1822012"/>
            <a:ext cx="8230986" cy="33351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514350" lvl="0" marL="742950" marR="0" rtl="1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190C5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605F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descr="Image result for face slam emoji" id="217" name="Google Shape;217;p16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18" name="Google Shape;218;p16"/>
          <p:cNvSpPr txBox="1"/>
          <p:nvPr/>
        </p:nvSpPr>
        <p:spPr>
          <a:xfrm>
            <a:off x="1271464" y="1507143"/>
            <a:ext cx="10602416" cy="33351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1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190C5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605F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14000"/>
              </a:lnSpc>
              <a:spcBef>
                <a:spcPts val="72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iw-IL" sz="3600" u="none" cap="none" strike="noStrike">
                <a:solidFill>
                  <a:srgbClr val="605F60"/>
                </a:solidFill>
                <a:latin typeface="Arial"/>
                <a:ea typeface="Arial"/>
                <a:cs typeface="Arial"/>
                <a:sym typeface="Arial"/>
              </a:rPr>
              <a:t>שומרים על אחידות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14000"/>
              </a:lnSpc>
              <a:spcBef>
                <a:spcPts val="72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iw-IL" sz="3600" u="none" cap="none" strike="noStrike">
                <a:solidFill>
                  <a:srgbClr val="605F60"/>
                </a:solidFill>
                <a:latin typeface="Arial"/>
                <a:ea typeface="Arial"/>
                <a:cs typeface="Arial"/>
                <a:sym typeface="Arial"/>
              </a:rPr>
              <a:t>משכפלים שקף ומחליפים תמונה/מלל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14000"/>
              </a:lnSpc>
              <a:spcBef>
                <a:spcPts val="72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iw-IL" sz="3600" u="none" cap="none" strike="noStrike">
                <a:solidFill>
                  <a:srgbClr val="605F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600" u="none" cap="none" strike="noStrike">
              <a:solidFill>
                <a:srgbClr val="605F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9" name="Google Shape;21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0375" y="2202243"/>
            <a:ext cx="3949542" cy="35735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7"/>
          <p:cNvSpPr/>
          <p:nvPr/>
        </p:nvSpPr>
        <p:spPr>
          <a:xfrm>
            <a:off x="2303677" y="1556793"/>
            <a:ext cx="7560840" cy="1040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05F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26" name="Google Shape;226;p17"/>
          <p:cNvSpPr txBox="1"/>
          <p:nvPr/>
        </p:nvSpPr>
        <p:spPr>
          <a:xfrm>
            <a:off x="1524000" y="404664"/>
            <a:ext cx="9144000" cy="1246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iw-IL" sz="6000" u="none" cap="none" strike="noStrike">
                <a:solidFill>
                  <a:srgbClr val="605F60"/>
                </a:solidFill>
                <a:latin typeface="Arial"/>
                <a:ea typeface="Arial"/>
                <a:cs typeface="Arial"/>
                <a:sym typeface="Arial"/>
              </a:rPr>
              <a:t>איך תרצו את הקפה שלכם?</a:t>
            </a:r>
            <a:endParaRPr b="0" i="0" sz="6000" u="none" cap="none" strike="noStrike">
              <a:solidFill>
                <a:srgbClr val="605F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גזירת מסך" id="227" name="Google Shape;22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7408" y="1880406"/>
            <a:ext cx="5838309" cy="3996866"/>
          </a:xfrm>
          <a:prstGeom prst="rect">
            <a:avLst/>
          </a:prstGeom>
          <a:noFill/>
          <a:ln cap="flat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גזירת מסך" id="228" name="Google Shape;228;p17"/>
          <p:cNvPicPr preferRelativeResize="0"/>
          <p:nvPr/>
        </p:nvPicPr>
        <p:blipFill rotWithShape="1">
          <a:blip r:embed="rId4">
            <a:alphaModFix/>
          </a:blip>
          <a:srcRect b="2273" l="0" r="2837" t="0"/>
          <a:stretch/>
        </p:blipFill>
        <p:spPr>
          <a:xfrm>
            <a:off x="7139009" y="1808398"/>
            <a:ext cx="3997551" cy="3995410"/>
          </a:xfrm>
          <a:prstGeom prst="rect">
            <a:avLst/>
          </a:prstGeom>
          <a:noFill/>
          <a:ln cap="flat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8"/>
          <p:cNvSpPr/>
          <p:nvPr/>
        </p:nvSpPr>
        <p:spPr>
          <a:xfrm>
            <a:off x="2303677" y="1556793"/>
            <a:ext cx="7560840" cy="1040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05F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35" name="Google Shape;235;p18"/>
          <p:cNvSpPr txBox="1"/>
          <p:nvPr/>
        </p:nvSpPr>
        <p:spPr>
          <a:xfrm>
            <a:off x="1524000" y="404664"/>
            <a:ext cx="9144000" cy="1246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iw-IL" sz="6000" u="none" cap="none" strike="noStrike">
                <a:solidFill>
                  <a:srgbClr val="605F60"/>
                </a:solidFill>
                <a:latin typeface="Arial"/>
                <a:ea typeface="Arial"/>
                <a:cs typeface="Arial"/>
                <a:sym typeface="Arial"/>
              </a:rPr>
              <a:t>קידוד כפול </a:t>
            </a:r>
            <a:endParaRPr b="0" i="0" sz="6000" u="none" cap="none" strike="noStrike">
              <a:solidFill>
                <a:srgbClr val="605F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6" name="Google Shape;23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7430" y="1844824"/>
            <a:ext cx="7087886" cy="3986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95600" y="332656"/>
            <a:ext cx="7023567" cy="62900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0"/>
          <p:cNvSpPr/>
          <p:nvPr/>
        </p:nvSpPr>
        <p:spPr>
          <a:xfrm>
            <a:off x="2303677" y="1161958"/>
            <a:ext cx="7560840" cy="1040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05F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48" name="Google Shape;248;p20"/>
          <p:cNvSpPr txBox="1"/>
          <p:nvPr/>
        </p:nvSpPr>
        <p:spPr>
          <a:xfrm>
            <a:off x="155340" y="260648"/>
            <a:ext cx="1188132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iw-IL" sz="6000" u="none" cap="none" strike="noStrike">
                <a:solidFill>
                  <a:srgbClr val="605F60"/>
                </a:solidFill>
                <a:latin typeface="Arial"/>
                <a:ea typeface="Arial"/>
                <a:cs typeface="Arial"/>
                <a:sym typeface="Arial"/>
              </a:rPr>
              <a:t>כוחה של תמונה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Image result for face slam emoji" id="249" name="Google Shape;249;p20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250" name="Google Shape;250;p20"/>
          <p:cNvPicPr preferRelativeResize="0"/>
          <p:nvPr/>
        </p:nvPicPr>
        <p:blipFill rotWithShape="1">
          <a:blip r:embed="rId3">
            <a:alphaModFix/>
          </a:blip>
          <a:srcRect b="0" l="0" r="0" t="14817"/>
          <a:stretch/>
        </p:blipFill>
        <p:spPr>
          <a:xfrm>
            <a:off x="2508470" y="2202243"/>
            <a:ext cx="7175059" cy="3995662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20"/>
          <p:cNvSpPr/>
          <p:nvPr/>
        </p:nvSpPr>
        <p:spPr>
          <a:xfrm>
            <a:off x="6246529" y="4509120"/>
            <a:ext cx="2081719" cy="1315586"/>
          </a:xfrm>
          <a:prstGeom prst="rect">
            <a:avLst/>
          </a:prstGeom>
          <a:solidFill>
            <a:srgbClr val="B3D06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iw-IL" sz="3200" u="none" cap="none" strike="noStrik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מלל ותמונה</a:t>
            </a:r>
            <a:endParaRPr b="0" i="0" sz="32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52" name="Google Shape;252;p20"/>
          <p:cNvSpPr/>
          <p:nvPr/>
        </p:nvSpPr>
        <p:spPr>
          <a:xfrm>
            <a:off x="3725874" y="4473724"/>
            <a:ext cx="2081719" cy="1315586"/>
          </a:xfrm>
          <a:prstGeom prst="rect">
            <a:avLst/>
          </a:prstGeom>
          <a:solidFill>
            <a:srgbClr val="65A9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iw-IL" sz="3200" u="none" cap="none" strike="noStrik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מלל בלבד</a:t>
            </a:r>
            <a:endParaRPr b="0" i="0" sz="32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53" name="Google Shape;253;p20"/>
          <p:cNvSpPr/>
          <p:nvPr/>
        </p:nvSpPr>
        <p:spPr>
          <a:xfrm>
            <a:off x="1271465" y="6381328"/>
            <a:ext cx="9505055" cy="1138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w-IL" sz="1600" u="sng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https://community.articulate.com/articles/coherence-principle-less-material-for-better-learning</a:t>
            </a:r>
            <a:endParaRPr b="0" i="0" sz="1600" u="none" cap="none" strike="noStrik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"/>
          <p:cNvSpPr txBox="1"/>
          <p:nvPr/>
        </p:nvSpPr>
        <p:spPr>
          <a:xfrm>
            <a:off x="1775520" y="1628800"/>
            <a:ext cx="9253028" cy="5262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o"/>
            </a:pPr>
            <a:r>
              <a:rPr b="0" i="0" lang="iw-IL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זהירות – מצגות!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o"/>
            </a:pPr>
            <a:r>
              <a:rPr b="0" i="0" lang="iw-IL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איך באמת לעצב מצגות בלי מעצב?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o"/>
            </a:pPr>
            <a:r>
              <a:rPr b="0" i="0" lang="iw-IL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למה חשוב להשתמש בתמונות ודימויים ויזואליים?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o"/>
            </a:pPr>
            <a:r>
              <a:rPr b="0" i="0" lang="iw-IL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איך מונעים עומס קוגנטיבי? </a:t>
            </a:r>
            <a:endParaRPr b="0" i="0" sz="3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o"/>
            </a:pPr>
            <a:r>
              <a:rPr b="0" i="0" lang="iw-IL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איך עוד עוזרים ללומדים?</a:t>
            </a:r>
            <a:endParaRPr b="0" i="0" sz="3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o"/>
            </a:pPr>
            <a:r>
              <a:rPr b="0" i="0" lang="iw-IL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ואיך מפצים על העדר כריזמה של התוכן או המרצה?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3"/>
          <p:cNvSpPr txBox="1"/>
          <p:nvPr/>
        </p:nvSpPr>
        <p:spPr>
          <a:xfrm>
            <a:off x="1524000" y="404664"/>
            <a:ext cx="914400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iw-IL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על מה נדבר היום?</a:t>
            </a:r>
            <a:endParaRPr b="0" i="0" sz="4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" name="Google Shape;7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9376" y="3789040"/>
            <a:ext cx="1584176" cy="1584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1"/>
          <p:cNvSpPr/>
          <p:nvPr/>
        </p:nvSpPr>
        <p:spPr>
          <a:xfrm>
            <a:off x="2303677" y="1161958"/>
            <a:ext cx="7560840" cy="1040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05F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60" name="Google Shape;260;p21"/>
          <p:cNvSpPr txBox="1"/>
          <p:nvPr/>
        </p:nvSpPr>
        <p:spPr>
          <a:xfrm>
            <a:off x="155340" y="260648"/>
            <a:ext cx="11881320" cy="1246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iw-IL" sz="6000" u="none" cap="none" strike="noStrike">
                <a:solidFill>
                  <a:srgbClr val="605F60"/>
                </a:solidFill>
                <a:latin typeface="Arial"/>
                <a:ea typeface="Arial"/>
                <a:cs typeface="Arial"/>
                <a:sym typeface="Arial"/>
              </a:rPr>
              <a:t>זהירות תמונות!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1" name="Google Shape;26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20073" y="2060848"/>
            <a:ext cx="6528048" cy="3672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0468" y="2343150"/>
            <a:ext cx="7191064" cy="4038178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22"/>
          <p:cNvSpPr/>
          <p:nvPr/>
        </p:nvSpPr>
        <p:spPr>
          <a:xfrm>
            <a:off x="2303677" y="1161958"/>
            <a:ext cx="7560840" cy="1040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05F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69" name="Google Shape;269;p22"/>
          <p:cNvSpPr txBox="1"/>
          <p:nvPr/>
        </p:nvSpPr>
        <p:spPr>
          <a:xfrm>
            <a:off x="155340" y="260648"/>
            <a:ext cx="1188132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iw-IL" sz="6000" u="none" cap="none" strike="noStrike">
                <a:solidFill>
                  <a:srgbClr val="605F60"/>
                </a:solidFill>
                <a:latin typeface="Arial"/>
                <a:ea typeface="Arial"/>
                <a:cs typeface="Arial"/>
                <a:sym typeface="Arial"/>
              </a:rPr>
              <a:t>כשזה יותר מדי...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Image result for face slam emoji" id="270" name="Google Shape;270;p22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71" name="Google Shape;271;p22"/>
          <p:cNvSpPr/>
          <p:nvPr/>
        </p:nvSpPr>
        <p:spPr>
          <a:xfrm>
            <a:off x="6174521" y="4777710"/>
            <a:ext cx="2369751" cy="1315586"/>
          </a:xfrm>
          <a:prstGeom prst="rect">
            <a:avLst/>
          </a:prstGeom>
          <a:solidFill>
            <a:srgbClr val="B3D06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iw-IL" sz="3200" u="none" cap="none" strike="noStrik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מדיה חיונית</a:t>
            </a:r>
            <a:endParaRPr b="0" i="0" sz="32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72" name="Google Shape;272;p22"/>
          <p:cNvSpPr/>
          <p:nvPr/>
        </p:nvSpPr>
        <p:spPr>
          <a:xfrm>
            <a:off x="3575720" y="4777710"/>
            <a:ext cx="2508377" cy="1315586"/>
          </a:xfrm>
          <a:prstGeom prst="rect">
            <a:avLst/>
          </a:prstGeom>
          <a:solidFill>
            <a:srgbClr val="65A9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iw-IL" sz="3200" u="none" cap="none" strike="noStrik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מדיה לא חיונית</a:t>
            </a:r>
            <a:endParaRPr b="0" i="0" sz="32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73" name="Google Shape;273;p22"/>
          <p:cNvSpPr/>
          <p:nvPr/>
        </p:nvSpPr>
        <p:spPr>
          <a:xfrm>
            <a:off x="1271465" y="6381328"/>
            <a:ext cx="9505055" cy="1138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w-IL" sz="1600" u="sng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https://community.articulate.com/articles/coherence-principle-less-material-for-better-learning</a:t>
            </a:r>
            <a:endParaRPr b="0" i="0" sz="1600" u="none" cap="none" strike="noStrik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387424"/>
            <a:ext cx="12192000" cy="7272808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23"/>
          <p:cNvSpPr txBox="1"/>
          <p:nvPr/>
        </p:nvSpPr>
        <p:spPr>
          <a:xfrm>
            <a:off x="6600056" y="188640"/>
            <a:ext cx="5364213" cy="17851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b="0" i="0" lang="iw-IL" sz="5500" u="none" cap="none" strike="noStrike">
                <a:solidFill>
                  <a:srgbClr val="0095DA"/>
                </a:solidFill>
                <a:latin typeface="Arial"/>
                <a:ea typeface="Arial"/>
                <a:cs typeface="Arial"/>
                <a:sym typeface="Arial"/>
              </a:rPr>
              <a:t>תמונה </a:t>
            </a:r>
            <a:r>
              <a:rPr b="0" i="0" lang="iw-IL" sz="5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לעולם לא </a:t>
            </a:r>
            <a:r>
              <a:rPr b="0" i="0" lang="iw-IL" sz="5500" u="none" cap="none" strike="noStrike">
                <a:solidFill>
                  <a:srgbClr val="0095DA"/>
                </a:solidFill>
                <a:latin typeface="Arial"/>
                <a:ea typeface="Arial"/>
                <a:cs typeface="Arial"/>
                <a:sym typeface="Arial"/>
              </a:rPr>
              <a:t>תשמש כקישוט!</a:t>
            </a:r>
            <a:endParaRPr b="0" i="0" sz="5500" u="none" cap="none" strike="noStrike">
              <a:solidFill>
                <a:srgbClr val="0095D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4"/>
          <p:cNvSpPr/>
          <p:nvPr/>
        </p:nvSpPr>
        <p:spPr>
          <a:xfrm>
            <a:off x="2303677" y="1161958"/>
            <a:ext cx="7560840" cy="1040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05F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87" name="Google Shape;287;p24"/>
          <p:cNvSpPr txBox="1"/>
          <p:nvPr/>
        </p:nvSpPr>
        <p:spPr>
          <a:xfrm>
            <a:off x="155340" y="260648"/>
            <a:ext cx="1188132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iw-IL" sz="6000" u="none" cap="none" strike="noStrike">
                <a:solidFill>
                  <a:srgbClr val="605F60"/>
                </a:solidFill>
                <a:latin typeface="Arial"/>
                <a:ea typeface="Arial"/>
                <a:cs typeface="Arial"/>
                <a:sym typeface="Arial"/>
              </a:rPr>
              <a:t>אז מה עושים? חושבים בדימויים</a:t>
            </a:r>
            <a:endParaRPr b="0" i="0" sz="6000" u="none" cap="none" strike="noStrike">
              <a:solidFill>
                <a:srgbClr val="605F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24"/>
          <p:cNvSpPr txBox="1"/>
          <p:nvPr/>
        </p:nvSpPr>
        <p:spPr>
          <a:xfrm>
            <a:off x="3490494" y="1822012"/>
            <a:ext cx="8230986" cy="33351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514350" lvl="0" marL="742950" marR="0" rtl="1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190C5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605F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descr="Image result for face slam emoji" id="289" name="Google Shape;289;p24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90" name="Google Shape;290;p24"/>
          <p:cNvSpPr txBox="1"/>
          <p:nvPr/>
        </p:nvSpPr>
        <p:spPr>
          <a:xfrm>
            <a:off x="460375" y="2202242"/>
            <a:ext cx="11413505" cy="28109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571500" lvl="0" marL="571500" marR="0" rtl="1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190C5"/>
              </a:buClr>
              <a:buSzPts val="3600"/>
              <a:buFont typeface="Arial"/>
              <a:buChar char="✔"/>
            </a:pPr>
            <a:r>
              <a:rPr b="0" i="0" lang="iw-IL" sz="3600" u="none" cap="none" strike="noStrike">
                <a:solidFill>
                  <a:srgbClr val="605F60"/>
                </a:solidFill>
                <a:latin typeface="Arial"/>
                <a:ea typeface="Arial"/>
                <a:cs typeface="Arial"/>
                <a:sym typeface="Arial"/>
              </a:rPr>
              <a:t>האם תמונה תוכל לסייע?</a:t>
            </a:r>
            <a:endParaRPr b="0" i="0" sz="3600" u="none" cap="none" strike="noStrike">
              <a:solidFill>
                <a:srgbClr val="605F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0" lvl="0" marL="571500" marR="0" rtl="1" algn="r">
              <a:lnSpc>
                <a:spcPct val="114000"/>
              </a:lnSpc>
              <a:spcBef>
                <a:spcPts val="720"/>
              </a:spcBef>
              <a:spcAft>
                <a:spcPts val="0"/>
              </a:spcAft>
              <a:buClr>
                <a:srgbClr val="3190C5"/>
              </a:buClr>
              <a:buSzPts val="3600"/>
              <a:buFont typeface="Arial"/>
              <a:buChar char="✔"/>
            </a:pPr>
            <a:r>
              <a:rPr b="0" i="0" lang="iw-IL" sz="3600" u="none" cap="none" strike="noStrike">
                <a:solidFill>
                  <a:srgbClr val="605F60"/>
                </a:solidFill>
                <a:latin typeface="Arial"/>
                <a:ea typeface="Arial"/>
                <a:cs typeface="Arial"/>
                <a:sym typeface="Arial"/>
              </a:rPr>
              <a:t>האם אייקון יוכל לסייע?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14000"/>
              </a:lnSpc>
              <a:spcBef>
                <a:spcPts val="72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605F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1" name="Google Shape;29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3392" y="3635152"/>
            <a:ext cx="2448272" cy="2448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5"/>
          <p:cNvSpPr/>
          <p:nvPr/>
        </p:nvSpPr>
        <p:spPr>
          <a:xfrm>
            <a:off x="2303677" y="1556793"/>
            <a:ext cx="7560840" cy="1040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05F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Living room free icon" id="298" name="Google Shape;298;p25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25"/>
          <p:cNvSpPr txBox="1"/>
          <p:nvPr/>
        </p:nvSpPr>
        <p:spPr>
          <a:xfrm>
            <a:off x="1271464" y="2110044"/>
            <a:ext cx="10602416" cy="33351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571500" lvl="0" marL="571500" marR="0" rtl="1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190C5"/>
              </a:buClr>
              <a:buSzPts val="3600"/>
              <a:buFont typeface="Arial"/>
              <a:buChar char="✔"/>
            </a:pPr>
            <a:r>
              <a:rPr b="0" i="0" lang="iw-IL" sz="3600" u="sng" cap="none" strike="noStrike">
                <a:solidFill>
                  <a:srgbClr val="605F6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Unsplash</a:t>
            </a:r>
            <a:endParaRPr b="0" i="0" sz="3600" u="none" cap="none" strike="noStrike">
              <a:solidFill>
                <a:srgbClr val="605F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0" lvl="0" marL="571500" marR="0" rtl="1" algn="r">
              <a:lnSpc>
                <a:spcPct val="114000"/>
              </a:lnSpc>
              <a:spcBef>
                <a:spcPts val="720"/>
              </a:spcBef>
              <a:spcAft>
                <a:spcPts val="0"/>
              </a:spcAft>
              <a:buClr>
                <a:srgbClr val="3190C5"/>
              </a:buClr>
              <a:buSzPts val="3600"/>
              <a:buFont typeface="Arial"/>
              <a:buChar char="✔"/>
            </a:pPr>
            <a:r>
              <a:rPr b="0" i="0" lang="iw-IL" sz="3600" u="sng" cap="none" strike="noStrike">
                <a:solidFill>
                  <a:srgbClr val="605F6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0" i="0" sz="3600" u="none" cap="none" strike="noStrike">
              <a:solidFill>
                <a:srgbClr val="605F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0" lvl="0" marL="571500" marR="0" rtl="1" algn="r">
              <a:lnSpc>
                <a:spcPct val="114000"/>
              </a:lnSpc>
              <a:spcBef>
                <a:spcPts val="720"/>
              </a:spcBef>
              <a:spcAft>
                <a:spcPts val="0"/>
              </a:spcAft>
              <a:buClr>
                <a:srgbClr val="3190C5"/>
              </a:buClr>
              <a:buSzPts val="3600"/>
              <a:buFont typeface="Arial"/>
              <a:buChar char="✔"/>
            </a:pPr>
            <a:r>
              <a:rPr b="0" i="0" lang="iw-IL" sz="3600" u="sng" cap="none" strike="noStrike">
                <a:solidFill>
                  <a:srgbClr val="605F60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Pixabay</a:t>
            </a:r>
            <a:endParaRPr b="0" i="0" sz="3600" u="none" cap="none" strike="noStrike">
              <a:solidFill>
                <a:srgbClr val="605F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0" lvl="0" marL="571500" marR="0" rtl="1" algn="r">
              <a:lnSpc>
                <a:spcPct val="114000"/>
              </a:lnSpc>
              <a:spcBef>
                <a:spcPts val="720"/>
              </a:spcBef>
              <a:spcAft>
                <a:spcPts val="0"/>
              </a:spcAft>
              <a:buClr>
                <a:srgbClr val="3190C5"/>
              </a:buClr>
              <a:buSzPts val="3600"/>
              <a:buFont typeface="Arial"/>
              <a:buChar char="✔"/>
            </a:pPr>
            <a:r>
              <a:rPr b="0" i="0" lang="iw-IL" sz="3600" u="sng" cap="none" strike="noStrike">
                <a:solidFill>
                  <a:srgbClr val="605F60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endParaRPr b="0" i="0" sz="3600" u="none" cap="none" strike="noStrike">
              <a:solidFill>
                <a:srgbClr val="605F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0" lvl="0" marL="571500" marR="0" rtl="1" algn="r">
              <a:lnSpc>
                <a:spcPct val="114000"/>
              </a:lnSpc>
              <a:spcBef>
                <a:spcPts val="720"/>
              </a:spcBef>
              <a:spcAft>
                <a:spcPts val="0"/>
              </a:spcAft>
              <a:buClr>
                <a:srgbClr val="3190C5"/>
              </a:buClr>
              <a:buSzPts val="3600"/>
              <a:buFont typeface="Arial"/>
              <a:buChar char="✔"/>
            </a:pPr>
            <a:r>
              <a:rPr b="0" i="0" lang="iw-IL" sz="3600" u="sng" cap="none" strike="noStrike">
                <a:solidFill>
                  <a:srgbClr val="605F60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Iconmonstr</a:t>
            </a:r>
            <a:endParaRPr b="0" i="0" sz="3600" u="none" cap="none" strike="noStrike">
              <a:solidFill>
                <a:srgbClr val="605F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0" name="Google Shape;300;p2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23392" y="3635152"/>
            <a:ext cx="2448272" cy="2448272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25"/>
          <p:cNvSpPr txBox="1"/>
          <p:nvPr/>
        </p:nvSpPr>
        <p:spPr>
          <a:xfrm>
            <a:off x="155340" y="260648"/>
            <a:ext cx="11881320" cy="1246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iw-IL" sz="6000" u="none" cap="none" strike="noStrike">
                <a:solidFill>
                  <a:srgbClr val="605F60"/>
                </a:solidFill>
                <a:latin typeface="Arial"/>
                <a:ea typeface="Arial"/>
                <a:cs typeface="Arial"/>
                <a:sym typeface="Arial"/>
              </a:rPr>
              <a:t>מקורות זמינים לרשותכם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6"/>
          <p:cNvSpPr/>
          <p:nvPr/>
        </p:nvSpPr>
        <p:spPr>
          <a:xfrm>
            <a:off x="2303677" y="1161958"/>
            <a:ext cx="7560840" cy="1040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05F60"/>
              </a:solidFill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id="308" name="Google Shape;308;p26"/>
          <p:cNvSpPr txBox="1"/>
          <p:nvPr/>
        </p:nvSpPr>
        <p:spPr>
          <a:xfrm>
            <a:off x="3490494" y="1822012"/>
            <a:ext cx="8230986" cy="33351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514350" lvl="0" marL="742950" marR="0" rtl="1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190C5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605F60"/>
              </a:solidFill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descr="Image result for face slam emoji" id="309" name="Google Shape;309;p26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26"/>
          <p:cNvSpPr/>
          <p:nvPr/>
        </p:nvSpPr>
        <p:spPr>
          <a:xfrm>
            <a:off x="3209221" y="6309320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תנו למוח לנוח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new.methodic.co.il/wp-content/uploads/2020/01/%D7%AA%D7%A0%D7%95-%D7%9C%D7%9E%D7%95%D7%97-%D7%9C%D7%A0%D7%95%D7%97-300x300.jpg" id="311" name="Google Shape;311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24393" y="462160"/>
            <a:ext cx="5855199" cy="5855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7"/>
          <p:cNvSpPr/>
          <p:nvPr/>
        </p:nvSpPr>
        <p:spPr>
          <a:xfrm>
            <a:off x="2303677" y="1161958"/>
            <a:ext cx="7560840" cy="1040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05F60"/>
              </a:solidFill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id="318" name="Google Shape;318;p27"/>
          <p:cNvSpPr txBox="1"/>
          <p:nvPr/>
        </p:nvSpPr>
        <p:spPr>
          <a:xfrm>
            <a:off x="3490494" y="1822012"/>
            <a:ext cx="8230986" cy="33351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514350" lvl="0" marL="742950" marR="0" rtl="1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190C5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605F60"/>
              </a:solidFill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descr="Image result for face slam emoji" id="319" name="Google Shape;319;p27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27"/>
          <p:cNvSpPr/>
          <p:nvPr/>
        </p:nvSpPr>
        <p:spPr>
          <a:xfrm>
            <a:off x="3209221" y="6309320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עומס קוגנטיבי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new.methodic.co.il/wp-content/uploads/2019/08/%D7%A2%D7%95%D7%9E%D7%A1_%D7%A7%D7%95%D7%92%D7%A0%D7%99%D7%98%D7%99%D7%91%D7%99_%D7%A2%D7%9C_%D7%96%D7%9B%D7%A8%D7%95%D7%9F_%D7%94%D7%A2%D7%91%D7%95%D7%93%D7%94-300x300.png" id="321" name="Google Shape;321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29529" y="404664"/>
            <a:ext cx="5742882" cy="57428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8"/>
          <p:cNvSpPr/>
          <p:nvPr/>
        </p:nvSpPr>
        <p:spPr>
          <a:xfrm>
            <a:off x="2303677" y="1161958"/>
            <a:ext cx="7560840" cy="1040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05F60"/>
              </a:solidFill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id="328" name="Google Shape;328;p28"/>
          <p:cNvSpPr txBox="1"/>
          <p:nvPr/>
        </p:nvSpPr>
        <p:spPr>
          <a:xfrm>
            <a:off x="3490494" y="1822012"/>
            <a:ext cx="8230986" cy="33351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514350" lvl="0" marL="742950" marR="0" rtl="1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190C5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605F60"/>
              </a:solidFill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descr="Image result for face slam emoji" id="329" name="Google Shape;329;p28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28"/>
          <p:cNvSpPr txBox="1"/>
          <p:nvPr/>
        </p:nvSpPr>
        <p:spPr>
          <a:xfrm>
            <a:off x="1271464" y="1466248"/>
            <a:ext cx="10602416" cy="33351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1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190C5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605F60"/>
              </a:solidFill>
              <a:latin typeface="Alef"/>
              <a:ea typeface="Alef"/>
              <a:cs typeface="Alef"/>
              <a:sym typeface="Alef"/>
            </a:endParaRPr>
          </a:p>
          <a:p>
            <a:pPr indent="0" lvl="0" marL="0" marR="0" rtl="1" algn="r">
              <a:lnSpc>
                <a:spcPct val="114000"/>
              </a:lnSpc>
              <a:spcBef>
                <a:spcPts val="72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605F60"/>
              </a:solidFill>
              <a:latin typeface="Alef"/>
              <a:ea typeface="Alef"/>
              <a:cs typeface="Alef"/>
              <a:sym typeface="Alef"/>
            </a:endParaRPr>
          </a:p>
          <a:p>
            <a:pPr indent="0" lvl="0" marL="0" marR="0" rtl="1" algn="r">
              <a:lnSpc>
                <a:spcPct val="114000"/>
              </a:lnSpc>
              <a:spcBef>
                <a:spcPts val="72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605F60"/>
              </a:solidFill>
              <a:latin typeface="Alef"/>
              <a:ea typeface="Alef"/>
              <a:cs typeface="Alef"/>
              <a:sym typeface="Alef"/>
            </a:endParaRPr>
          </a:p>
          <a:p>
            <a:pPr indent="0" lvl="0" marL="0" marR="0" rtl="1" algn="r">
              <a:lnSpc>
                <a:spcPct val="114000"/>
              </a:lnSpc>
              <a:spcBef>
                <a:spcPts val="72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605F60"/>
              </a:solidFill>
              <a:latin typeface="Alef"/>
              <a:ea typeface="Alef"/>
              <a:cs typeface="Alef"/>
              <a:sym typeface="Alef"/>
            </a:endParaRPr>
          </a:p>
          <a:p>
            <a:pPr indent="-342900" lvl="0" marL="571500" marR="0" rtl="1" algn="r">
              <a:lnSpc>
                <a:spcPct val="114000"/>
              </a:lnSpc>
              <a:spcBef>
                <a:spcPts val="720"/>
              </a:spcBef>
              <a:spcAft>
                <a:spcPts val="0"/>
              </a:spcAft>
              <a:buClr>
                <a:srgbClr val="3190C5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605F60"/>
              </a:solidFill>
              <a:latin typeface="Alef"/>
              <a:ea typeface="Alef"/>
              <a:cs typeface="Alef"/>
              <a:sym typeface="Alef"/>
            </a:endParaRPr>
          </a:p>
          <a:p>
            <a:pPr indent="-342900" lvl="0" marL="571500" marR="0" rtl="1" algn="r">
              <a:lnSpc>
                <a:spcPct val="114000"/>
              </a:lnSpc>
              <a:spcBef>
                <a:spcPts val="720"/>
              </a:spcBef>
              <a:spcAft>
                <a:spcPts val="0"/>
              </a:spcAft>
              <a:buClr>
                <a:srgbClr val="3190C5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605F60"/>
              </a:solidFill>
              <a:latin typeface="Alef"/>
              <a:ea typeface="Alef"/>
              <a:cs typeface="Alef"/>
              <a:sym typeface="Alef"/>
            </a:endParaRPr>
          </a:p>
          <a:p>
            <a:pPr indent="-342900" lvl="0" marL="571500" marR="0" rtl="1" algn="r">
              <a:lnSpc>
                <a:spcPct val="114000"/>
              </a:lnSpc>
              <a:spcBef>
                <a:spcPts val="720"/>
              </a:spcBef>
              <a:spcAft>
                <a:spcPts val="0"/>
              </a:spcAft>
              <a:buClr>
                <a:srgbClr val="3190C5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605F60"/>
              </a:solidFill>
              <a:latin typeface="Alef"/>
              <a:ea typeface="Alef"/>
              <a:cs typeface="Alef"/>
              <a:sym typeface="Alef"/>
            </a:endParaRPr>
          </a:p>
        </p:txBody>
      </p:sp>
      <p:pic>
        <p:nvPicPr>
          <p:cNvPr descr="C:\Users\gideon\Desktop\45173273_2031755163554670_8804602464817905664_n.png" id="331" name="Google Shape;331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85917" y="836712"/>
            <a:ext cx="7138569" cy="5026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9"/>
          <p:cNvSpPr/>
          <p:nvPr/>
        </p:nvSpPr>
        <p:spPr>
          <a:xfrm>
            <a:off x="2303677" y="1161958"/>
            <a:ext cx="7560840" cy="1040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05F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38" name="Google Shape;338;p29"/>
          <p:cNvSpPr txBox="1"/>
          <p:nvPr/>
        </p:nvSpPr>
        <p:spPr>
          <a:xfrm>
            <a:off x="155340" y="260648"/>
            <a:ext cx="1188132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iw-IL" sz="6000" u="none" cap="none" strike="noStrike">
                <a:solidFill>
                  <a:srgbClr val="605F60"/>
                </a:solidFill>
                <a:latin typeface="Arial"/>
                <a:ea typeface="Arial"/>
                <a:cs typeface="Arial"/>
                <a:sym typeface="Arial"/>
              </a:rPr>
              <a:t>הפחתת נפח קוגנטיבי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29"/>
          <p:cNvSpPr txBox="1"/>
          <p:nvPr/>
        </p:nvSpPr>
        <p:spPr>
          <a:xfrm>
            <a:off x="4367808" y="1822012"/>
            <a:ext cx="7353672" cy="33351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605F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descr="howlearningoccurs.jpg" id="340" name="Google Shape;34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15680" y="2049983"/>
            <a:ext cx="6030037" cy="4162748"/>
          </a:xfrm>
          <a:prstGeom prst="rect">
            <a:avLst/>
          </a:prstGeom>
          <a:noFill/>
          <a:ln>
            <a:noFill/>
          </a:ln>
          <a:effectLst>
            <a:reflection blurRad="0" dir="5400000" dist="5000" endA="0" endPos="30000" kx="0" rotWithShape="0" algn="bl" stA="30000" stPos="0" sy="-100000" ky="0"/>
          </a:effectLst>
        </p:spPr>
      </p:pic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0"/>
          <p:cNvSpPr/>
          <p:nvPr/>
        </p:nvSpPr>
        <p:spPr>
          <a:xfrm>
            <a:off x="2303677" y="1556793"/>
            <a:ext cx="7560840" cy="1040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05F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47" name="Google Shape;347;p30"/>
          <p:cNvSpPr txBox="1"/>
          <p:nvPr/>
        </p:nvSpPr>
        <p:spPr>
          <a:xfrm>
            <a:off x="1512097" y="279520"/>
            <a:ext cx="9144000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iw-IL" sz="6000" u="none" cap="none" strike="noStrike">
                <a:solidFill>
                  <a:srgbClr val="605F60"/>
                </a:solidFill>
                <a:latin typeface="Arial"/>
                <a:ea typeface="Arial"/>
                <a:cs typeface="Arial"/>
                <a:sym typeface="Arial"/>
              </a:rPr>
              <a:t>בידול</a:t>
            </a:r>
            <a:endParaRPr b="0" i="0" sz="6000" u="none" cap="none" strike="noStrike">
              <a:solidFill>
                <a:srgbClr val="605F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1" i="0" sz="4800" u="none" cap="none" strike="noStrike">
              <a:solidFill>
                <a:srgbClr val="605F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30"/>
          <p:cNvSpPr txBox="1"/>
          <p:nvPr/>
        </p:nvSpPr>
        <p:spPr>
          <a:xfrm>
            <a:off x="1199456" y="2244460"/>
            <a:ext cx="1042290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605F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49" name="Google Shape;349;p30"/>
          <p:cNvSpPr txBox="1"/>
          <p:nvPr/>
        </p:nvSpPr>
        <p:spPr>
          <a:xfrm>
            <a:off x="119336" y="2244460"/>
            <a:ext cx="1195332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iw-IL" sz="3600" u="none" cap="none" strike="noStrike">
                <a:solidFill>
                  <a:srgbClr val="605F60"/>
                </a:solidFill>
                <a:latin typeface="Arial"/>
                <a:ea typeface="Arial"/>
                <a:cs typeface="Arial"/>
                <a:sym typeface="Arial"/>
              </a:rPr>
              <a:t>בידול רשתות לצורך הטרמה אפקטיבית</a:t>
            </a:r>
            <a:endParaRPr b="0" i="0" sz="3600" u="none" cap="none" strike="noStrike">
              <a:solidFill>
                <a:srgbClr val="605F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30"/>
          <p:cNvSpPr/>
          <p:nvPr/>
        </p:nvSpPr>
        <p:spPr>
          <a:xfrm>
            <a:off x="6816080" y="3717032"/>
            <a:ext cx="4032448" cy="1512168"/>
          </a:xfrm>
          <a:prstGeom prst="flowChartProcess">
            <a:avLst/>
          </a:pr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arela Round"/>
              <a:buNone/>
            </a:pPr>
            <a:r>
              <a:rPr b="1" i="0" lang="iw-IL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מלחמת העולם הראשונה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30"/>
          <p:cNvSpPr/>
          <p:nvPr/>
        </p:nvSpPr>
        <p:spPr>
          <a:xfrm>
            <a:off x="1199456" y="3717032"/>
            <a:ext cx="4032448" cy="1512168"/>
          </a:xfrm>
          <a:prstGeom prst="flowChartProcess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arela Round"/>
              <a:buNone/>
            </a:pPr>
            <a:r>
              <a:rPr b="1" i="0" lang="iw-IL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מלחמת העולם השניה</a:t>
            </a:r>
            <a:endParaRPr b="1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"/>
          <p:cNvSpPr/>
          <p:nvPr/>
        </p:nvSpPr>
        <p:spPr>
          <a:xfrm>
            <a:off x="2303677" y="1161958"/>
            <a:ext cx="7560840" cy="1040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05F60"/>
              </a:solidFill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id="84" name="Google Shape;84;p4"/>
          <p:cNvSpPr txBox="1"/>
          <p:nvPr/>
        </p:nvSpPr>
        <p:spPr>
          <a:xfrm>
            <a:off x="155340" y="260648"/>
            <a:ext cx="11881320" cy="1246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iw-IL" sz="6000" u="none" cap="none" strike="noStrike">
                <a:solidFill>
                  <a:srgbClr val="605F60"/>
                </a:solidFill>
                <a:latin typeface="Alef"/>
                <a:ea typeface="Alef"/>
                <a:cs typeface="Alef"/>
                <a:sym typeface="Alef"/>
              </a:rPr>
              <a:t>כוחו של דימוי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4"/>
          <p:cNvSpPr txBox="1"/>
          <p:nvPr/>
        </p:nvSpPr>
        <p:spPr>
          <a:xfrm>
            <a:off x="3490494" y="1822012"/>
            <a:ext cx="8230986" cy="33351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514350" lvl="0" marL="742950" marR="0" rtl="1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190C5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605F60"/>
              </a:solidFill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descr="Image result for face slam emoji" id="86" name="Google Shape;86;p4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4"/>
          <p:cNvSpPr/>
          <p:nvPr/>
        </p:nvSpPr>
        <p:spPr>
          <a:xfrm>
            <a:off x="4961834" y="6300028"/>
            <a:ext cx="218681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כל הטעויות העיצוביות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blob:https://web.whatsapp.com/c56a8398-60c0-4c2b-a9b1-0538906ff845" id="88" name="Google Shape;88;p4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" name="Google Shape;8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59696" y="548680"/>
            <a:ext cx="5616624" cy="5616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1"/>
          <p:cNvSpPr/>
          <p:nvPr/>
        </p:nvSpPr>
        <p:spPr>
          <a:xfrm>
            <a:off x="2303677" y="1161958"/>
            <a:ext cx="7560840" cy="1040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05F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58" name="Google Shape;358;p31"/>
          <p:cNvSpPr txBox="1"/>
          <p:nvPr/>
        </p:nvSpPr>
        <p:spPr>
          <a:xfrm>
            <a:off x="155340" y="260648"/>
            <a:ext cx="1188132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iw-IL" sz="6000" u="none" cap="none" strike="noStrike">
                <a:solidFill>
                  <a:srgbClr val="605F60"/>
                </a:solidFill>
                <a:latin typeface="Arial"/>
                <a:ea typeface="Arial"/>
                <a:cs typeface="Arial"/>
                <a:sym typeface="Arial"/>
              </a:rPr>
              <a:t>בואו נסתכל על הטקסט הבא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31"/>
          <p:cNvSpPr txBox="1"/>
          <p:nvPr/>
        </p:nvSpPr>
        <p:spPr>
          <a:xfrm>
            <a:off x="1199456" y="1822012"/>
            <a:ext cx="10522024" cy="33351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514350" lvl="0" marL="742950" marR="0" rtl="1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190C5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605F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descr="Image result for face slam emoji" id="360" name="Google Shape;360;p31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61" name="Google Shape;361;p31"/>
          <p:cNvSpPr txBox="1"/>
          <p:nvPr/>
        </p:nvSpPr>
        <p:spPr>
          <a:xfrm>
            <a:off x="460375" y="2202242"/>
            <a:ext cx="11413505" cy="28109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w-IL" sz="2800" u="none" cap="none" strike="noStrike">
                <a:solidFill>
                  <a:srgbClr val="605F60"/>
                </a:solidFill>
                <a:latin typeface="Arial"/>
                <a:ea typeface="Arial"/>
                <a:cs typeface="Arial"/>
                <a:sym typeface="Arial"/>
              </a:rPr>
              <a:t>יהודית מנהלת את אגף ההדרכה. שגית מנהלת את מחלקת הדרכת המיומנויות.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14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w-IL" sz="2800" u="none" cap="none" strike="noStrike">
                <a:solidFill>
                  <a:srgbClr val="605F60"/>
                </a:solidFill>
                <a:latin typeface="Arial"/>
                <a:ea typeface="Arial"/>
                <a:cs typeface="Arial"/>
                <a:sym typeface="Arial"/>
              </a:rPr>
              <a:t>חן, אמיר וסימה עובדים יחד עם שגית.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14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w-IL" sz="2800" u="none" cap="none" strike="noStrike">
                <a:solidFill>
                  <a:srgbClr val="605F60"/>
                </a:solidFill>
                <a:latin typeface="Arial"/>
                <a:ea typeface="Arial"/>
                <a:cs typeface="Arial"/>
                <a:sym typeface="Arial"/>
              </a:rPr>
              <a:t>אמיר מנהל את מחלקת הדרכות המקצועיות. יוחאי, שיר ונועם מדווחים לאמיר.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14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w-IL" sz="2800" u="none" cap="none" strike="noStrike">
                <a:solidFill>
                  <a:srgbClr val="605F60"/>
                </a:solidFill>
                <a:latin typeface="Arial"/>
                <a:ea typeface="Arial"/>
                <a:cs typeface="Arial"/>
                <a:sym typeface="Arial"/>
              </a:rPr>
              <a:t>חן, יוחאי ושגית עובדים ביחד על פרויקט הקוד האתי.</a:t>
            </a:r>
            <a:endParaRPr b="0" i="0" sz="2800" u="none" cap="none" strike="noStrike">
              <a:solidFill>
                <a:srgbClr val="605F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2"/>
          <p:cNvSpPr/>
          <p:nvPr/>
        </p:nvSpPr>
        <p:spPr>
          <a:xfrm>
            <a:off x="2303677" y="1161958"/>
            <a:ext cx="7560840" cy="1040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05F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68" name="Google Shape;368;p32"/>
          <p:cNvSpPr txBox="1"/>
          <p:nvPr/>
        </p:nvSpPr>
        <p:spPr>
          <a:xfrm>
            <a:off x="155340" y="260648"/>
            <a:ext cx="1188132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iw-IL" sz="6000" u="none" cap="none" strike="noStrike">
                <a:solidFill>
                  <a:srgbClr val="605F60"/>
                </a:solidFill>
                <a:latin typeface="Arial"/>
                <a:ea typeface="Arial"/>
                <a:cs typeface="Arial"/>
                <a:sym typeface="Arial"/>
              </a:rPr>
              <a:t>בואו נסתכל על הטקסט הבא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32"/>
          <p:cNvSpPr txBox="1"/>
          <p:nvPr/>
        </p:nvSpPr>
        <p:spPr>
          <a:xfrm>
            <a:off x="3490494" y="1822012"/>
            <a:ext cx="8230986" cy="33351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514350" lvl="0" marL="742950" marR="0" rtl="1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190C5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605F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descr="Image result for face slam emoji" id="370" name="Google Shape;370;p32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71" name="Google Shape;371;p32"/>
          <p:cNvSpPr txBox="1"/>
          <p:nvPr/>
        </p:nvSpPr>
        <p:spPr>
          <a:xfrm>
            <a:off x="460375" y="2202242"/>
            <a:ext cx="11413505" cy="28109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w-IL" sz="2800" u="none" cap="none" strike="noStrike">
                <a:solidFill>
                  <a:srgbClr val="605F60"/>
                </a:solidFill>
                <a:latin typeface="Arial"/>
                <a:ea typeface="Arial"/>
                <a:cs typeface="Arial"/>
                <a:sym typeface="Arial"/>
              </a:rPr>
              <a:t>מיהו האדם הבכיר ביותר בשעובד בפרויקט הקוד האתי?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14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w-IL" sz="2800" u="none" cap="none" strike="noStrike">
                <a:solidFill>
                  <a:srgbClr val="605F60"/>
                </a:solidFill>
                <a:latin typeface="Arial"/>
                <a:ea typeface="Arial"/>
                <a:cs typeface="Arial"/>
                <a:sym typeface="Arial"/>
              </a:rPr>
              <a:t>מאיזה מחלקה מגיעים רוב העובדים של פרויקט הקוד האתי?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14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w-IL" sz="2800" u="none" cap="none" strike="noStrike">
                <a:solidFill>
                  <a:srgbClr val="605F60"/>
                </a:solidFill>
                <a:latin typeface="Arial"/>
                <a:ea typeface="Arial"/>
                <a:cs typeface="Arial"/>
                <a:sym typeface="Arial"/>
              </a:rPr>
              <a:t>מיהם האנשים שכלל לא מעורבים בפרויקט הקוד האתי?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3"/>
          <p:cNvSpPr/>
          <p:nvPr/>
        </p:nvSpPr>
        <p:spPr>
          <a:xfrm>
            <a:off x="2303677" y="1161958"/>
            <a:ext cx="7560840" cy="1040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05F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78" name="Google Shape;378;p33"/>
          <p:cNvSpPr txBox="1"/>
          <p:nvPr/>
        </p:nvSpPr>
        <p:spPr>
          <a:xfrm>
            <a:off x="3490494" y="1822012"/>
            <a:ext cx="8230986" cy="33351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514350" lvl="0" marL="742950" marR="0" rtl="1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190C5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605F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descr="Image result for face slam emoji" id="379" name="Google Shape;379;p33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80" name="Google Shape;380;p33"/>
          <p:cNvSpPr/>
          <p:nvPr/>
        </p:nvSpPr>
        <p:spPr>
          <a:xfrm>
            <a:off x="4207815" y="3152145"/>
            <a:ext cx="4886647" cy="2758440"/>
          </a:xfrm>
          <a:custGeom>
            <a:rect b="b" l="l" r="r" t="t"/>
            <a:pathLst>
              <a:path extrusionOk="0" h="2758440" w="4815840">
                <a:moveTo>
                  <a:pt x="3543300" y="0"/>
                </a:moveTo>
                <a:lnTo>
                  <a:pt x="4815840" y="0"/>
                </a:lnTo>
                <a:lnTo>
                  <a:pt x="4815840" y="2758440"/>
                </a:lnTo>
                <a:lnTo>
                  <a:pt x="0" y="2758440"/>
                </a:lnTo>
                <a:lnTo>
                  <a:pt x="0" y="1150620"/>
                </a:lnTo>
                <a:lnTo>
                  <a:pt x="3550920" y="1150620"/>
                </a:lnTo>
                <a:lnTo>
                  <a:pt x="3543300" y="0"/>
                </a:lnTo>
                <a:close/>
              </a:path>
            </a:pathLst>
          </a:custGeom>
          <a:noFill/>
          <a:ln cap="flat" cmpd="sng" w="28575">
            <a:solidFill>
              <a:srgbClr val="B41E2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grpSp>
        <p:nvGrpSpPr>
          <p:cNvPr id="381" name="Google Shape;381;p33"/>
          <p:cNvGrpSpPr/>
          <p:nvPr/>
        </p:nvGrpSpPr>
        <p:grpSpPr>
          <a:xfrm>
            <a:off x="3436672" y="2440444"/>
            <a:ext cx="5213576" cy="392074"/>
            <a:chOff x="3364101" y="2106613"/>
            <a:chExt cx="5213576" cy="392074"/>
          </a:xfrm>
        </p:grpSpPr>
        <p:cxnSp>
          <p:nvCxnSpPr>
            <p:cNvPr id="382" name="Google Shape;382;p33"/>
            <p:cNvCxnSpPr/>
            <p:nvPr/>
          </p:nvCxnSpPr>
          <p:spPr>
            <a:xfrm>
              <a:off x="5786194" y="2106613"/>
              <a:ext cx="360000" cy="0"/>
            </a:xfrm>
            <a:prstGeom prst="straightConnector1">
              <a:avLst/>
            </a:prstGeom>
            <a:noFill/>
            <a:ln cap="flat" cmpd="sng" w="12700">
              <a:solidFill>
                <a:srgbClr val="1F191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83" name="Google Shape;383;p33"/>
            <p:cNvCxnSpPr/>
            <p:nvPr/>
          </p:nvCxnSpPr>
          <p:spPr>
            <a:xfrm>
              <a:off x="3529848" y="2302650"/>
              <a:ext cx="4865348" cy="0"/>
            </a:xfrm>
            <a:prstGeom prst="straightConnector1">
              <a:avLst/>
            </a:prstGeom>
            <a:noFill/>
            <a:ln cap="flat" cmpd="sng" w="12700">
              <a:solidFill>
                <a:srgbClr val="1F191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84" name="Google Shape;384;p33"/>
            <p:cNvCxnSpPr/>
            <p:nvPr/>
          </p:nvCxnSpPr>
          <p:spPr>
            <a:xfrm>
              <a:off x="3364101" y="2498687"/>
              <a:ext cx="360000" cy="0"/>
            </a:xfrm>
            <a:prstGeom prst="straightConnector1">
              <a:avLst/>
            </a:prstGeom>
            <a:noFill/>
            <a:ln cap="flat" cmpd="sng" w="12700">
              <a:solidFill>
                <a:srgbClr val="1F191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85" name="Google Shape;385;p33"/>
            <p:cNvCxnSpPr/>
            <p:nvPr/>
          </p:nvCxnSpPr>
          <p:spPr>
            <a:xfrm>
              <a:off x="8217677" y="2498687"/>
              <a:ext cx="360000" cy="0"/>
            </a:xfrm>
            <a:prstGeom prst="straightConnector1">
              <a:avLst/>
            </a:prstGeom>
            <a:noFill/>
            <a:ln cap="flat" cmpd="sng" w="12700">
              <a:solidFill>
                <a:srgbClr val="1F191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86" name="Google Shape;386;p33"/>
            <p:cNvCxnSpPr/>
            <p:nvPr/>
          </p:nvCxnSpPr>
          <p:spPr>
            <a:xfrm>
              <a:off x="5962522" y="2106613"/>
              <a:ext cx="0" cy="196037"/>
            </a:xfrm>
            <a:prstGeom prst="straightConnector1">
              <a:avLst/>
            </a:prstGeom>
            <a:noFill/>
            <a:ln cap="flat" cmpd="sng" w="12700">
              <a:solidFill>
                <a:srgbClr val="1F191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87" name="Google Shape;387;p33"/>
            <p:cNvCxnSpPr/>
            <p:nvPr/>
          </p:nvCxnSpPr>
          <p:spPr>
            <a:xfrm>
              <a:off x="3529848" y="2302650"/>
              <a:ext cx="0" cy="196037"/>
            </a:xfrm>
            <a:prstGeom prst="straightConnector1">
              <a:avLst/>
            </a:prstGeom>
            <a:noFill/>
            <a:ln cap="flat" cmpd="sng" w="12700">
              <a:solidFill>
                <a:srgbClr val="1F191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88" name="Google Shape;388;p33"/>
            <p:cNvCxnSpPr/>
            <p:nvPr/>
          </p:nvCxnSpPr>
          <p:spPr>
            <a:xfrm>
              <a:off x="8395196" y="2302650"/>
              <a:ext cx="0" cy="196037"/>
            </a:xfrm>
            <a:prstGeom prst="straightConnector1">
              <a:avLst/>
            </a:prstGeom>
            <a:noFill/>
            <a:ln cap="flat" cmpd="sng" w="12700">
              <a:solidFill>
                <a:srgbClr val="1F1919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389" name="Google Shape;389;p33"/>
          <p:cNvGrpSpPr/>
          <p:nvPr/>
        </p:nvGrpSpPr>
        <p:grpSpPr>
          <a:xfrm>
            <a:off x="7251430" y="4293262"/>
            <a:ext cx="2445869" cy="396000"/>
            <a:chOff x="7178859" y="4090057"/>
            <a:chExt cx="2445869" cy="396000"/>
          </a:xfrm>
        </p:grpSpPr>
        <p:cxnSp>
          <p:nvCxnSpPr>
            <p:cNvPr id="390" name="Google Shape;390;p33"/>
            <p:cNvCxnSpPr/>
            <p:nvPr/>
          </p:nvCxnSpPr>
          <p:spPr>
            <a:xfrm>
              <a:off x="8215195" y="4090058"/>
              <a:ext cx="360000" cy="0"/>
            </a:xfrm>
            <a:prstGeom prst="straightConnector1">
              <a:avLst/>
            </a:prstGeom>
            <a:noFill/>
            <a:ln cap="flat" cmpd="sng" w="12700">
              <a:solidFill>
                <a:srgbClr val="1F191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91" name="Google Shape;391;p33"/>
            <p:cNvCxnSpPr/>
            <p:nvPr/>
          </p:nvCxnSpPr>
          <p:spPr>
            <a:xfrm>
              <a:off x="7178859" y="4287063"/>
              <a:ext cx="2432673" cy="0"/>
            </a:xfrm>
            <a:prstGeom prst="straightConnector1">
              <a:avLst/>
            </a:prstGeom>
            <a:noFill/>
            <a:ln cap="flat" cmpd="sng" w="12700">
              <a:solidFill>
                <a:srgbClr val="1F191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92" name="Google Shape;392;p33"/>
            <p:cNvCxnSpPr/>
            <p:nvPr/>
          </p:nvCxnSpPr>
          <p:spPr>
            <a:xfrm>
              <a:off x="8395196" y="4090057"/>
              <a:ext cx="0" cy="396000"/>
            </a:xfrm>
            <a:prstGeom prst="straightConnector1">
              <a:avLst/>
            </a:prstGeom>
            <a:noFill/>
            <a:ln cap="flat" cmpd="sng" w="12700">
              <a:solidFill>
                <a:srgbClr val="1F191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93" name="Google Shape;393;p33"/>
            <p:cNvCxnSpPr/>
            <p:nvPr/>
          </p:nvCxnSpPr>
          <p:spPr>
            <a:xfrm>
              <a:off x="7182530" y="4285682"/>
              <a:ext cx="0" cy="196037"/>
            </a:xfrm>
            <a:prstGeom prst="straightConnector1">
              <a:avLst/>
            </a:prstGeom>
            <a:noFill/>
            <a:ln cap="flat" cmpd="sng" w="12700">
              <a:solidFill>
                <a:srgbClr val="1F191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94" name="Google Shape;394;p33"/>
            <p:cNvCxnSpPr/>
            <p:nvPr/>
          </p:nvCxnSpPr>
          <p:spPr>
            <a:xfrm>
              <a:off x="9624728" y="4285682"/>
              <a:ext cx="0" cy="196037"/>
            </a:xfrm>
            <a:prstGeom prst="straightConnector1">
              <a:avLst/>
            </a:prstGeom>
            <a:noFill/>
            <a:ln cap="flat" cmpd="sng" w="12700">
              <a:solidFill>
                <a:srgbClr val="1F1919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395" name="Google Shape;395;p33"/>
          <p:cNvGrpSpPr/>
          <p:nvPr/>
        </p:nvGrpSpPr>
        <p:grpSpPr>
          <a:xfrm>
            <a:off x="2372886" y="4293262"/>
            <a:ext cx="2445869" cy="396000"/>
            <a:chOff x="7178859" y="4090057"/>
            <a:chExt cx="2445869" cy="396000"/>
          </a:xfrm>
        </p:grpSpPr>
        <p:cxnSp>
          <p:nvCxnSpPr>
            <p:cNvPr id="396" name="Google Shape;396;p33"/>
            <p:cNvCxnSpPr/>
            <p:nvPr/>
          </p:nvCxnSpPr>
          <p:spPr>
            <a:xfrm>
              <a:off x="8215195" y="4090058"/>
              <a:ext cx="360000" cy="0"/>
            </a:xfrm>
            <a:prstGeom prst="straightConnector1">
              <a:avLst/>
            </a:prstGeom>
            <a:noFill/>
            <a:ln cap="flat" cmpd="sng" w="12700">
              <a:solidFill>
                <a:srgbClr val="1F191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97" name="Google Shape;397;p33"/>
            <p:cNvCxnSpPr/>
            <p:nvPr/>
          </p:nvCxnSpPr>
          <p:spPr>
            <a:xfrm flipH="1" rot="10800000">
              <a:off x="7178859" y="4285682"/>
              <a:ext cx="2445869" cy="1381"/>
            </a:xfrm>
            <a:prstGeom prst="straightConnector1">
              <a:avLst/>
            </a:prstGeom>
            <a:noFill/>
            <a:ln cap="flat" cmpd="sng" w="12700">
              <a:solidFill>
                <a:srgbClr val="1F191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98" name="Google Shape;398;p33"/>
            <p:cNvCxnSpPr/>
            <p:nvPr/>
          </p:nvCxnSpPr>
          <p:spPr>
            <a:xfrm>
              <a:off x="8395196" y="4090057"/>
              <a:ext cx="0" cy="396000"/>
            </a:xfrm>
            <a:prstGeom prst="straightConnector1">
              <a:avLst/>
            </a:prstGeom>
            <a:noFill/>
            <a:ln cap="flat" cmpd="sng" w="12700">
              <a:solidFill>
                <a:srgbClr val="1F191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99" name="Google Shape;399;p33"/>
            <p:cNvCxnSpPr/>
            <p:nvPr/>
          </p:nvCxnSpPr>
          <p:spPr>
            <a:xfrm>
              <a:off x="7182530" y="4285682"/>
              <a:ext cx="0" cy="196037"/>
            </a:xfrm>
            <a:prstGeom prst="straightConnector1">
              <a:avLst/>
            </a:prstGeom>
            <a:noFill/>
            <a:ln cap="flat" cmpd="sng" w="12700">
              <a:solidFill>
                <a:srgbClr val="1F191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00" name="Google Shape;400;p33"/>
            <p:cNvCxnSpPr/>
            <p:nvPr/>
          </p:nvCxnSpPr>
          <p:spPr>
            <a:xfrm>
              <a:off x="9624728" y="4285682"/>
              <a:ext cx="0" cy="196037"/>
            </a:xfrm>
            <a:prstGeom prst="straightConnector1">
              <a:avLst/>
            </a:prstGeom>
            <a:noFill/>
            <a:ln cap="flat" cmpd="sng" w="12700">
              <a:solidFill>
                <a:srgbClr val="1F1919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401" name="Google Shape;401;p33"/>
          <p:cNvSpPr txBox="1"/>
          <p:nvPr/>
        </p:nvSpPr>
        <p:spPr>
          <a:xfrm>
            <a:off x="5009319" y="692696"/>
            <a:ext cx="205154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iw-IL" sz="2000" u="none" cap="none" strike="noStrik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מנהלת אגף ההדרכה</a:t>
            </a:r>
            <a:endParaRPr b="1" i="0" sz="2000" u="none" cap="none" strike="noStrike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grpSp>
        <p:nvGrpSpPr>
          <p:cNvPr id="402" name="Google Shape;402;p33"/>
          <p:cNvGrpSpPr/>
          <p:nvPr/>
        </p:nvGrpSpPr>
        <p:grpSpPr>
          <a:xfrm>
            <a:off x="5541271" y="1394811"/>
            <a:ext cx="1017929" cy="1045633"/>
            <a:chOff x="5848130" y="1537230"/>
            <a:chExt cx="1017929" cy="1045633"/>
          </a:xfrm>
        </p:grpSpPr>
        <p:grpSp>
          <p:nvGrpSpPr>
            <p:cNvPr id="403" name="Google Shape;403;p33"/>
            <p:cNvGrpSpPr/>
            <p:nvPr/>
          </p:nvGrpSpPr>
          <p:grpSpPr>
            <a:xfrm>
              <a:off x="5952485" y="1537230"/>
              <a:ext cx="778933" cy="778933"/>
              <a:chOff x="7131316" y="969871"/>
              <a:chExt cx="778933" cy="778933"/>
            </a:xfrm>
          </p:grpSpPr>
          <p:sp>
            <p:nvSpPr>
              <p:cNvPr id="404" name="Google Shape;404;p33"/>
              <p:cNvSpPr/>
              <p:nvPr/>
            </p:nvSpPr>
            <p:spPr>
              <a:xfrm>
                <a:off x="7131316" y="969871"/>
                <a:ext cx="778933" cy="778933"/>
              </a:xfrm>
              <a:prstGeom prst="ellipse">
                <a:avLst/>
              </a:prstGeom>
              <a:solidFill>
                <a:srgbClr val="1F191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Varela Round"/>
                  <a:ea typeface="Varela Round"/>
                  <a:cs typeface="Varela Round"/>
                  <a:sym typeface="Varela Round"/>
                </a:endParaRPr>
              </a:p>
            </p:txBody>
          </p:sp>
          <p:pic>
            <p:nvPicPr>
              <p:cNvPr id="405" name="Google Shape;405;p33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7296829" y="1089337"/>
                <a:ext cx="447907" cy="540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406" name="Google Shape;406;p33"/>
            <p:cNvSpPr txBox="1"/>
            <p:nvPr/>
          </p:nvSpPr>
          <p:spPr>
            <a:xfrm>
              <a:off x="5848130" y="2275086"/>
              <a:ext cx="1017929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iw-IL" sz="1400" u="none" cap="none" strike="noStrike">
                  <a:solidFill>
                    <a:srgbClr val="00000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יהודית</a:t>
              </a:r>
              <a:endParaRPr b="0" i="0" sz="1400" u="none" cap="none" strike="noStrik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</p:grpSp>
      <p:grpSp>
        <p:nvGrpSpPr>
          <p:cNvPr id="407" name="Google Shape;407;p33"/>
          <p:cNvGrpSpPr/>
          <p:nvPr/>
        </p:nvGrpSpPr>
        <p:grpSpPr>
          <a:xfrm>
            <a:off x="8078300" y="3248779"/>
            <a:ext cx="778933" cy="1045633"/>
            <a:chOff x="7532552" y="2764055"/>
            <a:chExt cx="778933" cy="1045633"/>
          </a:xfrm>
        </p:grpSpPr>
        <p:grpSp>
          <p:nvGrpSpPr>
            <p:cNvPr id="408" name="Google Shape;408;p33"/>
            <p:cNvGrpSpPr/>
            <p:nvPr/>
          </p:nvGrpSpPr>
          <p:grpSpPr>
            <a:xfrm>
              <a:off x="7532552" y="2764055"/>
              <a:ext cx="778933" cy="778933"/>
              <a:chOff x="3507190" y="963332"/>
              <a:chExt cx="778933" cy="778933"/>
            </a:xfrm>
          </p:grpSpPr>
          <p:sp>
            <p:nvSpPr>
              <p:cNvPr id="409" name="Google Shape;409;p33"/>
              <p:cNvSpPr/>
              <p:nvPr/>
            </p:nvSpPr>
            <p:spPr>
              <a:xfrm>
                <a:off x="3507190" y="963332"/>
                <a:ext cx="778933" cy="778933"/>
              </a:xfrm>
              <a:prstGeom prst="ellipse">
                <a:avLst/>
              </a:prstGeom>
              <a:solidFill>
                <a:srgbClr val="B41E2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Varela Round"/>
                  <a:ea typeface="Varela Round"/>
                  <a:cs typeface="Varela Round"/>
                  <a:sym typeface="Varela Round"/>
                </a:endParaRPr>
              </a:p>
            </p:txBody>
          </p:sp>
          <p:pic>
            <p:nvPicPr>
              <p:cNvPr id="410" name="Google Shape;410;p33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3672703" y="1082798"/>
                <a:ext cx="447907" cy="540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411" name="Google Shape;411;p33"/>
            <p:cNvSpPr txBox="1"/>
            <p:nvPr/>
          </p:nvSpPr>
          <p:spPr>
            <a:xfrm>
              <a:off x="7616018" y="3501911"/>
              <a:ext cx="6120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iw-IL" sz="1400" u="none" cap="none" strike="noStrike">
                  <a:solidFill>
                    <a:srgbClr val="FF000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שגית</a:t>
              </a:r>
              <a:endParaRPr b="0" i="0" sz="1400" u="none" cap="none" strike="noStrike">
                <a:solidFill>
                  <a:srgbClr val="FF0000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</p:grpSp>
      <p:grpSp>
        <p:nvGrpSpPr>
          <p:cNvPr id="412" name="Google Shape;412;p33"/>
          <p:cNvGrpSpPr/>
          <p:nvPr/>
        </p:nvGrpSpPr>
        <p:grpSpPr>
          <a:xfrm>
            <a:off x="9294636" y="4680923"/>
            <a:ext cx="778933" cy="1045633"/>
            <a:chOff x="8155265" y="4056932"/>
            <a:chExt cx="778933" cy="1045633"/>
          </a:xfrm>
        </p:grpSpPr>
        <p:grpSp>
          <p:nvGrpSpPr>
            <p:cNvPr id="413" name="Google Shape;413;p33"/>
            <p:cNvGrpSpPr/>
            <p:nvPr/>
          </p:nvGrpSpPr>
          <p:grpSpPr>
            <a:xfrm>
              <a:off x="8155265" y="4056932"/>
              <a:ext cx="778933" cy="778933"/>
              <a:chOff x="8311485" y="969872"/>
              <a:chExt cx="778933" cy="778933"/>
            </a:xfrm>
          </p:grpSpPr>
          <p:sp>
            <p:nvSpPr>
              <p:cNvPr id="414" name="Google Shape;414;p33"/>
              <p:cNvSpPr/>
              <p:nvPr/>
            </p:nvSpPr>
            <p:spPr>
              <a:xfrm>
                <a:off x="8311485" y="969872"/>
                <a:ext cx="778933" cy="778933"/>
              </a:xfrm>
              <a:prstGeom prst="ellipse">
                <a:avLst/>
              </a:prstGeom>
              <a:solidFill>
                <a:srgbClr val="1F191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Varela Round"/>
                  <a:ea typeface="Varela Round"/>
                  <a:cs typeface="Varela Round"/>
                  <a:sym typeface="Varela Round"/>
                </a:endParaRPr>
              </a:p>
            </p:txBody>
          </p:sp>
          <p:pic>
            <p:nvPicPr>
              <p:cNvPr id="415" name="Google Shape;415;p33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8487580" y="1089338"/>
                <a:ext cx="426742" cy="540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416" name="Google Shape;416;p33"/>
            <p:cNvSpPr txBox="1"/>
            <p:nvPr/>
          </p:nvSpPr>
          <p:spPr>
            <a:xfrm>
              <a:off x="8238731" y="4794788"/>
              <a:ext cx="6120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iw-IL" sz="1400" u="none" cap="none" strike="noStrike">
                  <a:solidFill>
                    <a:srgbClr val="00000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חן</a:t>
              </a:r>
              <a:endParaRPr b="0" i="0" sz="1400" u="none" cap="none" strike="noStrik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</p:grpSp>
      <p:grpSp>
        <p:nvGrpSpPr>
          <p:cNvPr id="417" name="Google Shape;417;p33"/>
          <p:cNvGrpSpPr/>
          <p:nvPr/>
        </p:nvGrpSpPr>
        <p:grpSpPr>
          <a:xfrm>
            <a:off x="8077110" y="4680923"/>
            <a:ext cx="778933" cy="1045633"/>
            <a:chOff x="7103253" y="4056932"/>
            <a:chExt cx="778933" cy="1045633"/>
          </a:xfrm>
        </p:grpSpPr>
        <p:grpSp>
          <p:nvGrpSpPr>
            <p:cNvPr id="418" name="Google Shape;418;p33"/>
            <p:cNvGrpSpPr/>
            <p:nvPr/>
          </p:nvGrpSpPr>
          <p:grpSpPr>
            <a:xfrm>
              <a:off x="7103253" y="4056932"/>
              <a:ext cx="778933" cy="778933"/>
              <a:chOff x="3507190" y="963332"/>
              <a:chExt cx="778933" cy="778933"/>
            </a:xfrm>
          </p:grpSpPr>
          <p:sp>
            <p:nvSpPr>
              <p:cNvPr id="419" name="Google Shape;419;p33"/>
              <p:cNvSpPr/>
              <p:nvPr/>
            </p:nvSpPr>
            <p:spPr>
              <a:xfrm>
                <a:off x="3507190" y="963332"/>
                <a:ext cx="778933" cy="778933"/>
              </a:xfrm>
              <a:prstGeom prst="ellipse">
                <a:avLst/>
              </a:prstGeom>
              <a:solidFill>
                <a:srgbClr val="B41E2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Varela Round"/>
                  <a:ea typeface="Varela Round"/>
                  <a:cs typeface="Varela Round"/>
                  <a:sym typeface="Varela Round"/>
                </a:endParaRPr>
              </a:p>
            </p:txBody>
          </p:sp>
          <p:pic>
            <p:nvPicPr>
              <p:cNvPr id="420" name="Google Shape;420;p33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3672703" y="1082798"/>
                <a:ext cx="447907" cy="540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421" name="Google Shape;421;p33"/>
            <p:cNvSpPr txBox="1"/>
            <p:nvPr/>
          </p:nvSpPr>
          <p:spPr>
            <a:xfrm>
              <a:off x="7186719" y="4794788"/>
              <a:ext cx="6120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iw-IL" sz="1400" u="none" cap="none" strike="noStrike">
                  <a:solidFill>
                    <a:srgbClr val="FF000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עינת</a:t>
              </a:r>
              <a:endParaRPr b="0" i="0" sz="1400" u="none" cap="none" strike="noStrike">
                <a:solidFill>
                  <a:srgbClr val="FF0000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</p:grpSp>
      <p:grpSp>
        <p:nvGrpSpPr>
          <p:cNvPr id="422" name="Google Shape;422;p33"/>
          <p:cNvGrpSpPr/>
          <p:nvPr/>
        </p:nvGrpSpPr>
        <p:grpSpPr>
          <a:xfrm>
            <a:off x="6861963" y="4680923"/>
            <a:ext cx="778933" cy="1045633"/>
            <a:chOff x="6051240" y="4056932"/>
            <a:chExt cx="778933" cy="1045633"/>
          </a:xfrm>
        </p:grpSpPr>
        <p:grpSp>
          <p:nvGrpSpPr>
            <p:cNvPr id="423" name="Google Shape;423;p33"/>
            <p:cNvGrpSpPr/>
            <p:nvPr/>
          </p:nvGrpSpPr>
          <p:grpSpPr>
            <a:xfrm>
              <a:off x="6051240" y="4056932"/>
              <a:ext cx="778933" cy="778933"/>
              <a:chOff x="3507190" y="963332"/>
              <a:chExt cx="778933" cy="778933"/>
            </a:xfrm>
          </p:grpSpPr>
          <p:sp>
            <p:nvSpPr>
              <p:cNvPr id="424" name="Google Shape;424;p33"/>
              <p:cNvSpPr/>
              <p:nvPr/>
            </p:nvSpPr>
            <p:spPr>
              <a:xfrm>
                <a:off x="3507190" y="963332"/>
                <a:ext cx="778933" cy="778933"/>
              </a:xfrm>
              <a:prstGeom prst="ellipse">
                <a:avLst/>
              </a:prstGeom>
              <a:solidFill>
                <a:srgbClr val="B41E2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Varela Round"/>
                  <a:ea typeface="Varela Round"/>
                  <a:cs typeface="Varela Round"/>
                  <a:sym typeface="Varela Round"/>
                </a:endParaRPr>
              </a:p>
            </p:txBody>
          </p:sp>
          <p:pic>
            <p:nvPicPr>
              <p:cNvPr id="425" name="Google Shape;425;p33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3672703" y="1082798"/>
                <a:ext cx="447907" cy="540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426" name="Google Shape;426;p33"/>
            <p:cNvSpPr txBox="1"/>
            <p:nvPr/>
          </p:nvSpPr>
          <p:spPr>
            <a:xfrm>
              <a:off x="6134706" y="4794788"/>
              <a:ext cx="6120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iw-IL" sz="1400" u="none" cap="none" strike="noStrike">
                  <a:solidFill>
                    <a:srgbClr val="FF000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סימה</a:t>
              </a:r>
              <a:endParaRPr b="0" i="0" sz="1400" u="none" cap="none" strike="noStrike">
                <a:solidFill>
                  <a:srgbClr val="FF0000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</p:grpSp>
      <p:grpSp>
        <p:nvGrpSpPr>
          <p:cNvPr id="427" name="Google Shape;427;p33"/>
          <p:cNvGrpSpPr/>
          <p:nvPr/>
        </p:nvGrpSpPr>
        <p:grpSpPr>
          <a:xfrm>
            <a:off x="4429289" y="4680923"/>
            <a:ext cx="778933" cy="1045633"/>
            <a:chOff x="4999227" y="4056932"/>
            <a:chExt cx="778933" cy="1045633"/>
          </a:xfrm>
        </p:grpSpPr>
        <p:grpSp>
          <p:nvGrpSpPr>
            <p:cNvPr id="428" name="Google Shape;428;p33"/>
            <p:cNvGrpSpPr/>
            <p:nvPr/>
          </p:nvGrpSpPr>
          <p:grpSpPr>
            <a:xfrm>
              <a:off x="4999227" y="4056932"/>
              <a:ext cx="778933" cy="778933"/>
              <a:chOff x="4687359" y="963333"/>
              <a:chExt cx="778933" cy="778933"/>
            </a:xfrm>
          </p:grpSpPr>
          <p:sp>
            <p:nvSpPr>
              <p:cNvPr id="429" name="Google Shape;429;p33"/>
              <p:cNvSpPr/>
              <p:nvPr/>
            </p:nvSpPr>
            <p:spPr>
              <a:xfrm>
                <a:off x="4687359" y="963333"/>
                <a:ext cx="778933" cy="778933"/>
              </a:xfrm>
              <a:prstGeom prst="ellipse">
                <a:avLst/>
              </a:prstGeom>
              <a:solidFill>
                <a:srgbClr val="B41E2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Varela Round"/>
                  <a:ea typeface="Varela Round"/>
                  <a:cs typeface="Varela Round"/>
                  <a:sym typeface="Varela Round"/>
                </a:endParaRPr>
              </a:p>
            </p:txBody>
          </p:sp>
          <p:pic>
            <p:nvPicPr>
              <p:cNvPr id="430" name="Google Shape;430;p33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4863454" y="1082799"/>
                <a:ext cx="426742" cy="540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431" name="Google Shape;431;p33"/>
            <p:cNvSpPr txBox="1"/>
            <p:nvPr/>
          </p:nvSpPr>
          <p:spPr>
            <a:xfrm>
              <a:off x="5082693" y="4794788"/>
              <a:ext cx="6120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iw-IL" sz="1400" u="none" cap="none" strike="noStrike">
                  <a:solidFill>
                    <a:srgbClr val="FF000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יוחאי</a:t>
              </a:r>
              <a:endParaRPr b="0" i="0" sz="1400" u="none" cap="none" strike="noStrike">
                <a:solidFill>
                  <a:srgbClr val="FF0000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</p:grpSp>
      <p:grpSp>
        <p:nvGrpSpPr>
          <p:cNvPr id="432" name="Google Shape;432;p33"/>
          <p:cNvGrpSpPr/>
          <p:nvPr/>
        </p:nvGrpSpPr>
        <p:grpSpPr>
          <a:xfrm>
            <a:off x="3205917" y="4680923"/>
            <a:ext cx="778933" cy="1045633"/>
            <a:chOff x="3947214" y="4056932"/>
            <a:chExt cx="778933" cy="1045633"/>
          </a:xfrm>
        </p:grpSpPr>
        <p:grpSp>
          <p:nvGrpSpPr>
            <p:cNvPr id="433" name="Google Shape;433;p33"/>
            <p:cNvGrpSpPr/>
            <p:nvPr/>
          </p:nvGrpSpPr>
          <p:grpSpPr>
            <a:xfrm>
              <a:off x="3947214" y="4056932"/>
              <a:ext cx="778933" cy="778933"/>
              <a:chOff x="7131316" y="969871"/>
              <a:chExt cx="778933" cy="778933"/>
            </a:xfrm>
          </p:grpSpPr>
          <p:sp>
            <p:nvSpPr>
              <p:cNvPr id="434" name="Google Shape;434;p33"/>
              <p:cNvSpPr/>
              <p:nvPr/>
            </p:nvSpPr>
            <p:spPr>
              <a:xfrm>
                <a:off x="7131316" y="969871"/>
                <a:ext cx="778933" cy="778933"/>
              </a:xfrm>
              <a:prstGeom prst="ellipse">
                <a:avLst/>
              </a:prstGeom>
              <a:solidFill>
                <a:srgbClr val="1F191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Varela Round"/>
                  <a:ea typeface="Varela Round"/>
                  <a:cs typeface="Varela Round"/>
                  <a:sym typeface="Varela Round"/>
                </a:endParaRPr>
              </a:p>
            </p:txBody>
          </p:sp>
          <p:pic>
            <p:nvPicPr>
              <p:cNvPr id="435" name="Google Shape;435;p33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7296829" y="1089337"/>
                <a:ext cx="447907" cy="540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436" name="Google Shape;436;p33"/>
            <p:cNvSpPr txBox="1"/>
            <p:nvPr/>
          </p:nvSpPr>
          <p:spPr>
            <a:xfrm>
              <a:off x="4030680" y="4794788"/>
              <a:ext cx="6120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iw-IL" sz="1400" u="none" cap="none" strike="noStrike">
                  <a:solidFill>
                    <a:srgbClr val="00000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שיר</a:t>
              </a:r>
              <a:endParaRPr b="0" i="0" sz="1400" u="none" cap="none" strike="noStrik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</p:grpSp>
      <p:grpSp>
        <p:nvGrpSpPr>
          <p:cNvPr id="437" name="Google Shape;437;p33"/>
          <p:cNvGrpSpPr/>
          <p:nvPr/>
        </p:nvGrpSpPr>
        <p:grpSpPr>
          <a:xfrm>
            <a:off x="1996615" y="4680923"/>
            <a:ext cx="778933" cy="1045633"/>
            <a:chOff x="2895201" y="4056932"/>
            <a:chExt cx="778933" cy="1045633"/>
          </a:xfrm>
        </p:grpSpPr>
        <p:grpSp>
          <p:nvGrpSpPr>
            <p:cNvPr id="438" name="Google Shape;438;p33"/>
            <p:cNvGrpSpPr/>
            <p:nvPr/>
          </p:nvGrpSpPr>
          <p:grpSpPr>
            <a:xfrm>
              <a:off x="2895201" y="4056932"/>
              <a:ext cx="778933" cy="778933"/>
              <a:chOff x="8311485" y="969872"/>
              <a:chExt cx="778933" cy="778933"/>
            </a:xfrm>
          </p:grpSpPr>
          <p:sp>
            <p:nvSpPr>
              <p:cNvPr id="439" name="Google Shape;439;p33"/>
              <p:cNvSpPr/>
              <p:nvPr/>
            </p:nvSpPr>
            <p:spPr>
              <a:xfrm>
                <a:off x="8311485" y="969872"/>
                <a:ext cx="778933" cy="778933"/>
              </a:xfrm>
              <a:prstGeom prst="ellipse">
                <a:avLst/>
              </a:prstGeom>
              <a:solidFill>
                <a:srgbClr val="1F191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Varela Round"/>
                  <a:ea typeface="Varela Round"/>
                  <a:cs typeface="Varela Round"/>
                  <a:sym typeface="Varela Round"/>
                </a:endParaRPr>
              </a:p>
            </p:txBody>
          </p:sp>
          <p:pic>
            <p:nvPicPr>
              <p:cNvPr id="440" name="Google Shape;440;p33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8487580" y="1089338"/>
                <a:ext cx="426742" cy="540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441" name="Google Shape;441;p33"/>
            <p:cNvSpPr txBox="1"/>
            <p:nvPr/>
          </p:nvSpPr>
          <p:spPr>
            <a:xfrm>
              <a:off x="2978667" y="4794788"/>
              <a:ext cx="6120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iw-IL" sz="1400" u="none" cap="none" strike="noStrike">
                  <a:solidFill>
                    <a:srgbClr val="00000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נועם</a:t>
              </a:r>
              <a:endParaRPr b="0" i="0" sz="1400" u="none" cap="none" strike="noStrik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</p:grpSp>
      <p:grpSp>
        <p:nvGrpSpPr>
          <p:cNvPr id="442" name="Google Shape;442;p33"/>
          <p:cNvGrpSpPr/>
          <p:nvPr/>
        </p:nvGrpSpPr>
        <p:grpSpPr>
          <a:xfrm>
            <a:off x="3212952" y="3248779"/>
            <a:ext cx="778933" cy="1045633"/>
            <a:chOff x="3981509" y="2777067"/>
            <a:chExt cx="778933" cy="1045633"/>
          </a:xfrm>
        </p:grpSpPr>
        <p:grpSp>
          <p:nvGrpSpPr>
            <p:cNvPr id="443" name="Google Shape;443;p33"/>
            <p:cNvGrpSpPr/>
            <p:nvPr/>
          </p:nvGrpSpPr>
          <p:grpSpPr>
            <a:xfrm>
              <a:off x="3981509" y="2777067"/>
              <a:ext cx="778933" cy="778933"/>
              <a:chOff x="8311485" y="969872"/>
              <a:chExt cx="778933" cy="778933"/>
            </a:xfrm>
          </p:grpSpPr>
          <p:sp>
            <p:nvSpPr>
              <p:cNvPr id="444" name="Google Shape;444;p33"/>
              <p:cNvSpPr/>
              <p:nvPr/>
            </p:nvSpPr>
            <p:spPr>
              <a:xfrm>
                <a:off x="8311485" y="969872"/>
                <a:ext cx="778933" cy="778933"/>
              </a:xfrm>
              <a:prstGeom prst="ellipse">
                <a:avLst/>
              </a:prstGeom>
              <a:solidFill>
                <a:srgbClr val="1F191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Varela Round"/>
                  <a:ea typeface="Varela Round"/>
                  <a:cs typeface="Varela Round"/>
                  <a:sym typeface="Varela Round"/>
                </a:endParaRPr>
              </a:p>
            </p:txBody>
          </p:sp>
          <p:pic>
            <p:nvPicPr>
              <p:cNvPr id="445" name="Google Shape;445;p33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8487580" y="1089338"/>
                <a:ext cx="426742" cy="540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446" name="Google Shape;446;p33"/>
            <p:cNvSpPr txBox="1"/>
            <p:nvPr/>
          </p:nvSpPr>
          <p:spPr>
            <a:xfrm>
              <a:off x="4064975" y="3514923"/>
              <a:ext cx="6120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iw-IL" sz="1400" u="none" cap="none" strike="noStrike">
                  <a:solidFill>
                    <a:srgbClr val="00000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אמיר</a:t>
              </a:r>
              <a:endParaRPr b="0" i="0" sz="1400" u="none" cap="none" strike="noStrik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</p:grpSp>
      <p:sp>
        <p:nvSpPr>
          <p:cNvPr id="447" name="Google Shape;447;p33"/>
          <p:cNvSpPr txBox="1"/>
          <p:nvPr/>
        </p:nvSpPr>
        <p:spPr>
          <a:xfrm>
            <a:off x="7441993" y="2848755"/>
            <a:ext cx="205154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iw-IL" sz="1800" u="none" cap="none" strike="noStrik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הדרכות מיומנויות</a:t>
            </a:r>
            <a:endParaRPr b="1" i="0" sz="1800" u="none" cap="none" strike="noStrike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48" name="Google Shape;448;p33"/>
          <p:cNvSpPr txBox="1"/>
          <p:nvPr/>
        </p:nvSpPr>
        <p:spPr>
          <a:xfrm>
            <a:off x="2576645" y="2848755"/>
            <a:ext cx="205154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iw-IL" sz="1800" u="none" cap="none" strike="noStrik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הדרכות מקצועיות</a:t>
            </a:r>
            <a:endParaRPr b="1" i="0" sz="1800" u="none" cap="none" strike="noStrike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49" name="Google Shape;449;p33"/>
          <p:cNvSpPr txBox="1"/>
          <p:nvPr/>
        </p:nvSpPr>
        <p:spPr>
          <a:xfrm>
            <a:off x="5541271" y="4680923"/>
            <a:ext cx="1017929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B41E20"/>
                </a:solidFill>
                <a:latin typeface="Varela Round"/>
                <a:ea typeface="Varela Round"/>
                <a:cs typeface="Varela Round"/>
                <a:sym typeface="Varela Round"/>
              </a:rPr>
              <a:t>פרויקט</a:t>
            </a:r>
            <a:br>
              <a:rPr b="0" i="0" lang="iw-IL" sz="1800" u="none" cap="none" strike="noStrike">
                <a:solidFill>
                  <a:srgbClr val="B41E20"/>
                </a:solidFill>
                <a:latin typeface="Varela Round"/>
                <a:ea typeface="Varela Round"/>
                <a:cs typeface="Varela Round"/>
                <a:sym typeface="Varela Round"/>
              </a:rPr>
            </a:br>
            <a:r>
              <a:rPr b="0" i="0" lang="iw-IL" sz="1800" u="none" cap="none" strike="noStrike">
                <a:solidFill>
                  <a:srgbClr val="B41E20"/>
                </a:solidFill>
                <a:latin typeface="Varela Round"/>
                <a:ea typeface="Varela Round"/>
                <a:cs typeface="Varela Round"/>
                <a:sym typeface="Varela Round"/>
              </a:rPr>
              <a:t>הקוד</a:t>
            </a:r>
            <a:br>
              <a:rPr b="0" i="0" lang="iw-IL" sz="1800" u="none" cap="none" strike="noStrike">
                <a:solidFill>
                  <a:srgbClr val="B41E20"/>
                </a:solidFill>
                <a:latin typeface="Varela Round"/>
                <a:ea typeface="Varela Round"/>
                <a:cs typeface="Varela Round"/>
                <a:sym typeface="Varela Round"/>
              </a:rPr>
            </a:br>
            <a:r>
              <a:rPr b="0" i="0" lang="iw-IL" sz="1800" u="none" cap="none" strike="noStrike">
                <a:solidFill>
                  <a:srgbClr val="B41E20"/>
                </a:solidFill>
                <a:latin typeface="Varela Round"/>
                <a:ea typeface="Varela Round"/>
                <a:cs typeface="Varela Round"/>
                <a:sym typeface="Varela Round"/>
              </a:rPr>
              <a:t>האתי</a:t>
            </a:r>
            <a:endParaRPr b="0" i="0" sz="1800" u="none" cap="none" strike="noStrike">
              <a:solidFill>
                <a:srgbClr val="B41E2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50" name="Google Shape;450;p33"/>
          <p:cNvSpPr/>
          <p:nvPr/>
        </p:nvSpPr>
        <p:spPr>
          <a:xfrm>
            <a:off x="2855640" y="5968397"/>
            <a:ext cx="6096000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w-IL" sz="16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מיהו האדם הבכיר ביותר בשעובד בפרויקט הקוד האתי?</a:t>
            </a:r>
            <a:endParaRPr b="0" i="0" sz="1600" u="none" cap="none" strike="noStrik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w-IL" sz="16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מאיזה מחלקה מגיעים רוב העובדים של פרויקט הקוד האתי?</a:t>
            </a:r>
            <a:endParaRPr b="0" i="0" sz="1600" u="none" cap="none" strike="noStrik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w-IL" sz="16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מיהם האנשים שכלל לא מעורבים בפרויקט הקוד האתי?</a:t>
            </a:r>
            <a:endParaRPr b="0" i="0" sz="1600" u="none" cap="none" strike="noStrik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34"/>
          <p:cNvSpPr/>
          <p:nvPr/>
        </p:nvSpPr>
        <p:spPr>
          <a:xfrm>
            <a:off x="2303677" y="1161958"/>
            <a:ext cx="7560840" cy="1040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05F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57" name="Google Shape;457;p34"/>
          <p:cNvSpPr txBox="1"/>
          <p:nvPr/>
        </p:nvSpPr>
        <p:spPr>
          <a:xfrm>
            <a:off x="155340" y="260648"/>
            <a:ext cx="11881320" cy="1246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iw-IL" sz="6000" u="none" cap="none" strike="noStrike">
                <a:solidFill>
                  <a:srgbClr val="605F60"/>
                </a:solidFill>
                <a:latin typeface="Arial"/>
                <a:ea typeface="Arial"/>
                <a:cs typeface="Arial"/>
                <a:sym typeface="Arial"/>
              </a:rPr>
              <a:t>עץ קבלת החלטות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8" name="Google Shape;458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67808" y="1520778"/>
            <a:ext cx="3710272" cy="45385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35"/>
          <p:cNvSpPr/>
          <p:nvPr/>
        </p:nvSpPr>
        <p:spPr>
          <a:xfrm>
            <a:off x="2303677" y="1161958"/>
            <a:ext cx="7560840" cy="1040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05F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65" name="Google Shape;465;p35"/>
          <p:cNvSpPr txBox="1"/>
          <p:nvPr/>
        </p:nvSpPr>
        <p:spPr>
          <a:xfrm>
            <a:off x="155340" y="260648"/>
            <a:ext cx="11881320" cy="1246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iw-IL" sz="6000" u="none" cap="none" strike="noStrike">
                <a:solidFill>
                  <a:srgbClr val="605F60"/>
                </a:solidFill>
                <a:latin typeface="Arial"/>
                <a:ea typeface="Arial"/>
                <a:cs typeface="Arial"/>
                <a:sym typeface="Arial"/>
              </a:rPr>
              <a:t>עץ קבלת החלטות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6" name="Google Shape;466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9696" y="245836"/>
            <a:ext cx="5760640" cy="7046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36"/>
          <p:cNvSpPr txBox="1"/>
          <p:nvPr/>
        </p:nvSpPr>
        <p:spPr>
          <a:xfrm>
            <a:off x="155340" y="260648"/>
            <a:ext cx="11881320" cy="1246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iw-IL" sz="6000" u="none" cap="none" strike="noStrike">
                <a:solidFill>
                  <a:srgbClr val="605F60"/>
                </a:solidFill>
                <a:latin typeface="Arial"/>
                <a:ea typeface="Arial"/>
                <a:cs typeface="Arial"/>
                <a:sym typeface="Arial"/>
              </a:rPr>
              <a:t>כוחו של תרשים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3" name="Google Shape;473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47728" y="1507143"/>
            <a:ext cx="4622089" cy="51938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37"/>
          <p:cNvSpPr/>
          <p:nvPr/>
        </p:nvSpPr>
        <p:spPr>
          <a:xfrm>
            <a:off x="2303677" y="1161958"/>
            <a:ext cx="7560840" cy="1040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05F60"/>
              </a:solidFill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id="480" name="Google Shape;480;p37"/>
          <p:cNvSpPr txBox="1"/>
          <p:nvPr/>
        </p:nvSpPr>
        <p:spPr>
          <a:xfrm>
            <a:off x="3490494" y="1822012"/>
            <a:ext cx="8230986" cy="33351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514350" lvl="0" marL="742950" marR="0" rtl="1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190C5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605F60"/>
              </a:solidFill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descr="Image result for face slam emoji" id="481" name="Google Shape;481;p37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37"/>
          <p:cNvSpPr/>
          <p:nvPr/>
        </p:nvSpPr>
        <p:spPr>
          <a:xfrm>
            <a:off x="3209221" y="6309320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דף פיגומים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blob:https://web.whatsapp.com/ba646d18-a6ad-4364-a156-3b639848e298" id="483" name="Google Shape;483;p37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4" name="Google Shape;484;p37"/>
          <p:cNvPicPr preferRelativeResize="0"/>
          <p:nvPr/>
        </p:nvPicPr>
        <p:blipFill rotWithShape="1">
          <a:blip r:embed="rId4">
            <a:alphaModFix/>
          </a:blip>
          <a:srcRect b="31604" l="0" r="0" t="29141"/>
          <a:stretch/>
        </p:blipFill>
        <p:spPr>
          <a:xfrm>
            <a:off x="2686163" y="336456"/>
            <a:ext cx="6858000" cy="5683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38"/>
          <p:cNvSpPr/>
          <p:nvPr/>
        </p:nvSpPr>
        <p:spPr>
          <a:xfrm>
            <a:off x="2303677" y="1161958"/>
            <a:ext cx="7560840" cy="1040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05F60"/>
              </a:solidFill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id="491" name="Google Shape;491;p38"/>
          <p:cNvSpPr txBox="1"/>
          <p:nvPr/>
        </p:nvSpPr>
        <p:spPr>
          <a:xfrm>
            <a:off x="3490494" y="1822012"/>
            <a:ext cx="8230986" cy="33351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514350" lvl="0" marL="742950" marR="0" rtl="1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190C5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605F60"/>
              </a:solidFill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descr="Image result for face slam emoji" id="492" name="Google Shape;492;p38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38"/>
          <p:cNvSpPr/>
          <p:nvPr/>
        </p:nvSpPr>
        <p:spPr>
          <a:xfrm>
            <a:off x="3209221" y="6309320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מתי הכי כדאי לתרגל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4" name="Google Shape;494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90494" y="692696"/>
            <a:ext cx="5971809" cy="50561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39"/>
          <p:cNvSpPr/>
          <p:nvPr/>
        </p:nvSpPr>
        <p:spPr>
          <a:xfrm>
            <a:off x="2303677" y="1161958"/>
            <a:ext cx="7560840" cy="1040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05F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01" name="Google Shape;501;p39"/>
          <p:cNvSpPr txBox="1"/>
          <p:nvPr/>
        </p:nvSpPr>
        <p:spPr>
          <a:xfrm>
            <a:off x="155340" y="260648"/>
            <a:ext cx="11881320" cy="1246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iw-IL" sz="6000" u="none" cap="none" strike="noStrike">
                <a:solidFill>
                  <a:srgbClr val="605F60"/>
                </a:solidFill>
                <a:latin typeface="Arial"/>
                <a:ea typeface="Arial"/>
                <a:cs typeface="Arial"/>
                <a:sym typeface="Arial"/>
              </a:rPr>
              <a:t>שימוש בטבלאות – לא רק נתונים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Related image" id="502" name="Google Shape;502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75720" y="1916832"/>
            <a:ext cx="5900822" cy="44256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40"/>
          <p:cNvSpPr/>
          <p:nvPr/>
        </p:nvSpPr>
        <p:spPr>
          <a:xfrm>
            <a:off x="2303677" y="1161958"/>
            <a:ext cx="7560840" cy="1040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05F60"/>
              </a:solidFill>
              <a:latin typeface="Alef"/>
              <a:ea typeface="Alef"/>
              <a:cs typeface="Alef"/>
              <a:sym typeface="Alef"/>
            </a:endParaRPr>
          </a:p>
        </p:txBody>
      </p:sp>
      <p:pic>
        <p:nvPicPr>
          <p:cNvPr descr="http://new.methodic.co.il/wp-content/uploads/2019/12/%D7%9E%D7%A4%D7%95%D7%AA_%D7%9C%D7%9E%D7%99%D7%93%D7%94_%D7%9E%D7%97%D7%96%D7%A7_%D7%AA%D7%94%D7%9C%D7%99%D7%9B%D7%99_%D7%9C%D7%9E%D7%99%D7%93%D7%94-300x300.png" id="509" name="Google Shape;509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47728" y="404664"/>
            <a:ext cx="5391745" cy="5391745"/>
          </a:xfrm>
          <a:prstGeom prst="rect">
            <a:avLst/>
          </a:prstGeom>
          <a:noFill/>
          <a:ln>
            <a:noFill/>
          </a:ln>
        </p:spPr>
      </p:pic>
      <p:sp>
        <p:nvSpPr>
          <p:cNvPr id="510" name="Google Shape;510;p40"/>
          <p:cNvSpPr/>
          <p:nvPr/>
        </p:nvSpPr>
        <p:spPr>
          <a:xfrm>
            <a:off x="5534235" y="6093296"/>
            <a:ext cx="12827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מפות למידה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"/>
          <p:cNvSpPr/>
          <p:nvPr/>
        </p:nvSpPr>
        <p:spPr>
          <a:xfrm>
            <a:off x="2303677" y="1161958"/>
            <a:ext cx="7560840" cy="1040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05F60"/>
              </a:solidFill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id="96" name="Google Shape;96;p5"/>
          <p:cNvSpPr txBox="1"/>
          <p:nvPr/>
        </p:nvSpPr>
        <p:spPr>
          <a:xfrm>
            <a:off x="155340" y="260648"/>
            <a:ext cx="11881320" cy="1246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iw-IL" sz="6000" u="none" cap="none" strike="noStrike">
                <a:solidFill>
                  <a:srgbClr val="605F60"/>
                </a:solidFill>
                <a:latin typeface="Alef"/>
                <a:ea typeface="Alef"/>
                <a:cs typeface="Alef"/>
                <a:sym typeface="Alef"/>
              </a:rPr>
              <a:t>כוחו של דימוי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5"/>
          <p:cNvSpPr txBox="1"/>
          <p:nvPr/>
        </p:nvSpPr>
        <p:spPr>
          <a:xfrm>
            <a:off x="3490494" y="1822012"/>
            <a:ext cx="8230986" cy="33351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514350" lvl="0" marL="742950" marR="0" rtl="1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190C5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605F60"/>
              </a:solidFill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descr="Image result for face slam emoji" id="98" name="Google Shape;98;p5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5"/>
          <p:cNvSpPr/>
          <p:nvPr/>
        </p:nvSpPr>
        <p:spPr>
          <a:xfrm>
            <a:off x="5296862" y="6309320"/>
            <a:ext cx="185178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חרם מצגות באמזון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scontent.ftlv16-1.fna.fbcdn.net/v/t1.0-9/46976939_2068274983236021_5981284061862166528_o.jpg?_nc_cat=109&amp;_nc_sid=730e14&amp;_nc_ohc=x6MX8nL6GZYAX_j1pYD&amp;_nc_ht=scontent.ftlv16-1.fna&amp;oh=8ddaf29b2d79cd16c049880ab1b3c91a&amp;oe=5F977F1A" id="100" name="Google Shape;100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66887" y="476672"/>
            <a:ext cx="6576709" cy="5569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41"/>
          <p:cNvSpPr/>
          <p:nvPr/>
        </p:nvSpPr>
        <p:spPr>
          <a:xfrm>
            <a:off x="2303677" y="1161958"/>
            <a:ext cx="7560840" cy="1040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05F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17" name="Google Shape;517;p41"/>
          <p:cNvSpPr txBox="1"/>
          <p:nvPr/>
        </p:nvSpPr>
        <p:spPr>
          <a:xfrm>
            <a:off x="155340" y="260648"/>
            <a:ext cx="11881320" cy="1246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iw-IL" sz="6000" u="none" cap="none" strike="noStrike">
                <a:solidFill>
                  <a:srgbClr val="605F60"/>
                </a:solidFill>
                <a:latin typeface="Arial"/>
                <a:ea typeface="Arial"/>
                <a:cs typeface="Arial"/>
                <a:sym typeface="Arial"/>
              </a:rPr>
              <a:t>מפת למידה –כלי עזר ללומד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www.ilschool.org/WebPages/DownloadHandler.ashx?s=b68b1325-6d97-4cfa-8bc8-084e08b252d6&amp;pg=23f9cac5-fc23-4ba0-a75d-9d580d9a90ea&amp;section=567cd902-aec7-43f3-b9e1-822e75930aba&amp;file=%D7%9C%D7%99%D7%90%D7%95%D7%A8.jpg" id="518" name="Google Shape;518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92144" y="1772816"/>
            <a:ext cx="4319464" cy="2376715"/>
          </a:xfrm>
          <a:prstGeom prst="rect">
            <a:avLst/>
          </a:prstGeom>
          <a:noFill/>
          <a:ln cap="flat" cmpd="sng" w="9525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19" name="Google Shape;519;p41"/>
          <p:cNvPicPr preferRelativeResize="0"/>
          <p:nvPr/>
        </p:nvPicPr>
        <p:blipFill rotWithShape="1">
          <a:blip r:embed="rId4">
            <a:alphaModFix/>
          </a:blip>
          <a:srcRect b="23127" l="0" r="11347" t="0"/>
          <a:stretch/>
        </p:blipFill>
        <p:spPr>
          <a:xfrm rot="-5400000">
            <a:off x="2108985" y="728994"/>
            <a:ext cx="3891053" cy="59981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42"/>
          <p:cNvSpPr/>
          <p:nvPr/>
        </p:nvSpPr>
        <p:spPr>
          <a:xfrm>
            <a:off x="2303677" y="1161958"/>
            <a:ext cx="7560840" cy="1040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05F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26" name="Google Shape;526;p42"/>
          <p:cNvSpPr txBox="1"/>
          <p:nvPr/>
        </p:nvSpPr>
        <p:spPr>
          <a:xfrm>
            <a:off x="155340" y="260648"/>
            <a:ext cx="11881320" cy="1246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iw-IL" sz="6000" u="none" cap="none" strike="noStrike">
                <a:solidFill>
                  <a:srgbClr val="605F60"/>
                </a:solidFill>
                <a:latin typeface="Arial"/>
                <a:ea typeface="Arial"/>
                <a:cs typeface="Arial"/>
                <a:sym typeface="Arial"/>
              </a:rPr>
              <a:t>מפת למידה – הנחיות ללומדים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42"/>
          <p:cNvSpPr txBox="1"/>
          <p:nvPr/>
        </p:nvSpPr>
        <p:spPr>
          <a:xfrm>
            <a:off x="1271464" y="1507143"/>
            <a:ext cx="10602416" cy="33351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1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190C5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605F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0" lvl="0" marL="571500" marR="0" rtl="1" algn="r">
              <a:lnSpc>
                <a:spcPct val="114000"/>
              </a:lnSpc>
              <a:spcBef>
                <a:spcPts val="720"/>
              </a:spcBef>
              <a:spcAft>
                <a:spcPts val="0"/>
              </a:spcAft>
              <a:buClr>
                <a:srgbClr val="3190C5"/>
              </a:buClr>
              <a:buSzPts val="3600"/>
              <a:buFont typeface="Arial"/>
              <a:buChar char="✔"/>
            </a:pPr>
            <a:r>
              <a:rPr b="0" i="0" lang="iw-IL" sz="3600" u="none" cap="none" strike="noStrike">
                <a:solidFill>
                  <a:srgbClr val="605F60"/>
                </a:solidFill>
                <a:latin typeface="Arial"/>
                <a:ea typeface="Arial"/>
                <a:cs typeface="Arial"/>
                <a:sym typeface="Arial"/>
              </a:rPr>
              <a:t>להקשיב ולרשום נקודות מרכזיות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0" lvl="0" marL="571500" marR="0" rtl="1" algn="r">
              <a:lnSpc>
                <a:spcPct val="114000"/>
              </a:lnSpc>
              <a:spcBef>
                <a:spcPts val="720"/>
              </a:spcBef>
              <a:spcAft>
                <a:spcPts val="0"/>
              </a:spcAft>
              <a:buClr>
                <a:srgbClr val="3190C5"/>
              </a:buClr>
              <a:buSzPts val="3600"/>
              <a:buFont typeface="Arial"/>
              <a:buChar char="✔"/>
            </a:pPr>
            <a:r>
              <a:rPr b="0" i="0" lang="iw-IL" sz="3600" u="none" cap="none" strike="noStrike">
                <a:solidFill>
                  <a:srgbClr val="605F60"/>
                </a:solidFill>
                <a:latin typeface="Arial"/>
                <a:ea typeface="Arial"/>
                <a:cs typeface="Arial"/>
                <a:sym typeface="Arial"/>
              </a:rPr>
              <a:t>להכין את המפה איך שהכי נוח לך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0" lvl="0" marL="571500" marR="0" rtl="1" algn="r">
              <a:lnSpc>
                <a:spcPct val="114000"/>
              </a:lnSpc>
              <a:spcBef>
                <a:spcPts val="720"/>
              </a:spcBef>
              <a:spcAft>
                <a:spcPts val="0"/>
              </a:spcAft>
              <a:buClr>
                <a:srgbClr val="3190C5"/>
              </a:buClr>
              <a:buSzPts val="3600"/>
              <a:buFont typeface="Arial"/>
              <a:buChar char="✔"/>
            </a:pPr>
            <a:r>
              <a:rPr b="0" i="0" lang="iw-IL" sz="3600" u="none" cap="none" strike="noStrike">
                <a:solidFill>
                  <a:srgbClr val="605F60"/>
                </a:solidFill>
                <a:latin typeface="Arial"/>
                <a:ea typeface="Arial"/>
                <a:cs typeface="Arial"/>
                <a:sym typeface="Arial"/>
              </a:rPr>
              <a:t>כל התוכן חייב להיות בפנים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0" lvl="0" marL="571500" marR="0" rtl="1" algn="r">
              <a:lnSpc>
                <a:spcPct val="114000"/>
              </a:lnSpc>
              <a:spcBef>
                <a:spcPts val="720"/>
              </a:spcBef>
              <a:spcAft>
                <a:spcPts val="0"/>
              </a:spcAft>
              <a:buClr>
                <a:srgbClr val="3190C5"/>
              </a:buClr>
              <a:buSzPts val="3600"/>
              <a:buFont typeface="Arial"/>
              <a:buChar char="✔"/>
            </a:pPr>
            <a:r>
              <a:rPr b="0" i="0" lang="iw-IL" sz="3600" u="none" cap="none" strike="noStrike">
                <a:solidFill>
                  <a:srgbClr val="605F60"/>
                </a:solidFill>
                <a:latin typeface="Arial"/>
                <a:ea typeface="Arial"/>
                <a:cs typeface="Arial"/>
                <a:sym typeface="Arial"/>
              </a:rPr>
              <a:t>כמה שפחות טקסט</a:t>
            </a:r>
            <a:endParaRPr b="0" i="0" sz="3600" u="none" cap="none" strike="noStrike">
              <a:solidFill>
                <a:srgbClr val="605F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8" name="Google Shape;528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1211882" y="2674599"/>
            <a:ext cx="2520279" cy="3885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43"/>
          <p:cNvSpPr/>
          <p:nvPr/>
        </p:nvSpPr>
        <p:spPr>
          <a:xfrm>
            <a:off x="2303677" y="1556793"/>
            <a:ext cx="7560840" cy="1040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05F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descr="Living room free icon" id="535" name="Google Shape;535;p43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36" name="Google Shape;536;p43"/>
          <p:cNvSpPr txBox="1"/>
          <p:nvPr/>
        </p:nvSpPr>
        <p:spPr>
          <a:xfrm>
            <a:off x="1271464" y="2110044"/>
            <a:ext cx="10602416" cy="33351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1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190C5"/>
              </a:buClr>
              <a:buSzPts val="3600"/>
              <a:buFont typeface="Noto Sans Symbols"/>
              <a:buNone/>
            </a:pPr>
            <a:r>
              <a:t/>
            </a:r>
            <a:endParaRPr b="0" i="0" sz="3600" u="none" cap="none" strike="noStrike">
              <a:solidFill>
                <a:srgbClr val="605F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0" lvl="0" marL="571500" marR="0" rtl="1" algn="r">
              <a:lnSpc>
                <a:spcPct val="114000"/>
              </a:lnSpc>
              <a:spcBef>
                <a:spcPts val="720"/>
              </a:spcBef>
              <a:spcAft>
                <a:spcPts val="0"/>
              </a:spcAft>
              <a:buClr>
                <a:srgbClr val="3190C5"/>
              </a:buClr>
              <a:buSzPts val="3600"/>
              <a:buFont typeface="Arial"/>
              <a:buChar char="✔"/>
            </a:pPr>
            <a:r>
              <a:rPr b="0" i="0" lang="iw-IL" sz="3600" u="none" cap="none" strike="noStrike">
                <a:solidFill>
                  <a:srgbClr val="605F60"/>
                </a:solidFill>
                <a:latin typeface="Arial"/>
                <a:ea typeface="Arial"/>
                <a:cs typeface="Arial"/>
                <a:sym typeface="Arial"/>
              </a:rPr>
              <a:t>דימויים חזקים שמסייעים למסר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0" lvl="0" marL="571500" marR="0" rtl="1" algn="r">
              <a:lnSpc>
                <a:spcPct val="114000"/>
              </a:lnSpc>
              <a:spcBef>
                <a:spcPts val="720"/>
              </a:spcBef>
              <a:spcAft>
                <a:spcPts val="0"/>
              </a:spcAft>
              <a:buClr>
                <a:srgbClr val="3190C5"/>
              </a:buClr>
              <a:buSzPts val="3600"/>
              <a:buFont typeface="Arial"/>
              <a:buChar char="✔"/>
            </a:pPr>
            <a:r>
              <a:rPr b="0" i="0" lang="iw-IL" sz="3600" u="none" cap="none" strike="noStrike">
                <a:solidFill>
                  <a:srgbClr val="605F60"/>
                </a:solidFill>
                <a:latin typeface="Arial"/>
                <a:ea typeface="Arial"/>
                <a:cs typeface="Arial"/>
                <a:sym typeface="Arial"/>
              </a:rPr>
              <a:t>תרשים שווה לפחות אלף מילים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0" lvl="0" marL="571500" marR="0" rtl="1" algn="r">
              <a:lnSpc>
                <a:spcPct val="114000"/>
              </a:lnSpc>
              <a:spcBef>
                <a:spcPts val="720"/>
              </a:spcBef>
              <a:spcAft>
                <a:spcPts val="0"/>
              </a:spcAft>
              <a:buClr>
                <a:srgbClr val="3190C5"/>
              </a:buClr>
              <a:buSzPts val="3600"/>
              <a:buFont typeface="Arial"/>
              <a:buChar char="✔"/>
            </a:pPr>
            <a:r>
              <a:rPr b="0" i="0" lang="iw-IL" sz="3600" u="none" cap="none" strike="noStrike">
                <a:solidFill>
                  <a:srgbClr val="605F60"/>
                </a:solidFill>
                <a:latin typeface="Arial"/>
                <a:ea typeface="Arial"/>
                <a:cs typeface="Arial"/>
                <a:sym typeface="Arial"/>
              </a:rPr>
              <a:t>להשתמש בתרגולים במקומות הנכונים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0" lvl="0" marL="571500" marR="0" rtl="1" algn="r">
              <a:lnSpc>
                <a:spcPct val="114000"/>
              </a:lnSpc>
              <a:spcBef>
                <a:spcPts val="720"/>
              </a:spcBef>
              <a:spcAft>
                <a:spcPts val="0"/>
              </a:spcAft>
              <a:buClr>
                <a:srgbClr val="3190C5"/>
              </a:buClr>
              <a:buSzPts val="3600"/>
              <a:buFont typeface="Arial"/>
              <a:buChar char="✔"/>
            </a:pPr>
            <a:r>
              <a:rPr b="0" i="0" lang="iw-IL" sz="3600" u="none" cap="none" strike="noStrike">
                <a:solidFill>
                  <a:srgbClr val="605F60"/>
                </a:solidFill>
                <a:latin typeface="Arial"/>
                <a:ea typeface="Arial"/>
                <a:cs typeface="Arial"/>
                <a:sym typeface="Arial"/>
              </a:rPr>
              <a:t>טבלאות מלאות/ריקות או "פיגומים"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0" lvl="0" marL="571500" marR="0" rtl="1" algn="r">
              <a:lnSpc>
                <a:spcPct val="114000"/>
              </a:lnSpc>
              <a:spcBef>
                <a:spcPts val="720"/>
              </a:spcBef>
              <a:spcAft>
                <a:spcPts val="0"/>
              </a:spcAft>
              <a:buClr>
                <a:srgbClr val="3190C5"/>
              </a:buClr>
              <a:buSzPts val="3600"/>
              <a:buFont typeface="Arial"/>
              <a:buChar char="✔"/>
            </a:pPr>
            <a:r>
              <a:rPr b="0" i="0" lang="iw-IL" sz="3600" u="none" cap="none" strike="noStrike">
                <a:solidFill>
                  <a:srgbClr val="605F60"/>
                </a:solidFill>
                <a:latin typeface="Arial"/>
                <a:ea typeface="Arial"/>
                <a:cs typeface="Arial"/>
                <a:sym typeface="Arial"/>
              </a:rPr>
              <a:t>מפות למידה</a:t>
            </a:r>
            <a:endParaRPr b="0" i="0" sz="3600" u="none" cap="none" strike="noStrike">
              <a:solidFill>
                <a:srgbClr val="605F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571500" marR="0" rtl="1" algn="r">
              <a:lnSpc>
                <a:spcPct val="114000"/>
              </a:lnSpc>
              <a:spcBef>
                <a:spcPts val="720"/>
              </a:spcBef>
              <a:spcAft>
                <a:spcPts val="0"/>
              </a:spcAft>
              <a:buClr>
                <a:srgbClr val="3190C5"/>
              </a:buClr>
              <a:buSzPts val="3600"/>
              <a:buFont typeface="Noto Sans Symbols"/>
              <a:buNone/>
            </a:pPr>
            <a:r>
              <a:t/>
            </a:r>
            <a:endParaRPr b="0" i="0" sz="3600" u="none" cap="none" strike="noStrike">
              <a:solidFill>
                <a:srgbClr val="605F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7" name="Google Shape;537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3392" y="3635152"/>
            <a:ext cx="2448272" cy="2448272"/>
          </a:xfrm>
          <a:prstGeom prst="rect">
            <a:avLst/>
          </a:prstGeom>
          <a:noFill/>
          <a:ln>
            <a:noFill/>
          </a:ln>
        </p:spPr>
      </p:pic>
      <p:sp>
        <p:nvSpPr>
          <p:cNvPr id="538" name="Google Shape;538;p43"/>
          <p:cNvSpPr txBox="1"/>
          <p:nvPr/>
        </p:nvSpPr>
        <p:spPr>
          <a:xfrm>
            <a:off x="155340" y="260648"/>
            <a:ext cx="11881320" cy="1246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iw-IL" sz="6000" u="none" cap="none" strike="noStrike">
                <a:solidFill>
                  <a:srgbClr val="605F60"/>
                </a:solidFill>
                <a:latin typeface="Arial"/>
                <a:ea typeface="Arial"/>
                <a:cs typeface="Arial"/>
                <a:sym typeface="Arial"/>
              </a:rPr>
              <a:t>אז מה ניקח מפה?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44"/>
          <p:cNvSpPr/>
          <p:nvPr/>
        </p:nvSpPr>
        <p:spPr>
          <a:xfrm>
            <a:off x="2303677" y="1161958"/>
            <a:ext cx="7560840" cy="1040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05F60"/>
              </a:solidFill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id="545" name="Google Shape;545;p44"/>
          <p:cNvSpPr txBox="1"/>
          <p:nvPr/>
        </p:nvSpPr>
        <p:spPr>
          <a:xfrm>
            <a:off x="3490494" y="1822012"/>
            <a:ext cx="8230986" cy="33351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514350" lvl="0" marL="742950" marR="0" rtl="1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190C5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605F60"/>
              </a:solidFill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descr="Image result for face slam emoji" id="546" name="Google Shape;546;p44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44"/>
          <p:cNvSpPr/>
          <p:nvPr/>
        </p:nvSpPr>
        <p:spPr>
          <a:xfrm>
            <a:off x="3209221" y="6309320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לא רק מצגת - אביזרי החובה לכל מרצה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8" name="Google Shape;548;p44"/>
          <p:cNvPicPr preferRelativeResize="0"/>
          <p:nvPr/>
        </p:nvPicPr>
        <p:blipFill rotWithShape="1">
          <a:blip r:embed="rId4">
            <a:alphaModFix/>
          </a:blip>
          <a:srcRect b="27104" l="1" r="-4951" t="26841"/>
          <a:stretch/>
        </p:blipFill>
        <p:spPr>
          <a:xfrm>
            <a:off x="3490494" y="841606"/>
            <a:ext cx="5716984" cy="5295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45"/>
          <p:cNvSpPr/>
          <p:nvPr/>
        </p:nvSpPr>
        <p:spPr>
          <a:xfrm>
            <a:off x="2303677" y="1161958"/>
            <a:ext cx="7560840" cy="1040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05F60"/>
              </a:solidFill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id="555" name="Google Shape;555;p45"/>
          <p:cNvSpPr txBox="1"/>
          <p:nvPr/>
        </p:nvSpPr>
        <p:spPr>
          <a:xfrm>
            <a:off x="155340" y="260648"/>
            <a:ext cx="11881320" cy="1246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iw-IL" sz="6000" u="none" cap="none" strike="noStrike">
                <a:solidFill>
                  <a:srgbClr val="605F60"/>
                </a:solidFill>
                <a:latin typeface="Alef"/>
                <a:ea typeface="Alef"/>
                <a:cs typeface="Alef"/>
                <a:sym typeface="Alef"/>
              </a:rPr>
              <a:t>אז איך מאווררים?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45"/>
          <p:cNvSpPr txBox="1"/>
          <p:nvPr/>
        </p:nvSpPr>
        <p:spPr>
          <a:xfrm>
            <a:off x="3490494" y="1822012"/>
            <a:ext cx="8230986" cy="33351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514350" lvl="0" marL="742950" marR="0" rtl="1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190C5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605F60"/>
              </a:solidFill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descr="Image result for face slam emoji" id="557" name="Google Shape;557;p45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45"/>
          <p:cNvSpPr/>
          <p:nvPr/>
        </p:nvSpPr>
        <p:spPr>
          <a:xfrm>
            <a:off x="3209221" y="6309320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טיפים להפחתת חרדה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new.methodic.co.il/wp-content/uploads/2019/06/%D7%98%D7%99%D7%A4%D7%99%D7%9D_%D7%9C%D7%94%D7%A4%D7%97%D7%AA%D7%AA_%D7%97%D7%A8%D7%93%D7%94-300x254.png" id="559" name="Google Shape;559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71664" y="358514"/>
            <a:ext cx="7001544" cy="5927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46"/>
          <p:cNvSpPr/>
          <p:nvPr/>
        </p:nvSpPr>
        <p:spPr>
          <a:xfrm>
            <a:off x="2303677" y="1161958"/>
            <a:ext cx="7560840" cy="1040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05F60"/>
              </a:solidFill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id="566" name="Google Shape;566;p46"/>
          <p:cNvSpPr txBox="1"/>
          <p:nvPr/>
        </p:nvSpPr>
        <p:spPr>
          <a:xfrm>
            <a:off x="3490494" y="1822012"/>
            <a:ext cx="8230986" cy="33351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514350" lvl="0" marL="742950" marR="0" rtl="1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190C5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605F60"/>
              </a:solidFill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descr="Image result for face slam emoji" id="567" name="Google Shape;567;p46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46"/>
          <p:cNvSpPr/>
          <p:nvPr/>
        </p:nvSpPr>
        <p:spPr>
          <a:xfrm>
            <a:off x="3209221" y="6309320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כריזמה היא לא מתת אל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new.methodic.co.il/wp-content/uploads/2019/05/WhatsApp-Image-2019-05-13-at-16.42.31-300x300.jpeg" id="569" name="Google Shape;569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76561" y="404664"/>
            <a:ext cx="5761320" cy="5761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47"/>
          <p:cNvSpPr/>
          <p:nvPr/>
        </p:nvSpPr>
        <p:spPr>
          <a:xfrm>
            <a:off x="2303677" y="1161958"/>
            <a:ext cx="7560840" cy="1040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05F60"/>
              </a:solidFill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id="576" name="Google Shape;576;p47"/>
          <p:cNvSpPr txBox="1"/>
          <p:nvPr/>
        </p:nvSpPr>
        <p:spPr>
          <a:xfrm>
            <a:off x="3490494" y="1822012"/>
            <a:ext cx="8230986" cy="33351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514350" lvl="0" marL="742950" marR="0" rtl="1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190C5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605F60"/>
              </a:solidFill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descr="Image result for face slam emoji" id="577" name="Google Shape;577;p47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47"/>
          <p:cNvSpPr/>
          <p:nvPr/>
        </p:nvSpPr>
        <p:spPr>
          <a:xfrm>
            <a:off x="3209221" y="6309320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איך לדבר יותר רהוט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new.methodic.co.il/wp-content/uploads/2020/07/%D7%90%D7%99%D7%9A_%D7%9C%D7%93%D7%91%D7%A8_%D7%99%D7%95%D7%AA%D7%A8_%D7%A8%D7%94%D7%95%D7%98-300x254.png" id="579" name="Google Shape;579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90494" y="992567"/>
            <a:ext cx="5856749" cy="49587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48"/>
          <p:cNvSpPr txBox="1"/>
          <p:nvPr/>
        </p:nvSpPr>
        <p:spPr>
          <a:xfrm>
            <a:off x="1524000" y="1281843"/>
            <a:ext cx="914400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1" i="0" lang="iw-IL" sz="8000" u="none" cap="none" strike="noStrike">
                <a:solidFill>
                  <a:schemeClr val="lt1"/>
                </a:solidFill>
                <a:latin typeface="Alef"/>
                <a:ea typeface="Alef"/>
                <a:cs typeface="Alef"/>
                <a:sym typeface="Alef"/>
              </a:rPr>
              <a:t>תודה רבה</a:t>
            </a:r>
            <a:endParaRPr b="1" i="0" sz="8000" u="none" cap="none" strike="noStrike">
              <a:solidFill>
                <a:schemeClr val="lt1"/>
              </a:solidFill>
              <a:latin typeface="Alef"/>
              <a:ea typeface="Alef"/>
              <a:cs typeface="Alef"/>
              <a:sym typeface="Alef"/>
            </a:endParaRPr>
          </a:p>
        </p:txBody>
      </p:sp>
      <p:pic>
        <p:nvPicPr>
          <p:cNvPr id="585" name="Google Shape;585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64714" y="2707612"/>
            <a:ext cx="1657492" cy="16574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0" name="Google Shape;590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  <a:noFill/>
          <a:ln>
            <a:noFill/>
          </a:ln>
        </p:spPr>
      </p:pic>
      <p:sp>
        <p:nvSpPr>
          <p:cNvPr id="591" name="Google Shape;591;p49"/>
          <p:cNvSpPr txBox="1"/>
          <p:nvPr/>
        </p:nvSpPr>
        <p:spPr>
          <a:xfrm>
            <a:off x="1385454" y="3016112"/>
            <a:ext cx="10436297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895350" marR="0" rtl="1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Font typeface="Varela Round"/>
              <a:buNone/>
            </a:pPr>
            <a:r>
              <a:rPr b="0" i="0" lang="iw-IL" sz="28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rights@education.gov.il</a:t>
            </a:r>
            <a:endParaRPr b="0" i="0" sz="2800" u="none" cap="none" strike="noStrike"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49"/>
          <p:cNvSpPr/>
          <p:nvPr/>
        </p:nvSpPr>
        <p:spPr>
          <a:xfrm>
            <a:off x="795" y="1838476"/>
            <a:ext cx="12190413" cy="763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3200"/>
              <a:buFont typeface="Varela Round"/>
              <a:buNone/>
            </a:pPr>
            <a:r>
              <a:rPr b="1" i="0" lang="iw-IL" sz="32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שימוש ביצירות מוגנות בזכויות יוצרים ואיתור בעלי זכויות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"/>
          <p:cNvSpPr/>
          <p:nvPr/>
        </p:nvSpPr>
        <p:spPr>
          <a:xfrm>
            <a:off x="2303677" y="1161958"/>
            <a:ext cx="7560840" cy="1040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05F60"/>
              </a:solidFill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id="107" name="Google Shape;107;p6"/>
          <p:cNvSpPr txBox="1"/>
          <p:nvPr/>
        </p:nvSpPr>
        <p:spPr>
          <a:xfrm>
            <a:off x="155340" y="260648"/>
            <a:ext cx="11881320" cy="1246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iw-IL" sz="6000" u="none" cap="none" strike="noStrike">
                <a:solidFill>
                  <a:srgbClr val="605F60"/>
                </a:solidFill>
                <a:latin typeface="Alef"/>
                <a:ea typeface="Alef"/>
                <a:cs typeface="Alef"/>
                <a:sym typeface="Alef"/>
              </a:rPr>
              <a:t>כוחו של דימוי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6"/>
          <p:cNvSpPr txBox="1"/>
          <p:nvPr/>
        </p:nvSpPr>
        <p:spPr>
          <a:xfrm>
            <a:off x="3490494" y="1822012"/>
            <a:ext cx="8230986" cy="33351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514350" lvl="0" marL="742950" marR="0" rtl="1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190C5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605F60"/>
              </a:solidFill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descr="Image result for face slam emoji" id="109" name="Google Shape;109;p6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6"/>
          <p:cNvSpPr/>
          <p:nvPr/>
        </p:nvSpPr>
        <p:spPr>
          <a:xfrm>
            <a:off x="5002591" y="6304002"/>
            <a:ext cx="218681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מה הכי מעצבן במצגות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new.methodic.co.il/wp-content/uploads/2019/12/%D7%AA%D7%95%D7%A6%D7%90%D7%95%D7%AA_%D7%A1%D7%A7%D7%A8_%D7%92%D7%93%D7%95%D7%9C-%D7%9E%D7%94_%D7%94%D7%9B%D7%99_%D7%9E%D7%A2%D7%A6%D7%91%D7%9F_%D7%90%D7%95%D7%AA%D7%9A_%D7%91%D7%9E%D7%A6%D7%92%D7%95%D7%AA-300x254.jpg" id="111" name="Google Shape;11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64511" y="404664"/>
            <a:ext cx="6516489" cy="5517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"/>
          <p:cNvSpPr/>
          <p:nvPr/>
        </p:nvSpPr>
        <p:spPr>
          <a:xfrm>
            <a:off x="2303677" y="1161958"/>
            <a:ext cx="7560840" cy="1040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05F60"/>
              </a:solidFill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id="118" name="Google Shape;118;p7"/>
          <p:cNvSpPr txBox="1"/>
          <p:nvPr/>
        </p:nvSpPr>
        <p:spPr>
          <a:xfrm>
            <a:off x="155340" y="260648"/>
            <a:ext cx="11881320" cy="1246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iw-IL" sz="6000" u="none" cap="none" strike="noStrike">
                <a:solidFill>
                  <a:srgbClr val="605F60"/>
                </a:solidFill>
                <a:latin typeface="Alef"/>
                <a:ea typeface="Alef"/>
                <a:cs typeface="Alef"/>
                <a:sym typeface="Alef"/>
              </a:rPr>
              <a:t>אז איך מאווררים?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7"/>
          <p:cNvSpPr txBox="1"/>
          <p:nvPr/>
        </p:nvSpPr>
        <p:spPr>
          <a:xfrm>
            <a:off x="3490494" y="1822012"/>
            <a:ext cx="8230986" cy="33351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514350" lvl="0" marL="742950" marR="0" rtl="1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190C5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605F60"/>
              </a:solidFill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descr="Image result for face slam emoji" id="120" name="Google Shape;120;p7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Google Shape;121;p7"/>
          <p:cNvPicPr preferRelativeResize="0"/>
          <p:nvPr/>
        </p:nvPicPr>
        <p:blipFill rotWithShape="1">
          <a:blip r:embed="rId3">
            <a:alphaModFix/>
          </a:blip>
          <a:srcRect b="9433" l="0" r="0" t="0"/>
          <a:stretch/>
        </p:blipFill>
        <p:spPr>
          <a:xfrm>
            <a:off x="2303677" y="476672"/>
            <a:ext cx="7523652" cy="57704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"/>
          <p:cNvSpPr/>
          <p:nvPr/>
        </p:nvSpPr>
        <p:spPr>
          <a:xfrm>
            <a:off x="2303677" y="1161958"/>
            <a:ext cx="7560840" cy="1040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05F60"/>
              </a:solidFill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id="128" name="Google Shape;128;p8"/>
          <p:cNvSpPr txBox="1"/>
          <p:nvPr/>
        </p:nvSpPr>
        <p:spPr>
          <a:xfrm>
            <a:off x="155340" y="260648"/>
            <a:ext cx="11881320" cy="1246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iw-IL" sz="6000" u="none" cap="none" strike="noStrike">
                <a:solidFill>
                  <a:srgbClr val="605F60"/>
                </a:solidFill>
                <a:latin typeface="Alef"/>
                <a:ea typeface="Alef"/>
                <a:cs typeface="Alef"/>
                <a:sym typeface="Alef"/>
              </a:rPr>
              <a:t>אז איך מאווררים?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8"/>
          <p:cNvSpPr txBox="1"/>
          <p:nvPr/>
        </p:nvSpPr>
        <p:spPr>
          <a:xfrm>
            <a:off x="3490494" y="1822012"/>
            <a:ext cx="8230986" cy="33351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514350" lvl="0" marL="742950" marR="0" rtl="1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190C5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605F60"/>
              </a:solidFill>
              <a:latin typeface="Alef"/>
              <a:ea typeface="Alef"/>
              <a:cs typeface="Alef"/>
              <a:sym typeface="Alef"/>
            </a:endParaRPr>
          </a:p>
        </p:txBody>
      </p:sp>
      <p:sp>
        <p:nvSpPr>
          <p:cNvPr descr="Image result for face slam emoji" id="130" name="Google Shape;130;p8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new.methodic.co.il/wp-content/uploads/2019/08/%D7%9B%D7%9E%D7%95%D7%AA_%D7%94%D7%A9%D7%A7%D7%A4%D7%99%D7%9D-300x300.png" id="131" name="Google Shape;13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11107" y="44624"/>
            <a:ext cx="6442300" cy="64423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8"/>
          <p:cNvSpPr/>
          <p:nvPr/>
        </p:nvSpPr>
        <p:spPr>
          <a:xfrm>
            <a:off x="3211107" y="6488668"/>
            <a:ext cx="643237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כמות השקפים היא לא פרמטר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"/>
          <p:cNvSpPr/>
          <p:nvPr/>
        </p:nvSpPr>
        <p:spPr>
          <a:xfrm>
            <a:off x="2303677" y="1161958"/>
            <a:ext cx="7560840" cy="1040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05F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39" name="Google Shape;139;p9"/>
          <p:cNvSpPr txBox="1"/>
          <p:nvPr/>
        </p:nvSpPr>
        <p:spPr>
          <a:xfrm>
            <a:off x="155340" y="260648"/>
            <a:ext cx="1188132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iw-IL" sz="6000" u="none" cap="none" strike="noStrike">
                <a:solidFill>
                  <a:srgbClr val="605F60"/>
                </a:solidFill>
                <a:latin typeface="Arial"/>
                <a:ea typeface="Arial"/>
                <a:cs typeface="Arial"/>
                <a:sym typeface="Arial"/>
              </a:rPr>
              <a:t>מצגות לדיגיטל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9"/>
          <p:cNvSpPr txBox="1"/>
          <p:nvPr/>
        </p:nvSpPr>
        <p:spPr>
          <a:xfrm>
            <a:off x="3490494" y="1822012"/>
            <a:ext cx="8230986" cy="33351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514350" lvl="0" marL="742950" marR="0" rtl="1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190C5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605F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descr="Image result for face slam emoji" id="141" name="Google Shape;141;p9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42" name="Google Shape;142;p9"/>
          <p:cNvSpPr txBox="1"/>
          <p:nvPr/>
        </p:nvSpPr>
        <p:spPr>
          <a:xfrm>
            <a:off x="8904312" y="1466248"/>
            <a:ext cx="2969568" cy="12426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1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190C5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605F6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marR="0" rtl="1" algn="r">
              <a:lnSpc>
                <a:spcPct val="114000"/>
              </a:lnSpc>
              <a:spcBef>
                <a:spcPts val="72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605F6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marR="0" rtl="1" algn="r">
              <a:lnSpc>
                <a:spcPct val="114000"/>
              </a:lnSpc>
              <a:spcBef>
                <a:spcPts val="72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605F6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marR="0" rtl="1" algn="r">
              <a:lnSpc>
                <a:spcPct val="114000"/>
              </a:lnSpc>
              <a:spcBef>
                <a:spcPts val="72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iw-IL" sz="3600" u="none" cap="none" strike="noStrike">
                <a:solidFill>
                  <a:srgbClr val="605F60"/>
                </a:solidFill>
                <a:latin typeface="Varela Round"/>
                <a:ea typeface="Varela Round"/>
                <a:cs typeface="Varela Round"/>
                <a:sym typeface="Varela Round"/>
              </a:rPr>
              <a:t>פונט 24 לפחות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571500" marR="0" rtl="1" algn="r">
              <a:lnSpc>
                <a:spcPct val="114000"/>
              </a:lnSpc>
              <a:spcBef>
                <a:spcPts val="720"/>
              </a:spcBef>
              <a:spcAft>
                <a:spcPts val="0"/>
              </a:spcAft>
              <a:buClr>
                <a:srgbClr val="3190C5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605F6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-342900" lvl="0" marL="571500" marR="0" rtl="1" algn="r">
              <a:lnSpc>
                <a:spcPct val="114000"/>
              </a:lnSpc>
              <a:spcBef>
                <a:spcPts val="720"/>
              </a:spcBef>
              <a:spcAft>
                <a:spcPts val="0"/>
              </a:spcAft>
              <a:buClr>
                <a:srgbClr val="3190C5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605F6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marR="0" rtl="1" algn="r">
              <a:lnSpc>
                <a:spcPct val="114000"/>
              </a:lnSpc>
              <a:spcBef>
                <a:spcPts val="72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605F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descr="person hand with green and blue paint" id="143" name="Google Shape;14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57987" y="1916832"/>
            <a:ext cx="5302309" cy="3435896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9"/>
          <p:cNvSpPr txBox="1"/>
          <p:nvPr/>
        </p:nvSpPr>
        <p:spPr>
          <a:xfrm>
            <a:off x="8803906" y="3356992"/>
            <a:ext cx="2969568" cy="12426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1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190C5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605F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14000"/>
              </a:lnSpc>
              <a:spcBef>
                <a:spcPts val="72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605F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14000"/>
              </a:lnSpc>
              <a:spcBef>
                <a:spcPts val="72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605F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14000"/>
              </a:lnSpc>
              <a:spcBef>
                <a:spcPts val="72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iw-IL" sz="3600" u="none" cap="none" strike="noStrike">
                <a:solidFill>
                  <a:srgbClr val="605F60"/>
                </a:solidFill>
                <a:latin typeface="Arial"/>
                <a:ea typeface="Arial"/>
                <a:cs typeface="Arial"/>
                <a:sym typeface="Arial"/>
              </a:rPr>
              <a:t>דימויים חזקים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571500" marR="0" rtl="1" algn="r">
              <a:lnSpc>
                <a:spcPct val="114000"/>
              </a:lnSpc>
              <a:spcBef>
                <a:spcPts val="720"/>
              </a:spcBef>
              <a:spcAft>
                <a:spcPts val="0"/>
              </a:spcAft>
              <a:buClr>
                <a:srgbClr val="3190C5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605F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571500" marR="0" rtl="1" algn="r">
              <a:lnSpc>
                <a:spcPct val="114000"/>
              </a:lnSpc>
              <a:spcBef>
                <a:spcPts val="720"/>
              </a:spcBef>
              <a:spcAft>
                <a:spcPts val="0"/>
              </a:spcAft>
              <a:buClr>
                <a:srgbClr val="3190C5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605F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14000"/>
              </a:lnSpc>
              <a:spcBef>
                <a:spcPts val="72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605F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9"/>
          <p:cNvSpPr txBox="1"/>
          <p:nvPr/>
        </p:nvSpPr>
        <p:spPr>
          <a:xfrm>
            <a:off x="30223" y="1682100"/>
            <a:ext cx="2969568" cy="12426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605F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14000"/>
              </a:lnSpc>
              <a:spcBef>
                <a:spcPts val="72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605F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14000"/>
              </a:lnSpc>
              <a:spcBef>
                <a:spcPts val="72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iw-IL" sz="3600" u="none" cap="none" strike="noStrike">
                <a:solidFill>
                  <a:srgbClr val="605F60"/>
                </a:solidFill>
                <a:latin typeface="Arial"/>
                <a:ea typeface="Arial"/>
                <a:cs typeface="Arial"/>
                <a:sym typeface="Arial"/>
              </a:rPr>
              <a:t>מיעוט טקסט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571500" marR="0" rtl="1" algn="r">
              <a:lnSpc>
                <a:spcPct val="114000"/>
              </a:lnSpc>
              <a:spcBef>
                <a:spcPts val="720"/>
              </a:spcBef>
              <a:spcAft>
                <a:spcPts val="0"/>
              </a:spcAft>
              <a:buClr>
                <a:srgbClr val="3190C5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605F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571500" marR="0" rtl="1" algn="r">
              <a:lnSpc>
                <a:spcPct val="114000"/>
              </a:lnSpc>
              <a:spcBef>
                <a:spcPts val="720"/>
              </a:spcBef>
              <a:spcAft>
                <a:spcPts val="0"/>
              </a:spcAft>
              <a:buClr>
                <a:srgbClr val="3190C5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605F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14000"/>
              </a:lnSpc>
              <a:spcBef>
                <a:spcPts val="72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605F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9"/>
          <p:cNvSpPr txBox="1"/>
          <p:nvPr/>
        </p:nvSpPr>
        <p:spPr>
          <a:xfrm>
            <a:off x="182623" y="3770504"/>
            <a:ext cx="2969568" cy="12426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605F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14000"/>
              </a:lnSpc>
              <a:spcBef>
                <a:spcPts val="72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605F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14000"/>
              </a:lnSpc>
              <a:spcBef>
                <a:spcPts val="72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iw-IL" sz="3600" u="none" cap="none" strike="noStrike">
                <a:solidFill>
                  <a:srgbClr val="605F60"/>
                </a:solidFill>
                <a:latin typeface="Arial"/>
                <a:ea typeface="Arial"/>
                <a:cs typeface="Arial"/>
                <a:sym typeface="Arial"/>
              </a:rPr>
              <a:t>חשיפה מדורגת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571500" marR="0" rtl="1" algn="r">
              <a:lnSpc>
                <a:spcPct val="114000"/>
              </a:lnSpc>
              <a:spcBef>
                <a:spcPts val="720"/>
              </a:spcBef>
              <a:spcAft>
                <a:spcPts val="0"/>
              </a:spcAft>
              <a:buClr>
                <a:srgbClr val="3190C5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605F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571500" marR="0" rtl="1" algn="r">
              <a:lnSpc>
                <a:spcPct val="114000"/>
              </a:lnSpc>
              <a:spcBef>
                <a:spcPts val="720"/>
              </a:spcBef>
              <a:spcAft>
                <a:spcPts val="0"/>
              </a:spcAft>
              <a:buClr>
                <a:srgbClr val="3190C5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605F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14000"/>
              </a:lnSpc>
              <a:spcBef>
                <a:spcPts val="72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605F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9"/>
          <p:cNvSpPr txBox="1"/>
          <p:nvPr/>
        </p:nvSpPr>
        <p:spPr>
          <a:xfrm>
            <a:off x="4599313" y="5393807"/>
            <a:ext cx="2969568" cy="12426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1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190C5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605F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14000"/>
              </a:lnSpc>
              <a:spcBef>
                <a:spcPts val="72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605F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14000"/>
              </a:lnSpc>
              <a:spcBef>
                <a:spcPts val="72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605F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14000"/>
              </a:lnSpc>
              <a:spcBef>
                <a:spcPts val="72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iw-IL" sz="3600" u="none" cap="none" strike="noStrike">
                <a:solidFill>
                  <a:srgbClr val="605F60"/>
                </a:solidFill>
                <a:latin typeface="Arial"/>
                <a:ea typeface="Arial"/>
                <a:cs typeface="Arial"/>
                <a:sym typeface="Arial"/>
              </a:rPr>
              <a:t>יצירת הקשר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571500" marR="0" rtl="1" algn="r">
              <a:lnSpc>
                <a:spcPct val="114000"/>
              </a:lnSpc>
              <a:spcBef>
                <a:spcPts val="720"/>
              </a:spcBef>
              <a:spcAft>
                <a:spcPts val="0"/>
              </a:spcAft>
              <a:buClr>
                <a:srgbClr val="3190C5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605F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571500" marR="0" rtl="1" algn="r">
              <a:lnSpc>
                <a:spcPct val="114000"/>
              </a:lnSpc>
              <a:spcBef>
                <a:spcPts val="720"/>
              </a:spcBef>
              <a:spcAft>
                <a:spcPts val="0"/>
              </a:spcAft>
              <a:buClr>
                <a:srgbClr val="3190C5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605F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14000"/>
              </a:lnSpc>
              <a:spcBef>
                <a:spcPts val="72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605F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"/>
          <p:cNvSpPr/>
          <p:nvPr/>
        </p:nvSpPr>
        <p:spPr>
          <a:xfrm>
            <a:off x="2303677" y="1161958"/>
            <a:ext cx="7560840" cy="1040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05F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54" name="Google Shape;154;p10"/>
          <p:cNvSpPr txBox="1"/>
          <p:nvPr/>
        </p:nvSpPr>
        <p:spPr>
          <a:xfrm>
            <a:off x="155340" y="260648"/>
            <a:ext cx="11881320" cy="1246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iw-IL" sz="6000" u="none" cap="none" strike="noStrike">
                <a:solidFill>
                  <a:srgbClr val="605F60"/>
                </a:solidFill>
                <a:latin typeface="Arial"/>
                <a:ea typeface="Arial"/>
                <a:cs typeface="Arial"/>
                <a:sym typeface="Arial"/>
              </a:rPr>
              <a:t>אוריינטציה ללומדים – מסך מארגן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17541" y="1673008"/>
            <a:ext cx="7200800" cy="4049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Default Design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0070C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2012-10-29T09:08:58Z</dcterms:created>
  <dc:creator>veredz</dc:creator>
</cp:coreProperties>
</file>