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 id="214748368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13716000" cx="24387050"/>
  <p:notesSz cx="6858000" cy="9144000"/>
  <p:embeddedFontLst>
    <p:embeddedFont>
      <p:font typeface="Google Sans SemiBold"/>
      <p:regular r:id="rId49"/>
      <p:bold r:id="rId50"/>
      <p:italic r:id="rId51"/>
      <p:boldItalic r:id="rId52"/>
    </p:embeddedFont>
    <p:embeddedFont>
      <p:font typeface="Roboto"/>
      <p:regular r:id="rId53"/>
      <p:bold r:id="rId54"/>
      <p:italic r:id="rId55"/>
      <p:boldItalic r:id="rId56"/>
    </p:embeddedFont>
    <p:embeddedFont>
      <p:font typeface="Google Sans Medium"/>
      <p:regular r:id="rId57"/>
      <p:bold r:id="rId58"/>
      <p:italic r:id="rId59"/>
      <p:boldItalic r:id="rId60"/>
    </p:embeddedFont>
    <p:embeddedFont>
      <p:font typeface="Google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747775"/>
          </p15:clr>
        </p15:guide>
        <p15:guide id="2" pos="76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font" Target="fonts/GoogleSansSemiBo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GoogleSans-bold.fntdata"/><Relationship Id="rId61" Type="http://schemas.openxmlformats.org/officeDocument/2006/relationships/font" Target="fonts/GoogleSans-regular.fntdata"/><Relationship Id="rId20" Type="http://schemas.openxmlformats.org/officeDocument/2006/relationships/slide" Target="slides/slide12.xml"/><Relationship Id="rId64" Type="http://schemas.openxmlformats.org/officeDocument/2006/relationships/font" Target="fonts/GoogleSans-boldItalic.fntdata"/><Relationship Id="rId63" Type="http://schemas.openxmlformats.org/officeDocument/2006/relationships/font" Target="fonts/GoogleSans-italic.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GoogleSansMedium-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GoogleSansSemiBold-italic.fntdata"/><Relationship Id="rId50" Type="http://schemas.openxmlformats.org/officeDocument/2006/relationships/font" Target="fonts/GoogleSansSemiBold-bold.fntdata"/><Relationship Id="rId53" Type="http://schemas.openxmlformats.org/officeDocument/2006/relationships/font" Target="fonts/Roboto-regular.fntdata"/><Relationship Id="rId52" Type="http://schemas.openxmlformats.org/officeDocument/2006/relationships/font" Target="fonts/GoogleSansSemiBold-boldItalic.fntdata"/><Relationship Id="rId11" Type="http://schemas.openxmlformats.org/officeDocument/2006/relationships/slide" Target="slides/slide3.xml"/><Relationship Id="rId55" Type="http://schemas.openxmlformats.org/officeDocument/2006/relationships/font" Target="fonts/Roboto-italic.fntdata"/><Relationship Id="rId10" Type="http://schemas.openxmlformats.org/officeDocument/2006/relationships/slide" Target="slides/slide2.xml"/><Relationship Id="rId54" Type="http://schemas.openxmlformats.org/officeDocument/2006/relationships/font" Target="fonts/Roboto-bold.fntdata"/><Relationship Id="rId13" Type="http://schemas.openxmlformats.org/officeDocument/2006/relationships/slide" Target="slides/slide5.xml"/><Relationship Id="rId57" Type="http://schemas.openxmlformats.org/officeDocument/2006/relationships/font" Target="fonts/GoogleSansMedium-regular.fntdata"/><Relationship Id="rId12" Type="http://schemas.openxmlformats.org/officeDocument/2006/relationships/slide" Target="slides/slide4.xml"/><Relationship Id="rId56" Type="http://schemas.openxmlformats.org/officeDocument/2006/relationships/font" Target="fonts/Roboto-boldItalic.fntdata"/><Relationship Id="rId15" Type="http://schemas.openxmlformats.org/officeDocument/2006/relationships/slide" Target="slides/slide7.xml"/><Relationship Id="rId59" Type="http://schemas.openxmlformats.org/officeDocument/2006/relationships/font" Target="fonts/GoogleSansMedium-italic.fntdata"/><Relationship Id="rId14" Type="http://schemas.openxmlformats.org/officeDocument/2006/relationships/slide" Target="slides/slide6.xml"/><Relationship Id="rId58" Type="http://schemas.openxmlformats.org/officeDocument/2006/relationships/font" Target="fonts/GoogleSansMedium-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late.google.com/?hl=iw&amp;sl=iw&amp;tl=it&amp;op=translate" TargetMode="External"/><Relationship Id="rId3" Type="http://schemas.openxmlformats.org/officeDocument/2006/relationships/hyperlink" Target="https://translate.google.com/?hl=iw&amp;sl=iw&amp;tl=it&amp;op=translat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ability.withgoogle.com/seeing-music/" TargetMode="External"/><Relationship Id="rId3" Type="http://schemas.openxmlformats.org/officeDocument/2006/relationships/hyperlink" Target="https://creatability.withgoogle.com/seeing-music/"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ability.withgoogle.com/seeing-music/"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DyPqQfZFQv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no.com" TargetMode="External"/><Relationship Id="rId3" Type="http://schemas.openxmlformats.org/officeDocument/2006/relationships/hyperlink" Target="https://artsandculture.google.com/experiment/8QFo2oQr2uT3p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OpRUm_klAE1FXI2RmzBzmmv-jal8J0XbaVlil60nRk/edit?usp=shar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no.com/" TargetMode="External"/><Relationship Id="rId3" Type="http://schemas.openxmlformats.org/officeDocument/2006/relationships/hyperlink" Target="https://suno.com"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a47364cf5_0_169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1a47364cf5_0_1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הציגו את נושא השיעור: </a:t>
            </a:r>
            <a:r>
              <a:rPr i="1" lang="en">
                <a:solidFill>
                  <a:schemeClr val="dk1"/>
                </a:solidFill>
              </a:rPr>
              <a:t>"כולנו שומעים על בינה מלאכותית בכל מקום. היום נלמד איך הטכנולוגיה פורצת הדרך הזו יכולה לעזור לנו לשפר את חיינו, את החברה ואת העולם."</a:t>
            </a:r>
            <a:endParaRPr i="1">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הסבירו שתוך כדי השיעור הם ילמדו מה זו בינה מלאכותית, יראו דוגמאות מעוררות השראה, יבינו איך בינה מלאכותית יכולה לעזור להם ויתנסו בעצמם בכלי AI.</a:t>
            </a:r>
            <a:endParaRPr>
              <a:solidFill>
                <a:schemeClr val="dk1"/>
              </a:solidFill>
            </a:endParaRPr>
          </a:p>
          <a:p>
            <a:pPr indent="0" lvl="0" marL="0" rtl="1" algn="r">
              <a:spcBef>
                <a:spcPts val="0"/>
              </a:spcBef>
              <a:spcAft>
                <a:spcPts val="0"/>
              </a:spcAft>
              <a:buNone/>
            </a:pPr>
            <a:r>
              <a:rPr b="1" lang="en">
                <a:solidFill>
                  <a:schemeClr val="dk1"/>
                </a:solidFill>
              </a:rPr>
              <a:t>שיעור זה דורש גישה של המורה למחשב עם מיקרופון וגישה של התלמידים למחשב או טלפון עם מיקרופון ורמקול, עדיפות למחשב.</a:t>
            </a:r>
            <a:endParaRPr b="1">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1a47364cf5_0_176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1a47364cf5_0_1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נגדיר את המושג המרת </a:t>
            </a:r>
            <a:r>
              <a:rPr lang="en"/>
              <a:t>שפה</a:t>
            </a:r>
            <a:r>
              <a:rPr lang="en"/>
              <a:t> לכתב.</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1a47364cf5_0_177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1a47364cf5_0_1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נסביר לתלמידים שכולנו לפעמים חווים קושי שקשור לשפה. כשאנחנו נמצאים במקום שלא דובר את שפת האם שלנו אנחנו זקוקים לעזרה.</a:t>
            </a:r>
            <a:endParaRPr/>
          </a:p>
          <a:p>
            <a:pPr indent="0" lvl="0" marL="0" rtl="1" algn="r">
              <a:spcBef>
                <a:spcPts val="0"/>
              </a:spcBef>
              <a:spcAft>
                <a:spcPts val="0"/>
              </a:spcAft>
              <a:buNone/>
            </a:pPr>
            <a:r>
              <a:rPr lang="en"/>
              <a:t>הנחו את הילדים לדמיין שהם באיטליה ורוצים להזמין פיצה, אבל בפיצירייה מבינים רק איטלקית. הכניסו אותם לסיטואציה ובקשו מהם לדמיין, את המקום, את הריחות וגם את המגבלה השפתית שלא מאפשרת להם לתקשר.</a:t>
            </a:r>
            <a:endParaRPr/>
          </a:p>
          <a:p>
            <a:pPr indent="0" lvl="0" marL="0" rtl="1" algn="r">
              <a:spcBef>
                <a:spcPts val="0"/>
              </a:spcBef>
              <a:spcAft>
                <a:spcPts val="0"/>
              </a:spcAft>
              <a:buNone/>
            </a:pPr>
            <a:r>
              <a:rPr lang="en"/>
              <a:t>הסבירו שנשתמש בבינה מלאכותית כדי לפתור את הבעיה.</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a47364cf5_0_178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1a47364cf5_0_1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b="1" lang="en">
                <a:solidFill>
                  <a:schemeClr val="dk1"/>
                </a:solidFill>
              </a:rPr>
              <a:t>פעילות התנסותית</a:t>
            </a:r>
            <a:r>
              <a:rPr lang="en">
                <a:solidFill>
                  <a:schemeClr val="dk1"/>
                </a:solidFill>
              </a:rPr>
              <a:t> על שמע ובינה מלאכותית, עם ההקלדה ה</a:t>
            </a:r>
            <a:r>
              <a:rPr lang="en">
                <a:solidFill>
                  <a:schemeClr val="dk1"/>
                </a:solidFill>
              </a:rPr>
              <a:t>קול</a:t>
            </a:r>
            <a:r>
              <a:rPr lang="en">
                <a:solidFill>
                  <a:schemeClr val="dk1"/>
                </a:solidFill>
              </a:rPr>
              <a:t>ית של Google translate.</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None/>
            </a:pPr>
            <a:r>
              <a:rPr lang="en">
                <a:solidFill>
                  <a:schemeClr val="dk1"/>
                </a:solidFill>
              </a:rPr>
              <a:t>כ</a:t>
            </a:r>
            <a:r>
              <a:rPr lang="en">
                <a:solidFill>
                  <a:schemeClr val="dk1"/>
                </a:solidFill>
              </a:rPr>
              <a:t>יצד נתנסה בהקלדה קולית?</a:t>
            </a:r>
            <a:endParaRPr>
              <a:solidFill>
                <a:schemeClr val="dk1"/>
              </a:solidFill>
            </a:endParaRPr>
          </a:p>
          <a:p>
            <a:pPr indent="-298450" lvl="0" marL="457200" rtl="1" algn="r">
              <a:spcBef>
                <a:spcPts val="0"/>
              </a:spcBef>
              <a:spcAft>
                <a:spcPts val="0"/>
              </a:spcAft>
              <a:buClr>
                <a:schemeClr val="dk1"/>
              </a:buClr>
              <a:buSzPts val="1100"/>
              <a:buAutoNum type="arabicPeriod"/>
            </a:pPr>
            <a:r>
              <a:rPr lang="en">
                <a:solidFill>
                  <a:schemeClr val="dk1"/>
                </a:solidFill>
              </a:rPr>
              <a:t>היכנסו ל-</a:t>
            </a:r>
            <a:r>
              <a:rPr lang="en" u="sng">
                <a:solidFill>
                  <a:schemeClr val="hlink"/>
                </a:solidFill>
                <a:hlinkClick r:id="rId2"/>
              </a:rPr>
              <a:t>Google Translate</a:t>
            </a:r>
            <a:r>
              <a:rPr lang="en">
                <a:solidFill>
                  <a:schemeClr val="dk1"/>
                </a:solidFill>
              </a:rPr>
              <a:t> (ניתן מהמחשב וגם מהטלפון) </a:t>
            </a:r>
            <a:endParaRPr>
              <a:solidFill>
                <a:schemeClr val="dk1"/>
              </a:solidFill>
            </a:endParaRPr>
          </a:p>
          <a:p>
            <a:pPr indent="-298450" lvl="0" marL="457200" rtl="1" algn="r">
              <a:spcBef>
                <a:spcPts val="0"/>
              </a:spcBef>
              <a:spcAft>
                <a:spcPts val="0"/>
              </a:spcAft>
              <a:buClr>
                <a:schemeClr val="dk1"/>
              </a:buClr>
              <a:buSzPts val="1100"/>
              <a:buAutoNum type="arabicPeriod"/>
            </a:pPr>
            <a:r>
              <a:rPr lang="en">
                <a:solidFill>
                  <a:schemeClr val="dk1"/>
                </a:solidFill>
              </a:rPr>
              <a:t>כוונו את שפת המקור לעברית ואת שפת היעד לאיטלקית</a:t>
            </a:r>
            <a:endParaRPr>
              <a:solidFill>
                <a:schemeClr val="dk1"/>
              </a:solidFill>
            </a:endParaRPr>
          </a:p>
          <a:p>
            <a:pPr indent="-298450" lvl="0" marL="457200" rtl="1" algn="r">
              <a:spcBef>
                <a:spcPts val="0"/>
              </a:spcBef>
              <a:spcAft>
                <a:spcPts val="0"/>
              </a:spcAft>
              <a:buClr>
                <a:schemeClr val="dk1"/>
              </a:buClr>
              <a:buSzPts val="1100"/>
              <a:buAutoNum type="arabicPeriod"/>
            </a:pPr>
            <a:r>
              <a:rPr lang="en">
                <a:solidFill>
                  <a:schemeClr val="dk1"/>
                </a:solidFill>
              </a:rPr>
              <a:t>לחצו על כפתור המיקרופון </a:t>
            </a:r>
            <a:endParaRPr>
              <a:solidFill>
                <a:schemeClr val="dk1"/>
              </a:solidFill>
            </a:endParaRPr>
          </a:p>
          <a:p>
            <a:pPr indent="-298450" lvl="0" marL="457200" rtl="1" algn="r">
              <a:spcBef>
                <a:spcPts val="0"/>
              </a:spcBef>
              <a:spcAft>
                <a:spcPts val="0"/>
              </a:spcAft>
              <a:buClr>
                <a:schemeClr val="dk1"/>
              </a:buClr>
              <a:buSzPts val="1100"/>
              <a:buAutoNum type="arabicPeriod"/>
            </a:pPr>
            <a:r>
              <a:rPr lang="en">
                <a:solidFill>
                  <a:schemeClr val="dk1"/>
                </a:solidFill>
              </a:rPr>
              <a:t>אם קופצת הודעת אישור, אשרו את השימוש במיקרופון</a:t>
            </a:r>
            <a:endParaRPr>
              <a:solidFill>
                <a:schemeClr val="dk1"/>
              </a:solidFill>
            </a:endParaRPr>
          </a:p>
          <a:p>
            <a:pPr indent="-298450" lvl="0" marL="457200" rtl="1" algn="r">
              <a:spcBef>
                <a:spcPts val="0"/>
              </a:spcBef>
              <a:spcAft>
                <a:spcPts val="0"/>
              </a:spcAft>
              <a:buClr>
                <a:schemeClr val="dk1"/>
              </a:buClr>
              <a:buSzPts val="1100"/>
              <a:buAutoNum type="arabicPeriod"/>
            </a:pPr>
            <a:r>
              <a:rPr lang="en">
                <a:solidFill>
                  <a:schemeClr val="dk1"/>
                </a:solidFill>
              </a:rPr>
              <a:t>חישבו על התוספות האהובות עליכם בפיצה</a:t>
            </a:r>
            <a:endParaRPr>
              <a:solidFill>
                <a:schemeClr val="dk1"/>
              </a:solidFill>
            </a:endParaRPr>
          </a:p>
          <a:p>
            <a:pPr indent="-298450" lvl="0" marL="457200" rtl="1" algn="r">
              <a:spcBef>
                <a:spcPts val="0"/>
              </a:spcBef>
              <a:spcAft>
                <a:spcPts val="0"/>
              </a:spcAft>
              <a:buClr>
                <a:schemeClr val="dk1"/>
              </a:buClr>
              <a:buSzPts val="1100"/>
              <a:buAutoNum type="arabicPeriod"/>
            </a:pPr>
            <a:r>
              <a:rPr lang="en">
                <a:solidFill>
                  <a:schemeClr val="dk1"/>
                </a:solidFill>
              </a:rPr>
              <a:t>התחילו לדבר ותראו כיצד הבינה המלאכותית כותבת את מה שאתם אומרי</a:t>
            </a:r>
            <a:r>
              <a:rPr lang="en">
                <a:solidFill>
                  <a:schemeClr val="dk1"/>
                </a:solidFill>
              </a:rPr>
              <a:t>ם!</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שימו לב: מומלץ להסביר לתלמידים שיכולות להיות טעויות, שהבינה המלאכותית אינה מושלמת וחשוב לזכור את זה. לכן לא נוכל להסתמך בעיניים עצומות על הבינה המלאכותית, ולפני שנשלח הודעה שתומללה על ידי הבינה המלאכותית נעבור עליה ונוודא שאין טעויות.</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לאחר ההתנסות הבהירו לתלמידים שמדובר ביכולת יוצאת דופן! "זה ממש לא פשוט לתמלל כל מה שאתם אומרים. נסו לחשוב על עצמכם בשיעור, מנסים לכתוב את מה שהמורה אומרת ולעמוד בקצב - מדובר במשימה לא קלה בכלל והבינה המלאכותית מצליחה לעשות את זה בצורה טובה!</a:t>
            </a:r>
            <a:endParaRPr>
              <a:solidFill>
                <a:schemeClr val="dk1"/>
              </a:solidFill>
            </a:endParaRPr>
          </a:p>
          <a:p>
            <a:pPr indent="0" lvl="0" marL="0" rtl="1" algn="r">
              <a:spcBef>
                <a:spcPts val="0"/>
              </a:spcBef>
              <a:spcAft>
                <a:spcPts val="0"/>
              </a:spcAft>
              <a:buNone/>
            </a:pPr>
            <a:r>
              <a:t/>
            </a:r>
            <a:endParaRPr/>
          </a:p>
          <a:p>
            <a:pPr indent="0" lvl="0" marL="0" rtl="1" algn="r">
              <a:spcBef>
                <a:spcPts val="0"/>
              </a:spcBef>
              <a:spcAft>
                <a:spcPts val="0"/>
              </a:spcAft>
              <a:buNone/>
            </a:pPr>
            <a:r>
              <a:rPr lang="en"/>
              <a:t>קישור ל-Google Translate</a:t>
            </a:r>
            <a:endParaRPr/>
          </a:p>
          <a:p>
            <a:pPr indent="0" lvl="0" marL="0" rtl="0" algn="l">
              <a:spcBef>
                <a:spcPts val="0"/>
              </a:spcBef>
              <a:spcAft>
                <a:spcPts val="0"/>
              </a:spcAft>
              <a:buNone/>
            </a:pPr>
            <a:r>
              <a:rPr lang="en" u="sng">
                <a:solidFill>
                  <a:schemeClr val="hlink"/>
                </a:solidFill>
                <a:hlinkClick r:id="rId3"/>
              </a:rPr>
              <a:t>https://translate.google.com/?hl=iw&amp;sl=iw&amp;tl=it&amp;op=translate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1a47364cf5_0_180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1a47364cf5_0_1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שתפו את הסיפור שלכם.</a:t>
            </a:r>
            <a:r>
              <a:rPr lang="en"/>
              <a:t> תנו לתלמידים לשתף את ההזמנה שהם תימללו באמצעות ההקלדה הקולית.</a:t>
            </a:r>
            <a:endParaRPr/>
          </a:p>
          <a:p>
            <a:pPr indent="0" lvl="0" marL="0" rtl="1" algn="r">
              <a:spcBef>
                <a:spcPts val="0"/>
              </a:spcBef>
              <a:spcAft>
                <a:spcPts val="0"/>
              </a:spcAft>
              <a:buNone/>
            </a:pPr>
            <a:r>
              <a:rPr lang="en"/>
              <a:t>פרט מעניין שניתן להוסיף: הקול שאתם שומעים כעת, כמו הקול של העוזרות הקוליות המוכרות Siri, Alexa ו-Google Assistant, נוצר באמצעות בינה מלאכותית שלמדה איך לייצר קול אנושי.</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1a47364cf5_0_181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1a47364cf5_0_1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נגדיר את המושג המרת כתב לשפה.</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1a47364cf5_0_183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1a47364cf5_0_1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נחבר את מה שלמדנו על בינה מלאכותית לחיי היומיום שלנו. זה פותח המון אפשרויות שעוזרות לנו ביום-יום, ולפעמים אנחנו אפילו לא שמים לב לכך.</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דגשים: חשוב להראות איך תמלול AI מקל על החיים, וש-AI יכול להעצים את היכולות שלנו ועל ידי שימוש בטכנולוגיה בצורה נכונה נוכל לשפר את עצמנו ולעזור לסביבה שלנו.</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שאלו את התלמידים: </a:t>
            </a:r>
            <a:r>
              <a:rPr i="1" lang="en">
                <a:solidFill>
                  <a:schemeClr val="dk1"/>
                </a:solidFill>
              </a:rPr>
              <a:t>"מה עוד אפשר לעשות עם המרה בין כתב לשפה?"</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'תמלול הרצאות או שיעורים': </a:t>
            </a:r>
            <a:r>
              <a:rPr lang="en">
                <a:solidFill>
                  <a:schemeClr val="dk1"/>
                </a:solidFill>
              </a:rPr>
              <a:t>כדי לא לפספס חומר חשוב שנאמר בשיעור.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'תמלול ראיונות עיתונאיים': </a:t>
            </a:r>
            <a:r>
              <a:rPr lang="en">
                <a:solidFill>
                  <a:schemeClr val="dk1"/>
                </a:solidFill>
              </a:rPr>
              <a:t>עוזר לעיתונאים להפיק כתבות מהר יותר.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'תמלול שיחות טלפון': </a:t>
            </a:r>
            <a:r>
              <a:rPr lang="en">
                <a:solidFill>
                  <a:schemeClr val="dk1"/>
                </a:solidFill>
              </a:rPr>
              <a:t>שימושי למעקב אחרי שיחות חשובות בעבודה או בבית.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'עזרה ללקויי שמיעה': </a:t>
            </a:r>
            <a:r>
              <a:rPr lang="en">
                <a:solidFill>
                  <a:schemeClr val="dk1"/>
                </a:solidFill>
              </a:rPr>
              <a:t>כתוביות בזמן אמת מאפשרות לאנשים עם בעיות שמיעה להשתתף בשיחות.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'אני לא מכיר עוד שימושים': </a:t>
            </a:r>
            <a:r>
              <a:rPr lang="en">
                <a:solidFill>
                  <a:schemeClr val="dk1"/>
                </a:solidFill>
              </a:rPr>
              <a:t>במקרה כזה, תנו דוגמאות נוספות ודונו באיך כל אחת מהן יכולה לשפר חוויות יומיומיות."</a:t>
            </a:r>
            <a:endParaRPr>
              <a:solidFill>
                <a:schemeClr val="dk1"/>
              </a:solidFill>
            </a:endParaRPr>
          </a:p>
          <a:p>
            <a:pPr indent="0" lvl="0" marL="0" rtl="1" algn="r">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a47364cf5_0_184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1a47364cf5_0_1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נחבר את מה שלמדנו על בינה מלאכותית לחיי היומיום שלנו.</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הסבירו לתלמידים שבינה מלאכותית יכולה 'להקשיב' לדיבור ולהפוך אותו לטקסט בצורה מהירה ומדויקת. זה פותח המון אפשרויות שעוזרות לנו ביום-יום, ולפעמים אנחנו אפילו לא שמים לב לכך.</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הנה כמה דוגמאות לשימושים בתמלול בינה מלאכותית:</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עוזרות קוליות (כמו Siri, Alexa, Google Assistant): </a:t>
            </a:r>
            <a:r>
              <a:rPr lang="en">
                <a:solidFill>
                  <a:schemeClr val="dk1"/>
                </a:solidFill>
              </a:rPr>
              <a:t>עוזרות קוליות מאזינות לפקודות שלכם, מבינות את הדיבור ומבצעות פעולות כמו שליחת הודעות, הפעלת שעון מעורר, או חיפוש מידע באינטרנט.</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Google Translate לתרגום בזמן אמת: </a:t>
            </a:r>
            <a:r>
              <a:rPr lang="en">
                <a:solidFill>
                  <a:schemeClr val="dk1"/>
                </a:solidFill>
              </a:rPr>
              <a:t>בינה מלאכותית מתמללת ומתרגמת את הדיבור שלכם בזמן אמת לשפה אחרת, מה שמאפשר לכם לדבר עם אנשים שאינם דוברים את השפה שלכם, בין אם זה בחו"ל או עם אנשים ממדינות אחרות.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כתוביות אוטומטיות לסרטונים: </a:t>
            </a:r>
            <a:r>
              <a:rPr lang="en">
                <a:solidFill>
                  <a:schemeClr val="dk1"/>
                </a:solidFill>
              </a:rPr>
              <a:t>כשאתם צופים בסרטון, יש מערכות שיוצרות כתוביות אוטומטיות. זה שימושי במיוחד כשלא שומעים טוב או כשצופים בסרטון בשפה שאינה מוכרת.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זיהוי מחלות: </a:t>
            </a:r>
            <a:r>
              <a:rPr lang="en">
                <a:solidFill>
                  <a:schemeClr val="dk1"/>
                </a:solidFill>
              </a:rPr>
              <a:t>באמצעות ניתוח של קול ניתן יהיה לבצע מעקב אחר מטופלים ובכך לבדוק התפתחות של מחלות.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כתוביות בלייב בפגישות וירטואליות: </a:t>
            </a:r>
            <a:r>
              <a:rPr lang="en">
                <a:solidFill>
                  <a:schemeClr val="dk1"/>
                </a:solidFill>
              </a:rPr>
              <a:t>בזמן שיעורים בזום או בפלטפורמות אחרות, ניתן להוסיף כתוביות בזמן אמת כך שכל מה שנאמר בפגישה מופיע בטקסט, דבר שעוזר למי שמתקשה לשמוע או כשיש רעשי רקע.</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הקלטות בוואטסאפ: </a:t>
            </a:r>
            <a:r>
              <a:rPr lang="en">
                <a:solidFill>
                  <a:schemeClr val="dk1"/>
                </a:solidFill>
              </a:rPr>
              <a:t>במקום להאזין להקלטות ארוכות, תוכלו להפוך אותן לטקסט ולקרוא את מה שנאמר. זה חוסך זמן במיוחד כשאתם בסביבה רועשת או כשאין לכם זמן להקשיב.</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1a47364cf5_0_185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1a47364cf5_0_1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הסבירו לתלמידים שראינו פה יכולת מדהימה שיש לה המון שימושים ביומיום. בואו נבין יחד איך עושים את זה.</a:t>
            </a:r>
            <a:endParaRPr/>
          </a:p>
          <a:p>
            <a:pPr indent="0" lvl="0" marL="0" rtl="1" algn="r">
              <a:spcBef>
                <a:spcPts val="0"/>
              </a:spcBef>
              <a:spcAft>
                <a:spcPts val="0"/>
              </a:spcAft>
              <a:buNone/>
            </a:pPr>
            <a:r>
              <a:t/>
            </a:r>
            <a:endParaRPr/>
          </a:p>
          <a:p>
            <a:pPr indent="0" lvl="0" marL="0" rtl="1" algn="r">
              <a:spcBef>
                <a:spcPts val="0"/>
              </a:spcBef>
              <a:spcAft>
                <a:spcPts val="0"/>
              </a:spcAft>
              <a:buClr>
                <a:schemeClr val="dk1"/>
              </a:buClr>
              <a:buSzPts val="1100"/>
              <a:buFont typeface="Arial"/>
              <a:buNone/>
            </a:pPr>
            <a:r>
              <a:rPr lang="en"/>
              <a:t>כדי להצליח להבין ולתמלל את מה שאנחנו אומרים, הבינה המלאכותית צריכה להבין את הקול שאנחנו מפיקים.</a:t>
            </a:r>
            <a:endParaRPr/>
          </a:p>
          <a:p>
            <a:pPr indent="0" lvl="0" marL="0" rtl="1" algn="r">
              <a:spcBef>
                <a:spcPts val="0"/>
              </a:spcBef>
              <a:spcAft>
                <a:spcPts val="0"/>
              </a:spcAft>
              <a:buNone/>
            </a:pPr>
            <a:r>
              <a:t/>
            </a:r>
            <a:endParaRPr/>
          </a:p>
          <a:p>
            <a:pPr indent="0" lvl="0" marL="0" rtl="1" algn="r">
              <a:spcBef>
                <a:spcPts val="0"/>
              </a:spcBef>
              <a:spcAft>
                <a:spcPts val="0"/>
              </a:spcAft>
              <a:buClr>
                <a:schemeClr val="dk1"/>
              </a:buClr>
              <a:buSzPts val="1100"/>
              <a:buFont typeface="Arial"/>
              <a:buNone/>
            </a:pPr>
            <a:r>
              <a:t/>
            </a:r>
            <a:endParaRPr b="1"/>
          </a:p>
          <a:p>
            <a:pPr indent="0" lvl="0" marL="0" rtl="1" algn="r">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1a47364cf5_0_186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1a47364cf5_0_1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כדי להמחיש כיצד הקול שלכם "נראה" נשתמש באתר </a:t>
            </a:r>
            <a:r>
              <a:rPr lang="en" u="sng">
                <a:solidFill>
                  <a:schemeClr val="hlink"/>
                </a:solidFill>
                <a:hlinkClick r:id="rId2"/>
              </a:rPr>
              <a:t>seeing music</a:t>
            </a:r>
            <a:r>
              <a:rPr lang="en">
                <a:solidFill>
                  <a:schemeClr val="dk1"/>
                </a:solidFill>
              </a:rPr>
              <a:t>. נעשה הדגמה בכיתה כך שהמורה ידגים לתלמידים. אם תרצו, תוכלו לתת לתלמידים להתנסות בעצמם באתר.</a:t>
            </a:r>
            <a:endParaRPr>
              <a:solidFill>
                <a:schemeClr val="dk1"/>
              </a:solidFill>
            </a:endParaRPr>
          </a:p>
          <a:p>
            <a:pPr indent="0" lvl="0" marL="0" rtl="1" algn="r">
              <a:lnSpc>
                <a:spcPct val="115000"/>
              </a:lnSpc>
              <a:spcBef>
                <a:spcPts val="0"/>
              </a:spcBef>
              <a:spcAft>
                <a:spcPts val="0"/>
              </a:spcAft>
              <a:buNone/>
            </a:pPr>
            <a:r>
              <a:rPr lang="en">
                <a:solidFill>
                  <a:schemeClr val="dk1"/>
                </a:solidFill>
              </a:rPr>
              <a:t>היכנסו לאתר ולחצו על Start Playing. אשרו את השימוש במיקרופון והתחילו לדבר!</a:t>
            </a:r>
            <a:endParaRPr>
              <a:solidFill>
                <a:schemeClr val="dk1"/>
              </a:solidFill>
            </a:endParaRPr>
          </a:p>
          <a:p>
            <a:pPr indent="0" lvl="0" marL="0" rtl="1" algn="r">
              <a:lnSpc>
                <a:spcPct val="115000"/>
              </a:lnSpc>
              <a:spcBef>
                <a:spcPts val="0"/>
              </a:spcBef>
              <a:spcAft>
                <a:spcPts val="0"/>
              </a:spcAft>
              <a:buNone/>
            </a:pPr>
            <a:r>
              <a:rPr lang="en">
                <a:solidFill>
                  <a:schemeClr val="dk1"/>
                </a:solidFill>
              </a:rPr>
              <a:t>תראו כיצד המחשב יוצר גל קול שמתאים לדיבור שלכם. אם תדברו בגול גבוה הגל יעלה ואם תדברו בקול נמוך הגל ירד. אם תרצו, תנו לתלמידים לפתוח את האתר ולהתנסות בעצמם, כך שיראו כיצד המחשב קולט את הקול שלהם.</a:t>
            </a:r>
            <a:endParaRPr>
              <a:solidFill>
                <a:schemeClr val="dk1"/>
              </a:solidFill>
            </a:endParaRPr>
          </a:p>
          <a:p>
            <a:pPr indent="0" lvl="0" marL="0" rtl="1" algn="r">
              <a:lnSpc>
                <a:spcPct val="115000"/>
              </a:lnSpc>
              <a:spcBef>
                <a:spcPts val="0"/>
              </a:spcBef>
              <a:spcAft>
                <a:spcPts val="0"/>
              </a:spcAft>
              <a:buNone/>
            </a:pPr>
            <a:r>
              <a:t/>
            </a:r>
            <a:endParaRPr>
              <a:solidFill>
                <a:schemeClr val="dk1"/>
              </a:solidFill>
            </a:endParaRPr>
          </a:p>
          <a:p>
            <a:pPr indent="0" lvl="0" marL="0" rtl="1" algn="r">
              <a:lnSpc>
                <a:spcPct val="115000"/>
              </a:lnSpc>
              <a:spcBef>
                <a:spcPts val="0"/>
              </a:spcBef>
              <a:spcAft>
                <a:spcPts val="0"/>
              </a:spcAft>
              <a:buNone/>
            </a:pPr>
            <a:r>
              <a:rPr lang="en">
                <a:solidFill>
                  <a:schemeClr val="dk1"/>
                </a:solidFill>
              </a:rPr>
              <a:t>בלשונית Example Voice תוכלו לטעון קול של אדם או של כלי נגינה שהכונו מראש ותוכלו לראות איך המחשב מבין את הקול שלהם.</a:t>
            </a:r>
            <a:endParaRPr>
              <a:solidFill>
                <a:schemeClr val="dk1"/>
              </a:solidFill>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rPr>
              <a:t>כהסבר נוסף לדוגמה מהשקף הקודם, בלשונית Visualization תוכלו לבחור באופציה שנקראת Oscilloscope שיראה לכם כיצד גל הקול שלכם נראה (ממש כמו בדוגמה הקודמת)</a:t>
            </a:r>
            <a:endParaRPr>
              <a:solidFill>
                <a:schemeClr val="dk1"/>
              </a:solidFill>
            </a:endParaRPr>
          </a:p>
          <a:p>
            <a:pPr indent="0" lvl="0" marL="0" marR="57150" rtl="1" algn="r">
              <a:lnSpc>
                <a:spcPct val="115000"/>
              </a:lnSpc>
              <a:spcBef>
                <a:spcPts val="0"/>
              </a:spcBef>
              <a:spcAft>
                <a:spcPts val="0"/>
              </a:spcAft>
              <a:buNone/>
            </a:pPr>
            <a:r>
              <a:t/>
            </a:r>
            <a:endParaRPr>
              <a:solidFill>
                <a:schemeClr val="dk1"/>
              </a:solidFill>
              <a:latin typeface="Google Sans"/>
              <a:ea typeface="Google Sans"/>
              <a:cs typeface="Google Sans"/>
              <a:sym typeface="Google Sans"/>
            </a:endParaRPr>
          </a:p>
          <a:p>
            <a:pPr indent="0" lvl="0" marL="0" rtl="1" algn="r">
              <a:lnSpc>
                <a:spcPct val="115000"/>
              </a:lnSpc>
              <a:spcBef>
                <a:spcPts val="1200"/>
              </a:spcBef>
              <a:spcAft>
                <a:spcPts val="0"/>
              </a:spcAft>
              <a:buNone/>
            </a:pPr>
            <a:r>
              <a:rPr lang="en">
                <a:solidFill>
                  <a:schemeClr val="dk1"/>
                </a:solidFill>
              </a:rPr>
              <a:t>קישור לאתר</a:t>
            </a:r>
            <a:endParaRPr>
              <a:solidFill>
                <a:schemeClr val="dk1"/>
              </a:solidFill>
            </a:endParaRPr>
          </a:p>
          <a:p>
            <a:pPr indent="0" lvl="0" marL="0" rtl="0" algn="l">
              <a:lnSpc>
                <a:spcPct val="115000"/>
              </a:lnSpc>
              <a:spcBef>
                <a:spcPts val="1200"/>
              </a:spcBef>
              <a:spcAft>
                <a:spcPts val="0"/>
              </a:spcAft>
              <a:buNone/>
            </a:pPr>
            <a:r>
              <a:rPr lang="en" u="sng">
                <a:solidFill>
                  <a:schemeClr val="hlink"/>
                </a:solidFill>
                <a:hlinkClick r:id="rId3"/>
              </a:rPr>
              <a:t>https://creatability.withgoogle.com/seeing-music/</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1a47364cf5_0_188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1a47364cf5_0_1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lang="en">
                <a:solidFill>
                  <a:schemeClr val="dk1"/>
                </a:solidFill>
              </a:rPr>
              <a:t>כך נראה גל קול. את הדוגמא הזו ועוד דוגמאות אחרות נספק לבינה המלאכותית כדי שהיא תוכל ללמוד איך נשמע קול ומה נאמר בו.</a:t>
            </a:r>
            <a:endParaRPr>
              <a:solidFill>
                <a:schemeClr val="dk1"/>
              </a:solidFill>
            </a:endParaRPr>
          </a:p>
          <a:p>
            <a:pPr indent="0" lvl="0" marL="0" marR="57150" rtl="1" algn="r">
              <a:lnSpc>
                <a:spcPct val="115000"/>
              </a:lnSpc>
              <a:spcBef>
                <a:spcPts val="0"/>
              </a:spcBef>
              <a:spcAft>
                <a:spcPts val="0"/>
              </a:spcAft>
              <a:buNone/>
            </a:pPr>
            <a:r>
              <a:t/>
            </a:r>
            <a:endParaRPr>
              <a:solidFill>
                <a:schemeClr val="dk1"/>
              </a:solidFill>
              <a:latin typeface="Google Sans"/>
              <a:ea typeface="Google Sans"/>
              <a:cs typeface="Google Sans"/>
              <a:sym typeface="Google Sans"/>
            </a:endParaRPr>
          </a:p>
          <a:p>
            <a:pPr indent="0" lvl="0" marL="0" rtl="1" algn="r">
              <a:lnSpc>
                <a:spcPct val="115000"/>
              </a:lnSpc>
              <a:spcBef>
                <a:spcPts val="1200"/>
              </a:spcBef>
              <a:spcAft>
                <a:spcPts val="0"/>
              </a:spcAft>
              <a:buNone/>
            </a:pPr>
            <a:r>
              <a:rPr lang="en">
                <a:solidFill>
                  <a:schemeClr val="dk1"/>
                </a:solidFill>
              </a:rPr>
              <a:t>קישור לאתר</a:t>
            </a:r>
            <a:endParaRPr>
              <a:solidFill>
                <a:schemeClr val="dk1"/>
              </a:solidFill>
            </a:endParaRPr>
          </a:p>
          <a:p>
            <a:pPr indent="0" lvl="0" marL="0" rtl="0" algn="l">
              <a:lnSpc>
                <a:spcPct val="115000"/>
              </a:lnSpc>
              <a:spcBef>
                <a:spcPts val="1200"/>
              </a:spcBef>
              <a:spcAft>
                <a:spcPts val="0"/>
              </a:spcAft>
              <a:buNone/>
            </a:pPr>
            <a:r>
              <a:rPr lang="en" u="sng">
                <a:solidFill>
                  <a:schemeClr val="hlink"/>
                </a:solidFill>
                <a:hlinkClick r:id="rId2"/>
              </a:rPr>
              <a:t>https://creatability.withgoogle.com/seeing-music/</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7413b0f03_0_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d7413b0f0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t>בשקופית זו תוכלו למצוא קישורים למערך השיעור ולסרטון הדרכה שיסביר לכם על השיעור.</a:t>
            </a:r>
            <a:endParaRPr/>
          </a:p>
          <a:p>
            <a:pPr indent="0" lvl="0" marL="0" rtl="1" algn="r">
              <a:spcBef>
                <a:spcPts val="0"/>
              </a:spcBef>
              <a:spcAft>
                <a:spcPts val="0"/>
              </a:spcAft>
              <a:buNone/>
            </a:pPr>
            <a:r>
              <a:rPr lang="en"/>
              <a:t>כחומר נוסף, תוכלו להכנס </a:t>
            </a:r>
            <a:r>
              <a:rPr lang="en" u="sng">
                <a:solidFill>
                  <a:schemeClr val="hlink"/>
                </a:solidFill>
                <a:hlinkClick r:id="rId2"/>
              </a:rPr>
              <a:t>לקישור</a:t>
            </a:r>
            <a:r>
              <a:rPr lang="en"/>
              <a:t> ולצפות בסרטון המסביר על Project Relate (ללא הפתיחה)</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1a47364cf5_0_188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1a47364cf5_0_1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הסבירו לתלמידים איך בינה מלאכותית ממירה שפה לכתב.</a:t>
            </a:r>
            <a:br>
              <a:rPr b="1" lang="en">
                <a:solidFill>
                  <a:schemeClr val="dk1"/>
                </a:solidFill>
              </a:rPr>
            </a:br>
            <a:r>
              <a:rPr lang="en">
                <a:solidFill>
                  <a:schemeClr val="dk1"/>
                </a:solidFill>
              </a:rPr>
              <a:t>הסבירו לתלמידים שתהליך תמלול שפה לכתב מבוסס על שלושה שלבים עיקריים:</a:t>
            </a:r>
            <a:endParaRPr>
              <a:solidFill>
                <a:schemeClr val="dk1"/>
              </a:solidFill>
            </a:endParaRPr>
          </a:p>
          <a:p>
            <a:pPr indent="-298450" lvl="0" marL="457200" rtl="1" algn="r">
              <a:lnSpc>
                <a:spcPct val="115000"/>
              </a:lnSpc>
              <a:spcBef>
                <a:spcPts val="1200"/>
              </a:spcBef>
              <a:spcAft>
                <a:spcPts val="0"/>
              </a:spcAft>
              <a:buClr>
                <a:schemeClr val="dk1"/>
              </a:buClr>
              <a:buSzPts val="1100"/>
              <a:buAutoNum type="arabicPeriod"/>
            </a:pPr>
            <a:r>
              <a:rPr b="1" lang="en">
                <a:solidFill>
                  <a:schemeClr val="dk1"/>
                </a:solidFill>
              </a:rPr>
              <a:t>קבלת מידע (איסוף נתונים): </a:t>
            </a:r>
            <a:r>
              <a:rPr lang="en">
                <a:solidFill>
                  <a:schemeClr val="dk1"/>
                </a:solidFill>
              </a:rPr>
              <a:t>הבינה המלאכותית מקבלת קבצי שמע עם תמלולים מתאימים (זוגות של קול וטקסט).</a:t>
            </a:r>
            <a:endParaRPr>
              <a:solidFill>
                <a:schemeClr val="dk1"/>
              </a:solidFill>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rPr>
              <a:t>אימון: </a:t>
            </a:r>
            <a:r>
              <a:rPr lang="en">
                <a:solidFill>
                  <a:schemeClr val="dk1"/>
                </a:solidFill>
              </a:rPr>
              <a:t>המערכת מתאמנת על תמלול השפה. לא נכנס לעומק </a:t>
            </a:r>
            <a:r>
              <a:rPr lang="en">
                <a:solidFill>
                  <a:schemeClr val="dk1"/>
                </a:solidFill>
              </a:rPr>
              <a:t>לתהליך</a:t>
            </a:r>
            <a:r>
              <a:rPr lang="en">
                <a:solidFill>
                  <a:schemeClr val="dk1"/>
                </a:solidFill>
              </a:rPr>
              <a:t> האימון אך הנה הסבר קצר ומפושט: היא מפרקת את המילים שנאמרות בקובץ הקול לחלקים קטנים יותר שנקראים פונמות, לאחר מכן היא מנסה לכתוב את הפונמה שנאמרה ולהבין מהי הפונמה שנאמרה אחריה ובסוף יוצרת טקסט מהדברים שנאמרו. הטקסט שהמערכת יצרה מושווה לטקסט שנאמר במקור ואם יש טעויות המערכת חוזרת על תהליך התמלול וכך המערכת מתאמנת.</a:t>
            </a:r>
            <a:endParaRPr>
              <a:solidFill>
                <a:schemeClr val="dk1"/>
              </a:solidFill>
            </a:endParaRPr>
          </a:p>
          <a:p>
            <a:pPr indent="-298450" lvl="0" marL="457200" rtl="1" algn="r">
              <a:lnSpc>
                <a:spcPct val="115000"/>
              </a:lnSpc>
              <a:spcBef>
                <a:spcPts val="0"/>
              </a:spcBef>
              <a:spcAft>
                <a:spcPts val="0"/>
              </a:spcAft>
              <a:buClr>
                <a:schemeClr val="dk1"/>
              </a:buClr>
              <a:buSzPts val="1100"/>
              <a:buAutoNum type="arabicPeriod"/>
            </a:pPr>
            <a:r>
              <a:rPr b="1" lang="en">
                <a:solidFill>
                  <a:schemeClr val="dk1"/>
                </a:solidFill>
              </a:rPr>
              <a:t>מבחן: </a:t>
            </a:r>
            <a:r>
              <a:rPr lang="en">
                <a:solidFill>
                  <a:schemeClr val="dk1"/>
                </a:solidFill>
              </a:rPr>
              <a:t>בשלב זה בודקים אם הבינה המלאכותית מצליחה לתמלל טקסט חדש בצורה נכונה.</a:t>
            </a:r>
            <a:endParaRPr>
              <a:solidFill>
                <a:schemeClr val="dk1"/>
              </a:solidFill>
            </a:endParaRPr>
          </a:p>
          <a:p>
            <a:pPr indent="0" lvl="0" marL="0" rtl="1" algn="r">
              <a:lnSpc>
                <a:spcPct val="115000"/>
              </a:lnSpc>
              <a:spcBef>
                <a:spcPts val="1200"/>
              </a:spcBef>
              <a:spcAft>
                <a:spcPts val="0"/>
              </a:spcAft>
              <a:buNone/>
            </a:pPr>
            <a:r>
              <a:rPr i="1" lang="en">
                <a:solidFill>
                  <a:schemeClr val="dk1"/>
                </a:solidFill>
              </a:rPr>
              <a:t>הבינה המלאכותית משתמשת בכל המילים במשפט כדי להבין מה אנחנו אומרים, היא משתמשת בהקשר כדי להבין אם אמרנו את המילה "קן" או את המילה "כן".</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שאלת העמקה: </a:t>
            </a:r>
            <a:r>
              <a:rPr i="1" lang="en">
                <a:solidFill>
                  <a:schemeClr val="dk1"/>
                </a:solidFill>
              </a:rPr>
              <a:t>"למה לדעתכם צריך לתת לבינה המלאכותית הרבה מאוד דוגמאות של קבצי שמע עם תמלול?"</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"כדי שהיא תלמד לזהות מילים בצורה טובה."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"אני לא בטוח" </a:t>
            </a:r>
            <a:r>
              <a:rPr lang="en">
                <a:solidFill>
                  <a:schemeClr val="dk1"/>
                </a:solidFill>
              </a:rPr>
              <a:t>- הסבירו שאם הבינה המלאכותית תראה הרבה דוגמאות, היא תוכל לזהות תבניות ולהבין איך מילים נוצרות במצבים שונים.</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שאלת העמקה</a:t>
            </a:r>
            <a:r>
              <a:rPr b="1" lang="en">
                <a:solidFill>
                  <a:schemeClr val="dk1"/>
                </a:solidFill>
              </a:rPr>
              <a:t>: </a:t>
            </a:r>
            <a:r>
              <a:rPr i="1" lang="en">
                <a:solidFill>
                  <a:schemeClr val="dk1"/>
                </a:solidFill>
              </a:rPr>
              <a:t>"מה נוכל לעשות אם הבינה המלאכותית לא מצליחה לתמלל נכון את קובץ השמע החדש?"</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"צריך לאמן אותה עם עוד דוגמאות." </a:t>
            </a:r>
            <a:r>
              <a:rPr lang="en">
                <a:solidFill>
                  <a:schemeClr val="dk1"/>
                </a:solidFill>
              </a:rPr>
              <a:t> - נכון! ככל שהיא תתאמן על יותר דוגמאות, היא תשתפר.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"אולי הדוגמאות לא היו טובות מספיק."</a:t>
            </a:r>
            <a:r>
              <a:rPr lang="en">
                <a:solidFill>
                  <a:schemeClr val="dk1"/>
                </a:solidFill>
              </a:rPr>
              <a:t>  - נכון, חשוב שהדוגמאות יהיו מגוונות כדי שהמערכת תוכל להתמודד עם כל מיני סוגי קול ומבטאים.</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1a47364cf5_0_191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1a47364cf5_0_1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400"/>
              </a:spcBef>
              <a:spcAft>
                <a:spcPts val="0"/>
              </a:spcAft>
              <a:buClr>
                <a:schemeClr val="dk1"/>
              </a:buClr>
              <a:buSzPts val="1100"/>
              <a:buFont typeface="Arial"/>
              <a:buNone/>
            </a:pPr>
            <a:r>
              <a:rPr b="1" lang="en">
                <a:solidFill>
                  <a:schemeClr val="dk1"/>
                </a:solidFill>
              </a:rPr>
              <a:t>נשווה בין תהליך הלמידה של בינה מלאכותית לבני אדם: </a:t>
            </a:r>
            <a:r>
              <a:rPr lang="en">
                <a:solidFill>
                  <a:schemeClr val="dk1"/>
                </a:solidFill>
              </a:rPr>
              <a:t>"התהליך שבינה מלאכותית עוברת דומה מאוד לאיך שאנחנו, בני האדם, לומדים דברים חדשים."</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1. קבלת מידע (איסוף נתונים):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בני אדם: </a:t>
            </a:r>
            <a:r>
              <a:rPr lang="en">
                <a:solidFill>
                  <a:schemeClr val="dk1"/>
                </a:solidFill>
              </a:rPr>
              <a:t>אנחנו אוספים מילים חדשות על ידי האזנה לאחרים וראיית המילה כתובה.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בינה מלאכותית: </a:t>
            </a:r>
            <a:r>
              <a:rPr lang="en">
                <a:solidFill>
                  <a:schemeClr val="dk1"/>
                </a:solidFill>
              </a:rPr>
              <a:t>מקבלת קבצי שמע עם תמלולים.</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2. אימון (תרגול):</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בני אדם: </a:t>
            </a:r>
            <a:r>
              <a:rPr lang="en">
                <a:solidFill>
                  <a:schemeClr val="dk1"/>
                </a:solidFill>
              </a:rPr>
              <a:t>מתרגלים דיבור, שוגים, ולומדים מהתיקונים שהם מקבלים.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בינה מלאכותית: </a:t>
            </a:r>
            <a:r>
              <a:rPr lang="en">
                <a:solidFill>
                  <a:schemeClr val="dk1"/>
                </a:solidFill>
              </a:rPr>
              <a:t>מתאמנת על ידי ניסיון לתמלל קבצי שמע והשוואת התוצאה לתמלול הידוע. היא משפרת את עצמה לפי הטעויות וההצלחות.</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3. מבחן (יישום):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בני אדם: </a:t>
            </a:r>
            <a:r>
              <a:rPr lang="en">
                <a:solidFill>
                  <a:schemeClr val="dk1"/>
                </a:solidFill>
              </a:rPr>
              <a:t>מתמודדים עם מילים ומשפטים חדשים ומשתמשים באינטואיציה ובהקשר כדי להבין אותם.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בינה מלאכותית: </a:t>
            </a:r>
            <a:r>
              <a:rPr lang="en">
                <a:solidFill>
                  <a:schemeClr val="dk1"/>
                </a:solidFill>
              </a:rPr>
              <a:t>כמו בני אדם הבינה המלאכותית משתמשת בהקשר כדי להבין על מה נאמר. </a:t>
            </a:r>
            <a:r>
              <a:rPr lang="en">
                <a:solidFill>
                  <a:schemeClr val="dk1"/>
                </a:solidFill>
              </a:rPr>
              <a:t>נבחן אותה על קבצי שמע חדשים כדי לבדוק אם היא יכולה לתמלל אותם בצורה נכונה.</a:t>
            </a:r>
            <a:endParaRPr b="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הסבירו לתלמידים שבדיוק כמו שבני אדם לומדים שפה על ידי חשיפה, תרגול ובדיקה, כך גם בינה מלאכותית משתפרת ומדויקת יותר ככל שהיא מתאמנת על דוגמאות מגוונות.</a:t>
            </a:r>
            <a:br>
              <a:rPr lang="en">
                <a:solidFill>
                  <a:schemeClr val="dk1"/>
                </a:solidFill>
              </a:rPr>
            </a:br>
            <a:r>
              <a:rPr lang="en">
                <a:solidFill>
                  <a:schemeClr val="dk1"/>
                </a:solidFill>
              </a:rPr>
              <a:t>באמצעות כלים אלו, אנחנו יכולים ליצור בינה מלאכותית כמו בפרויקט Relate שראינו בתחילת השיעור - בינה מלאכותית שיכולה לעזור לקהילה.</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הערה: בני אדם ובינה מלאכותית לא לומדים בדיוק אותה צורה. אבל יש דמיון ביניהם מכיוון שגם בינה מלאכותית וגם בני אדם לומדים מעולה מדוגמאות.</a:t>
            </a:r>
            <a:endParaRPr>
              <a:solidFill>
                <a:schemeClr val="dk1"/>
              </a:solidFill>
            </a:endParaRPr>
          </a:p>
          <a:p>
            <a:pPr indent="0" lvl="0" marL="0" rtl="1" algn="r">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1a47364cf5_0_195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1a47364cf5_0_1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b="1" lang="en">
                <a:solidFill>
                  <a:schemeClr val="dk1"/>
                </a:solidFill>
              </a:rPr>
              <a:t>שאלו את התלמידים: </a:t>
            </a:r>
            <a:r>
              <a:rPr i="1" lang="en">
                <a:solidFill>
                  <a:schemeClr val="dk1"/>
                </a:solidFill>
              </a:rPr>
              <a:t>"מה עוד אפשר לעשות עם בינה מלאכותית ושמע?"</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"אפשר ליצור פסקולים מותאמים אישית לסרטים ומשחקים." - נכון, הבינה המלאכותית יודעת לנתח סצנות וליצור מוזיקה שמחזקת את האווירה.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"אפשר לשפר את איכות הקול בהקלטות ישנות." - בהחלט, הבינה המלאכותית יכולה לשחזר ולנקות רעשים מתוך הקלטות ישנות.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"אפשר ליצור אפקטים קוליים מציאותיים." - נכון, הבינה המלאכותית מסייעת בהפקת אפקטים קוליים שמדמים סביבות שונות.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"אפשר להציע מוזיקה שמתאימה למצב רוח." - בדיוק, הבינה המלאכותית יודעת לנתח רגשות ולהתאים להם מוזיקה רלוונטית.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"אפשר ללמד אותה לזהות סגנונות קוליים של אנשים." - נכון, ניתן להשתמש בבינה מלאכותית כדי לנתח דפוסי קול וזיהוי אישי, ממש כמו שראינו בפרויקט Relate בתחילת השיעור.</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1a47364cf5_0_196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1a47364cf5_0_1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כעת נציג לתלמידים דוגמה נוספת לשימוש יצירתי בבינה מלאכותית בתחום השמע – יצירת מוזיקה מקורית באמצעות כלים מבוססי AI, כמו Suno ו</a:t>
            </a:r>
            <a:r>
              <a:rPr lang="en">
                <a:solidFill>
                  <a:schemeClr val="dk1"/>
                </a:solidFill>
              </a:rPr>
              <a:t>-Musical Canvas</a:t>
            </a:r>
            <a:r>
              <a:rPr lang="en">
                <a:solidFill>
                  <a:schemeClr val="dk1"/>
                </a:solidFill>
              </a:rPr>
              <a:t>.</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אנחנו נשתמש ב-Suno ו-</a:t>
            </a:r>
            <a:r>
              <a:rPr lang="en">
                <a:solidFill>
                  <a:schemeClr val="dk1"/>
                </a:solidFill>
              </a:rPr>
              <a:t>Musical Canvas</a:t>
            </a:r>
            <a:r>
              <a:rPr lang="en">
                <a:solidFill>
                  <a:schemeClr val="dk1"/>
                </a:solidFill>
              </a:rPr>
              <a:t>. אלו כלים מבוססי AI שמאפשרים לנו ליצור מוזיקה. אפשר לבחור סגנון, כלים מוזיקליים ואפילו לכתוב שירים על נושאים שמעניינים אותנו.</a:t>
            </a:r>
            <a:endParaRPr>
              <a:solidFill>
                <a:schemeClr val="dk1"/>
              </a:solidFill>
            </a:endParaRPr>
          </a:p>
          <a:p>
            <a:pPr indent="0" lvl="0" marL="0" rtl="1" algn="r">
              <a:spcBef>
                <a:spcPts val="0"/>
              </a:spcBef>
              <a:spcAft>
                <a:spcPts val="0"/>
              </a:spcAft>
              <a:buClr>
                <a:schemeClr val="dk1"/>
              </a:buClr>
              <a:buSzPts val="1100"/>
              <a:buFont typeface="Arial"/>
              <a:buNone/>
            </a:pPr>
            <a:r>
              <a:rPr lang="en">
                <a:solidFill>
                  <a:schemeClr val="dk1"/>
                </a:solidFill>
              </a:rPr>
              <a:t>תחילה, נסביר על </a:t>
            </a:r>
            <a:r>
              <a:rPr lang="en">
                <a:solidFill>
                  <a:schemeClr val="dk1"/>
                </a:solidFill>
              </a:rPr>
              <a:t>Musical Canvas</a:t>
            </a:r>
            <a:r>
              <a:rPr lang="en">
                <a:solidFill>
                  <a:schemeClr val="dk1"/>
                </a:solidFill>
              </a:rPr>
              <a:t>  - דרך הכלי הזה נראה יחד את היכולות המיוחדות של בינה מלאכותית ושמע על ידי יצירת כלי נגינה באמצעות בינה מלאכותית.</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שאלו את התלמידים - שאלת העמקה: </a:t>
            </a:r>
            <a:r>
              <a:rPr i="1" lang="en">
                <a:solidFill>
                  <a:schemeClr val="dk1"/>
                </a:solidFill>
              </a:rPr>
              <a:t>"למה לדעתכם AI מתאימה גם ליצירת מוזיקה?"</a:t>
            </a:r>
            <a:endParaRPr i="1">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תשובות אפשריות:</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b="1" lang="en">
                <a:solidFill>
                  <a:schemeClr val="dk1"/>
                </a:solidFill>
              </a:rPr>
              <a:t>"כי אפשר ללמד אותה על הרבה סגנונות מוזיקה."</a:t>
            </a:r>
            <a:r>
              <a:rPr lang="en">
                <a:solidFill>
                  <a:schemeClr val="dk1"/>
                </a:solidFill>
              </a:rPr>
              <a:t> - נכון, הבינה המלאכותית לומדת מדוגמאות רבות של שירים וסגנונות מוזיקליים.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b="1" lang="en">
                <a:solidFill>
                  <a:schemeClr val="dk1"/>
                </a:solidFill>
              </a:rPr>
              <a:t>"כי היא יכולה לחבר בין מילים ומנגינות."</a:t>
            </a:r>
            <a:r>
              <a:rPr lang="en">
                <a:solidFill>
                  <a:schemeClr val="dk1"/>
                </a:solidFill>
              </a:rPr>
              <a:t> - בדיוק, הבינה המלאכותית יכולה לשלב בין תוכן מילולי למוזיקלי.</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בשקפים הבאים נמצאים הוראות הפעלה לכל אחד משני הכלים. כדאי לעבור עליהם לפני השיעור.</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דגשים חשובים: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במידה והתלמידים לא יכולים לעשות את הפעילות בעצמם, עשו אותה באופן קבוצתי ככיתה כשהמורה מדריך את התלמידים ויוצר יחד איתם שיר כיתתי.</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הבהירו את חשיבות שמירת הפרטיות ואי אזכור של שמות אישיים.</a:t>
            </a:r>
            <a:endParaRPr>
              <a:solidFill>
                <a:schemeClr val="dk1"/>
              </a:solidFill>
            </a:endParaRPr>
          </a:p>
          <a:p>
            <a:pPr indent="0" lvl="0" marL="0" rtl="1" algn="r">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https://suno.com</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0097A7"/>
                </a:solidFill>
                <a:hlinkClick r:id="rId3">
                  <a:extLst>
                    <a:ext uri="{A12FA001-AC4F-418D-AE19-62706E023703}">
                      <ahyp:hlinkClr val="tx"/>
                    </a:ext>
                  </a:extLst>
                </a:hlinkClick>
              </a:rPr>
              <a:t>https://artsandculture.google.com/experiment/8QFo2oQr2uT3pg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1a47364cf5_0_197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1a47364cf5_0_1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Clr>
                <a:schemeClr val="dk1"/>
              </a:buClr>
              <a:buSzPts val="1100"/>
              <a:buFont typeface="Arial"/>
              <a:buNone/>
            </a:pPr>
            <a:r>
              <a:rPr lang="en">
                <a:solidFill>
                  <a:schemeClr val="dk1"/>
                </a:solidFill>
              </a:rPr>
              <a:t>כעת נעבור להתנסות ב-Musical Canvas. </a:t>
            </a:r>
            <a:r>
              <a:rPr lang="en">
                <a:solidFill>
                  <a:schemeClr val="dk1"/>
                </a:solidFill>
              </a:rPr>
              <a:t>ראינו שניתן להשתמש ב-AI כדי להמיר בין שפה לכתב, דנו על שימושים נוספים של בינה מלאכותית ושמע וכעת נתנסה בשימוש נוסף - נשתמש ב-AI כדי ליצור מוזיקה. הפעם נשתמש בציור כדי ליצור מנגינה חדשה. כמו שהמרנו בין שפה לכתב כעת נמיר ציור למנגינה - זוהי עוד יכולת של הבינה המלאכותית שקשורה לשמע.</a:t>
            </a:r>
            <a:endParaRPr>
              <a:solidFill>
                <a:schemeClr val="dk1"/>
              </a:solidFill>
            </a:endParaRPr>
          </a:p>
          <a:p>
            <a:pPr indent="0" lvl="0" marL="0" rtl="1" algn="r">
              <a:lnSpc>
                <a:spcPct val="115000"/>
              </a:lnSpc>
              <a:spcBef>
                <a:spcPts val="0"/>
              </a:spcBef>
              <a:spcAft>
                <a:spcPts val="0"/>
              </a:spcAft>
              <a:buClr>
                <a:schemeClr val="dk1"/>
              </a:buClr>
              <a:buSzPts val="1100"/>
              <a:buFont typeface="Arial"/>
              <a:buNone/>
            </a:pPr>
            <a:r>
              <a:rPr lang="en">
                <a:solidFill>
                  <a:schemeClr val="dk1"/>
                </a:solidFill>
              </a:rPr>
              <a:t>הנחו את התלמידים ליצור מנגינה חדשה בעצמם באמצעות המדריך שבקישור הבא:</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u="sng">
                <a:solidFill>
                  <a:schemeClr val="hlink"/>
                </a:solidFill>
                <a:hlinkClick r:id="rId2"/>
              </a:rPr>
              <a:t>https://docs.google.com/document/d/1vOpRUm_klAE1FXI2RmzBzmmv-jal8J0XbaVlil60nRk/edit?usp=sharing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1a47364cf5_0_198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1a47364cf5_0_1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תנו לתלמידים לשתף את המנגינות שהם יצרו בעזרת הבינה המלאכותית</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1a47364cf5_0_199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1a47364cf5_0_19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כעת, ניצור שיר חדש באמצעות AI.</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נעשה את זה באמצעות אתר Suno. ניצור שיר כיתתי יחד. </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דגשים חשובים: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צרו שיר</a:t>
            </a:r>
            <a:r>
              <a:rPr lang="en">
                <a:solidFill>
                  <a:schemeClr val="dk1"/>
                </a:solidFill>
              </a:rPr>
              <a:t> באופן קבוצתי ככיתה כשהמורה מדריך את התלמידים ויוצר יחד איתם שיר כיתתי. הוראות ההפעלה של האתר נמצאות בשקופיות הבאות.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הבהירו את חשיבות שמירת הפרטיות ואי אזכור של שמות אישיים - לא נכניס לבינה מלאכותית מידע אישי ומזהה עלינו, בינה מלאכותית היא מוצר בפיתוח ומשתמש במידע שאנחנו נותנים לו כדי ללמוד.</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כדי לגשת לאתר התחברו אליו או פתחו חשבון אם אין לכם.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יש לכם 5 ניסיונות ליצור שיר אז נצלו אותם בחוכמה.</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1a47364cf5_0_200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1a47364cf5_0_2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תחילה, נבין כיצד משתמשים בכלי. הכנסו לאתר </a:t>
            </a:r>
            <a:r>
              <a:rPr lang="en" u="sng">
                <a:solidFill>
                  <a:schemeClr val="hlink"/>
                </a:solidFill>
                <a:hlinkClick r:id="rId2"/>
              </a:rPr>
              <a:t>Suno</a:t>
            </a:r>
            <a:r>
              <a:rPr lang="en">
                <a:solidFill>
                  <a:schemeClr val="dk1"/>
                </a:solidFill>
              </a:rPr>
              <a:t> (תוכלו להכנס דרך הקישור או ללחוץ על התמונה)</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u="sng">
                <a:solidFill>
                  <a:schemeClr val="hlink"/>
                </a:solidFill>
                <a:hlinkClick r:id="rId3"/>
              </a:rPr>
              <a:t>https://suno.com</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1a47364cf5_0_201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1a47364cf5_0_2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לחצו על Create a Song</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1a47364cf5_0_202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1a47364cf5_0_2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התחברו לאתר, ניתן להכניס אימייל או טלפון. במידה ואין לכם חשבון אתם יכולים ליצור אחד.</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1a47364cf5_0_170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1a47364cf5_0_1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Clr>
                <a:schemeClr val="dk1"/>
              </a:buClr>
              <a:buSzPts val="1100"/>
              <a:buFont typeface="Arial"/>
              <a:buNone/>
            </a:pPr>
            <a:r>
              <a:rPr lang="en">
                <a:solidFill>
                  <a:schemeClr val="dk1"/>
                </a:solidFill>
              </a:rPr>
              <a:t>הקרינו את סרטון הפתיחה המכניס את התלמידים לתוך עולם ה-AI. הסרטון מציג גם את פרויקט Relate - פרויקט שעוזר לאנשים עם מוגבלויות ולקויות בדיבור לתקשר על ידי בינה מלאכותית.</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אם התלמידים מגיבים בגיחוך</a:t>
            </a:r>
            <a:r>
              <a:rPr lang="en">
                <a:solidFill>
                  <a:schemeClr val="dk1"/>
                </a:solidFill>
              </a:rPr>
              <a:t>, חשוב</a:t>
            </a:r>
            <a:r>
              <a:rPr b="1" lang="en">
                <a:solidFill>
                  <a:schemeClr val="dk1"/>
                </a:solidFill>
              </a:rPr>
              <a:t> </a:t>
            </a:r>
            <a:r>
              <a:rPr i="1" lang="en">
                <a:solidFill>
                  <a:schemeClr val="dk1"/>
                </a:solidFill>
              </a:rPr>
              <a:t>להבהיר שישנם אנשים בעלי מוגבלויות שיש להם קשיים ובעיות שלא כולם חווים. לכל אחד יש קושי אבל הקשיים שלהם יותר בולטים. עלינו לעזור ולתמוך בהם ולא ללעוג להם.</a:t>
            </a:r>
            <a:endParaRPr i="1">
              <a:solidFill>
                <a:schemeClr val="dk1"/>
              </a:solidFill>
            </a:endParaRPr>
          </a:p>
          <a:p>
            <a:pPr indent="0" lvl="0" marL="0" rtl="1" algn="r">
              <a:lnSpc>
                <a:spcPct val="115000"/>
              </a:lnSpc>
              <a:spcBef>
                <a:spcPts val="1200"/>
              </a:spcBef>
              <a:spcAft>
                <a:spcPts val="1200"/>
              </a:spcAft>
              <a:buNone/>
            </a:pPr>
            <a:r>
              <a:rPr lang="en"/>
              <a:t>שם הפרויקט הוא Relate - התרגום מאנגלית הוא לתקשר או להתחבר. מטרת הפרויקט הוא לקשר ולחבר בעלי מוגבלויות לשאר האוכלוסייה באמצעות טכנולוגיה.</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1a47364cf5_0_203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1a47364cf5_0_2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בתפריט לחצו על create</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1a47364cf5_0_204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1a47364cf5_0_2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כעת, הגענו לשלב יצירת השיר. בקשו מהתלמידים לכתוב משפט שמתאר את השיר שהם רוצים ליצור. הדגימו זאת בעזרת משפט כמו: </a:t>
            </a:r>
            <a:r>
              <a:rPr i="1" lang="en">
                <a:solidFill>
                  <a:schemeClr val="dk1"/>
                </a:solidFill>
              </a:rPr>
              <a:t>"שיר על הכלבה האהובה שלי לוסי ועל זה שאני לא אוהב גבינה לבנה."</a:t>
            </a:r>
            <a:endParaRPr i="1">
              <a:solidFill>
                <a:schemeClr val="dk1"/>
              </a:solidFill>
            </a:endParaRPr>
          </a:p>
          <a:p>
            <a:pPr indent="0" lvl="0" marL="0" rtl="1" algn="r">
              <a:lnSpc>
                <a:spcPct val="115000"/>
              </a:lnSpc>
              <a:spcBef>
                <a:spcPts val="1200"/>
              </a:spcBef>
              <a:spcAft>
                <a:spcPts val="0"/>
              </a:spcAft>
              <a:buNone/>
            </a:pPr>
            <a:r>
              <a:rPr lang="en">
                <a:solidFill>
                  <a:schemeClr val="dk1"/>
                </a:solidFill>
              </a:rPr>
              <a:t>הוסיפו פרטים על הסגנון, לדוגמה: </a:t>
            </a:r>
            <a:r>
              <a:rPr i="1" lang="en">
                <a:solidFill>
                  <a:schemeClr val="dk1"/>
                </a:solidFill>
              </a:rPr>
              <a:t>"שהשיר יהיה בסגנון פופ עם חצוצרה ופזמון מדבק."</a:t>
            </a:r>
            <a:br>
              <a:rPr i="1" lang="en">
                <a:solidFill>
                  <a:schemeClr val="dk1"/>
                </a:solidFill>
              </a:rPr>
            </a:br>
            <a:r>
              <a:rPr lang="en">
                <a:solidFill>
                  <a:schemeClr val="dk1"/>
                </a:solidFill>
              </a:rPr>
              <a:t>ככל שתוסיפו יותר פרטים כך השיר יהיה מותאם יותר לדרישותכם ולסגנון שלכם.</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כתבו את תיאור השיר בתיבה. ניתן לכתוב גם בעברית.</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b="1" lang="en">
                <a:solidFill>
                  <a:schemeClr val="dk1"/>
                </a:solidFill>
              </a:rPr>
              <a:t>דגשים חשובים:</a:t>
            </a:r>
            <a:endParaRPr b="1">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צרו שיר באופן קבוצתי ככיתה כשהמורה מדריך את התלמידים ויוצר יחד איתם שיר כיתתי. הוראות ההפעלה של האתר נמצאות בשקופיות הבאות.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הבהירו את חשיבות שמירת הפרטיות ואי אזכור של שמות אישיים - לא נכניס לבינה מלאכותית מידע אישי ומזהה עלינו, בינה מלאכותית היא מוצר בפיתוח ומשתמש במידע שאנחנו נותנים לו כדי ללמוד.</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כדי לגשת לאתר התחברו אליו או פתחו חשבון אם אין לכם.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יש לכם 5 ניסיונות ליצור שיר אז נצלו אותם בחוכמה.</a:t>
            </a:r>
            <a:endParaRPr b="1">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1a47364cf5_0_206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1a47364cf5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לאחר שכתבתם את תיאור השיר בתיבה לחצו על create. ניתן לכתוב גם בעברית.</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1a47364cf5_0_207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1a47364cf5_0_2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לחיצה על כפתור costum תאפשר לכם לפרט את מילות השיר במדויק ואת הסגנון המוזיקלי של השיר.</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תוכלו להשתמש באפשרות הזו אם תרצו לכתוב את המילים בעצמכם או ליצור יותר פירוט.</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1" algn="r">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1a47364cf5_0_208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1a47364cf5_0_2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שמעו יחד את מה שיצרתם באמצעות הבינה המלאכותית.</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1f72b9873b_1_5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1f72b9873b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לאחר שיצרנו שירים באמצעות בינה מלאכותית נדון ביצירתיות בעידן הבינה המלאכותית.</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זכרו שבינה מלאכותית יכולה להעצים את היכולות שלנו ובשיתוף פעולה איתה יוצרים יכולים ליצור שירים בקלות רבה יותר.</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הבינה המלאכותית מאפשרת לאנשים עם פחות רקע במוזיקה להכנס לתחום אך כנראה הם יצטרכו הבנה מוזיקלית כדי להפיק שירים מוצלחים ביותר.</a:t>
            </a:r>
            <a:endParaRPr>
              <a:solidFill>
                <a:schemeClr val="dk1"/>
              </a:solidFill>
            </a:endParaRPr>
          </a:p>
          <a:p>
            <a:pPr indent="0" lvl="0" marL="0" rtl="1" algn="r">
              <a:lnSpc>
                <a:spcPct val="115000"/>
              </a:lnSpc>
              <a:spcBef>
                <a:spcPts val="1200"/>
              </a:spcBef>
              <a:spcAft>
                <a:spcPts val="0"/>
              </a:spcAft>
              <a:buNone/>
            </a:pPr>
            <a:r>
              <a:rPr lang="en">
                <a:solidFill>
                  <a:schemeClr val="dk1"/>
                </a:solidFill>
              </a:rPr>
              <a:t>בעידן הבינה המלאכותית אנחנו צריכים להבין איך להשתמש בכלים החדשים שיש לנו ולנצל אותם כדי ליצור יצירות חדשות.</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rPr lang="en">
                <a:solidFill>
                  <a:schemeClr val="dk1"/>
                </a:solidFill>
              </a:rPr>
              <a:t>דונו עם התלמידים ושמעו את תשובותיהם.</a:t>
            </a:r>
            <a:endParaRPr>
              <a:solidFill>
                <a:schemeClr val="dk1"/>
              </a:solidFill>
            </a:endParaRPr>
          </a:p>
          <a:p>
            <a:pPr indent="0" lvl="0" marL="0" rtl="1" algn="r">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1" algn="r">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1a47364cf5_0_209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1a47364cf5_0_2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t>נסכם את הפעילות שעברנו.</a:t>
            </a:r>
            <a:br>
              <a:rPr lang="en"/>
            </a:br>
            <a:r>
              <a:rPr lang="en"/>
              <a:t>נסביר לתלמידים ש</a:t>
            </a:r>
            <a:r>
              <a:rPr lang="en">
                <a:solidFill>
                  <a:schemeClr val="dk1"/>
                </a:solidFill>
              </a:rPr>
              <a:t>בפעילות זו, ראינו את הכוח היצירתי של הבינה המלאכותית וזו עוד דרך בה ניתן להשתמש בטכנולוגיה הזו. </a:t>
            </a:r>
            <a:r>
              <a:rPr lang="en"/>
              <a:t>בעזרת Suno ו-</a:t>
            </a:r>
            <a:r>
              <a:rPr lang="en"/>
              <a:t>Musical Canvas</a:t>
            </a:r>
            <a:r>
              <a:rPr lang="en"/>
              <a:t> הצלחנו ליצור שירים חדשים ומנגינות חדשות בלי ידע קודם והכשרה מוזיקלית. ראינו כיצד התיאור שלנו יכול להכווין ולדייק את הבינה המלאכותית ובכך ליצור שיר המתאים לבקשות שלנו.</a:t>
            </a:r>
            <a:endParaRPr/>
          </a:p>
          <a:p>
            <a:pPr indent="0" lvl="0" marL="0" rtl="1" algn="r">
              <a:lnSpc>
                <a:spcPct val="115000"/>
              </a:lnSpc>
              <a:spcBef>
                <a:spcPts val="1200"/>
              </a:spcBef>
              <a:spcAft>
                <a:spcPts val="0"/>
              </a:spcAft>
              <a:buNone/>
            </a:pPr>
            <a:r>
              <a:rPr lang="en"/>
              <a:t>ראינו גם ששיתוף הפעולה בין האדם לבינה המלאכותית יצר שירים חדשים ורלוונטיים ובכך ניתן לראות את החשיבות של שיתוף הפעולה הזה - AI בא להעצים אותנו ואת היכולות שלנו ושיתוף הפעולה הזה מאפשר לנו להגיע להישגים חדשים.</a:t>
            </a:r>
            <a:endParaRPr/>
          </a:p>
          <a:p>
            <a:pPr indent="0" lvl="0" marL="0" rtl="1" algn="r">
              <a:lnSpc>
                <a:spcPct val="115000"/>
              </a:lnSpc>
              <a:spcBef>
                <a:spcPts val="1200"/>
              </a:spcBef>
              <a:spcAft>
                <a:spcPts val="0"/>
              </a:spcAft>
              <a:buNone/>
            </a:pPr>
            <a:r>
              <a:rPr lang="en"/>
              <a:t>דגשים במהלך ההסבר:</a:t>
            </a:r>
            <a:endParaRPr/>
          </a:p>
          <a:p>
            <a:pPr indent="-298450" lvl="0" marL="457200" rtl="1" algn="r">
              <a:lnSpc>
                <a:spcPct val="115000"/>
              </a:lnSpc>
              <a:spcBef>
                <a:spcPts val="1200"/>
              </a:spcBef>
              <a:spcAft>
                <a:spcPts val="0"/>
              </a:spcAft>
              <a:buSzPts val="1100"/>
              <a:buChar char="●"/>
            </a:pPr>
            <a:r>
              <a:rPr lang="en"/>
              <a:t>הדגישו את הקלות שבה ניתן להפיק תוצאות מקצועיות בעזרת AI.</a:t>
            </a:r>
            <a:endParaRPr/>
          </a:p>
          <a:p>
            <a:pPr indent="-298450" lvl="0" marL="457200" rtl="1" algn="r">
              <a:lnSpc>
                <a:spcPct val="115000"/>
              </a:lnSpc>
              <a:spcBef>
                <a:spcPts val="0"/>
              </a:spcBef>
              <a:spcAft>
                <a:spcPts val="0"/>
              </a:spcAft>
              <a:buSzPts val="1100"/>
              <a:buChar char="●"/>
            </a:pPr>
            <a:r>
              <a:rPr lang="en"/>
              <a:t>שימו לב להסביר שהתהליך הוא שיתופי: האדם מספק את ההנחיות וה-AI מבצע.</a:t>
            </a:r>
            <a:endParaRPr/>
          </a:p>
          <a:p>
            <a:pPr indent="0" lvl="0" marL="0" rtl="1" algn="r">
              <a:lnSpc>
                <a:spcPct val="115000"/>
              </a:lnSpc>
              <a:spcBef>
                <a:spcPts val="1200"/>
              </a:spcBef>
              <a:spcAft>
                <a:spcPts val="0"/>
              </a:spcAft>
              <a:buNone/>
            </a:pPr>
            <a:r>
              <a:rPr b="1" lang="en"/>
              <a:t>שאלו את התלמידים - שאלת העמקה:</a:t>
            </a:r>
            <a:r>
              <a:rPr lang="en"/>
              <a:t> </a:t>
            </a:r>
            <a:r>
              <a:rPr i="1" lang="en"/>
              <a:t>"מה תוכלו לעשות כדי לשפר את השיר שלכם?"</a:t>
            </a:r>
            <a:br>
              <a:rPr i="1" lang="en"/>
            </a:br>
            <a:r>
              <a:rPr b="1" lang="en"/>
              <a:t>תשובות אפשריות:</a:t>
            </a:r>
            <a:endParaRPr b="1"/>
          </a:p>
          <a:p>
            <a:pPr indent="-298450" lvl="0" marL="457200" rtl="1" algn="r">
              <a:lnSpc>
                <a:spcPct val="115000"/>
              </a:lnSpc>
              <a:spcBef>
                <a:spcPts val="1200"/>
              </a:spcBef>
              <a:spcAft>
                <a:spcPts val="0"/>
              </a:spcAft>
              <a:buSzPts val="1100"/>
              <a:buChar char="●"/>
            </a:pPr>
            <a:r>
              <a:rPr lang="en"/>
              <a:t>"לשנות את התיאור של השיר כדי להוסיף יותר פרטים." - תוכלו להגיד: "נכון מאוד! הוספת פרטים מדויקים כמו סגנון, רגש או כלי נגינה יכולה לעזור ל-AI להתאים את התוצאה לציפיות שלכם."</a:t>
            </a:r>
            <a:endParaRPr/>
          </a:p>
          <a:p>
            <a:pPr indent="-298450" lvl="0" marL="457200" rtl="1" algn="r">
              <a:lnSpc>
                <a:spcPct val="115000"/>
              </a:lnSpc>
              <a:spcBef>
                <a:spcPts val="0"/>
              </a:spcBef>
              <a:spcAft>
                <a:spcPts val="0"/>
              </a:spcAft>
              <a:buSzPts val="1100"/>
              <a:buChar char="●"/>
            </a:pPr>
            <a:r>
              <a:rPr lang="en"/>
              <a:t>"לשנות את תיאור השיר כך שיכלול רגשות מסוימים, כמו שמחה או עצב." - ניתן לומר: "נכון מאוד! דגש על הרגש שאתם רוצים לבטא יכול לשדרג את השיר ולהפוך אותו ליותר מדויק."</a:t>
            </a:r>
            <a:endParaRPr/>
          </a:p>
          <a:p>
            <a:pPr indent="-298450" lvl="0" marL="457200" rtl="1" algn="r">
              <a:lnSpc>
                <a:spcPct val="115000"/>
              </a:lnSpc>
              <a:spcBef>
                <a:spcPts val="0"/>
              </a:spcBef>
              <a:spcAft>
                <a:spcPts val="0"/>
              </a:spcAft>
              <a:buSzPts val="1100"/>
              <a:buChar char="●"/>
            </a:pPr>
            <a:r>
              <a:rPr lang="en"/>
              <a:t>"אני לא בטוח." - הסבירו: "אפשר לנסות להוסיף או לשנות פרטים בתיאור השיר, כמו סגנון, כלי נגינה, או קצב, ולראות איך זה משפיע על התוצאה."</a:t>
            </a:r>
            <a:endParaRPr/>
          </a:p>
          <a:p>
            <a:pPr indent="0" lvl="0" marL="0" rtl="1" algn="r">
              <a:lnSpc>
                <a:spcPct val="115000"/>
              </a:lnSpc>
              <a:spcBef>
                <a:spcPts val="1200"/>
              </a:spcBef>
              <a:spcAft>
                <a:spcPts val="0"/>
              </a:spcAft>
              <a:buNone/>
            </a:pPr>
            <a:r>
              <a:t/>
            </a:r>
            <a:endParaRPr/>
          </a:p>
          <a:p>
            <a:pPr indent="0" lvl="0" marL="0" rtl="1" algn="r">
              <a:spcBef>
                <a:spcPts val="12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1a47364cf5_0_2105: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1a47364cf5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שאלו את התלמידים כמה שאלות למחשבה והקשיבו לדבריהם ומחשבותיהם בעקבות מה שנלמד בשיעור.</a:t>
            </a:r>
            <a:br>
              <a:rPr lang="en">
                <a:solidFill>
                  <a:schemeClr val="dk1"/>
                </a:solidFill>
              </a:rPr>
            </a:br>
            <a:r>
              <a:rPr lang="en">
                <a:solidFill>
                  <a:schemeClr val="dk1"/>
                </a:solidFill>
              </a:rPr>
              <a:t>אין פה תשובות נכונות או שגויות, אלא שיתוף ורפלקציה על החומר שהועבר בשיעור.</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איפה בחיי היומיום שלכם תוכלו להשתמש בטכנולוגיה הזו?</a:t>
            </a:r>
            <a:br>
              <a:rPr b="1" lang="en">
                <a:solidFill>
                  <a:schemeClr val="dk1"/>
                </a:solidFill>
              </a:rPr>
            </a:br>
            <a:r>
              <a:rPr b="1" lang="en">
                <a:solidFill>
                  <a:schemeClr val="dk1"/>
                </a:solidFill>
              </a:rPr>
              <a:t>תשובות אפשריות:</a:t>
            </a:r>
            <a:endParaRPr b="1">
              <a:solidFill>
                <a:schemeClr val="dk1"/>
              </a:solidFill>
            </a:endParaRPr>
          </a:p>
          <a:p>
            <a:pPr indent="-298450" lvl="2" marL="1371600" rtl="1" algn="r">
              <a:lnSpc>
                <a:spcPct val="115000"/>
              </a:lnSpc>
              <a:spcBef>
                <a:spcPts val="0"/>
              </a:spcBef>
              <a:spcAft>
                <a:spcPts val="0"/>
              </a:spcAft>
              <a:buClr>
                <a:schemeClr val="dk1"/>
              </a:buClr>
              <a:buSzPts val="1100"/>
              <a:buAutoNum type="romanLcPeriod"/>
            </a:pPr>
            <a:r>
              <a:rPr lang="en">
                <a:solidFill>
                  <a:schemeClr val="dk1"/>
                </a:solidFill>
              </a:rPr>
              <a:t>"בשיחות עם חברים מחו"ל באמצעות תרגום בזמן אמת."</a:t>
            </a:r>
            <a:endParaRPr>
              <a:solidFill>
                <a:schemeClr val="dk1"/>
              </a:solidFill>
            </a:endParaRPr>
          </a:p>
          <a:p>
            <a:pPr indent="-298450" lvl="2" marL="1371600" rtl="1" algn="r">
              <a:lnSpc>
                <a:spcPct val="115000"/>
              </a:lnSpc>
              <a:spcBef>
                <a:spcPts val="0"/>
              </a:spcBef>
              <a:spcAft>
                <a:spcPts val="0"/>
              </a:spcAft>
              <a:buClr>
                <a:schemeClr val="dk1"/>
              </a:buClr>
              <a:buSzPts val="1100"/>
              <a:buAutoNum type="romanLcPeriod"/>
            </a:pPr>
            <a:r>
              <a:rPr lang="en">
                <a:solidFill>
                  <a:schemeClr val="dk1"/>
                </a:solidFill>
              </a:rPr>
              <a:t>"בזום עם כתוביות בזמן אמת שיעזרו להבין פגישות."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איך נוכל להשתמש בטכנולוגיה הזו כדי לעזור לאנשים שסביבנו?</a:t>
            </a:r>
            <a:br>
              <a:rPr i="1" lang="en">
                <a:solidFill>
                  <a:schemeClr val="dk1"/>
                </a:solidFill>
              </a:rPr>
            </a:br>
            <a:r>
              <a:rPr b="1" lang="en">
                <a:solidFill>
                  <a:schemeClr val="dk1"/>
                </a:solidFill>
              </a:rPr>
              <a:t>תשובות אפשריות:</a:t>
            </a:r>
            <a:endParaRPr b="1">
              <a:solidFill>
                <a:schemeClr val="dk1"/>
              </a:solidFill>
            </a:endParaRPr>
          </a:p>
          <a:p>
            <a:pPr indent="-298450" lvl="2" marL="1371600" rtl="1" algn="r">
              <a:lnSpc>
                <a:spcPct val="115000"/>
              </a:lnSpc>
              <a:spcBef>
                <a:spcPts val="0"/>
              </a:spcBef>
              <a:spcAft>
                <a:spcPts val="0"/>
              </a:spcAft>
              <a:buClr>
                <a:schemeClr val="dk1"/>
              </a:buClr>
              <a:buSzPts val="1100"/>
              <a:buAutoNum type="romanLcPeriod"/>
            </a:pPr>
            <a:r>
              <a:rPr lang="en">
                <a:solidFill>
                  <a:schemeClr val="dk1"/>
                </a:solidFill>
              </a:rPr>
              <a:t>"לסייע לאנשים עם מוגבלות בשמיעה על ידי כתוביות בשידור חי."</a:t>
            </a:r>
            <a:endParaRPr>
              <a:solidFill>
                <a:schemeClr val="dk1"/>
              </a:solidFill>
            </a:endParaRPr>
          </a:p>
          <a:p>
            <a:pPr indent="-298450" lvl="2" marL="1371600" rtl="1" algn="r">
              <a:lnSpc>
                <a:spcPct val="115000"/>
              </a:lnSpc>
              <a:spcBef>
                <a:spcPts val="0"/>
              </a:spcBef>
              <a:spcAft>
                <a:spcPts val="0"/>
              </a:spcAft>
              <a:buClr>
                <a:schemeClr val="dk1"/>
              </a:buClr>
              <a:buSzPts val="1100"/>
              <a:buAutoNum type="romanLcPeriod"/>
            </a:pPr>
            <a:r>
              <a:rPr lang="en">
                <a:solidFill>
                  <a:schemeClr val="dk1"/>
                </a:solidFill>
              </a:rPr>
              <a:t>"ליצור שירים מיוחדים ומותאמים אישית לכל אדם שרק ירצה"</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"מה למדתם על הקשר בין טכנולוגיה ליצירתיות דרך השימוש בכלי?"</a:t>
            </a:r>
            <a:br>
              <a:rPr lang="en">
                <a:solidFill>
                  <a:schemeClr val="dk1"/>
                </a:solidFill>
              </a:rPr>
            </a:br>
            <a:r>
              <a:rPr b="1" lang="en">
                <a:solidFill>
                  <a:schemeClr val="dk1"/>
                </a:solidFill>
              </a:rPr>
              <a:t>תשובות אפשריות:</a:t>
            </a:r>
            <a:endParaRPr b="1">
              <a:solidFill>
                <a:schemeClr val="dk1"/>
              </a:solidFill>
            </a:endParaRPr>
          </a:p>
          <a:p>
            <a:pPr indent="-298450" lvl="0" marL="1371600" rtl="1" algn="r">
              <a:lnSpc>
                <a:spcPct val="115000"/>
              </a:lnSpc>
              <a:spcBef>
                <a:spcPts val="0"/>
              </a:spcBef>
              <a:spcAft>
                <a:spcPts val="0"/>
              </a:spcAft>
              <a:buClr>
                <a:schemeClr val="dk1"/>
              </a:buClr>
              <a:buSzPts val="1100"/>
              <a:buChar char="●"/>
            </a:pPr>
            <a:r>
              <a:rPr lang="en">
                <a:solidFill>
                  <a:schemeClr val="dk1"/>
                </a:solidFill>
              </a:rPr>
              <a:t>"טכנולוגיה יכולה לעזור לנו ליצור דברים שלא היינו יכולים לעשות לבד." </a:t>
            </a:r>
            <a:endParaRPr>
              <a:solidFill>
                <a:schemeClr val="dk1"/>
              </a:solidFill>
            </a:endParaRPr>
          </a:p>
          <a:p>
            <a:pPr indent="-298450" lvl="0" marL="1371600" rtl="1" algn="r">
              <a:lnSpc>
                <a:spcPct val="115000"/>
              </a:lnSpc>
              <a:spcBef>
                <a:spcPts val="0"/>
              </a:spcBef>
              <a:spcAft>
                <a:spcPts val="0"/>
              </a:spcAft>
              <a:buClr>
                <a:schemeClr val="dk1"/>
              </a:buClr>
              <a:buSzPts val="1100"/>
              <a:buChar char="●"/>
            </a:pPr>
            <a:r>
              <a:rPr lang="en">
                <a:solidFill>
                  <a:schemeClr val="dk1"/>
                </a:solidFill>
              </a:rPr>
              <a:t>"הטכנולוגיה נותנת לנו כלים חדשים שבעזרתם אפשר להלחין מוזיקה." </a:t>
            </a:r>
            <a:endParaRPr>
              <a:solidFill>
                <a:schemeClr val="dk1"/>
              </a:solidFill>
            </a:endParaRPr>
          </a:p>
          <a:p>
            <a:pPr indent="-298450" lvl="0" marL="1371600" rtl="1" algn="r">
              <a:lnSpc>
                <a:spcPct val="115000"/>
              </a:lnSpc>
              <a:spcBef>
                <a:spcPts val="0"/>
              </a:spcBef>
              <a:spcAft>
                <a:spcPts val="0"/>
              </a:spcAft>
              <a:buClr>
                <a:schemeClr val="dk1"/>
              </a:buClr>
              <a:buSzPts val="1100"/>
              <a:buChar char="●"/>
            </a:pPr>
            <a:r>
              <a:rPr lang="en">
                <a:solidFill>
                  <a:schemeClr val="dk1"/>
                </a:solidFill>
              </a:rPr>
              <a:t>"אני לא בטוח." - הסבירו: "הכלי הזה מראה איך טכנולוגיה יכולה להפוך רעיונות פשוטים לצלילים מקוריים. זו דוגמה לאיך טכנולוגיה עוזרת לנו להיות יצירתיים בדרכים חדשות."</a:t>
            </a:r>
            <a:endParaRPr i="1">
              <a:solidFill>
                <a:schemeClr val="dk1"/>
              </a:solidFill>
            </a:endParaRPr>
          </a:p>
          <a:p>
            <a:pPr indent="0" lvl="0" marL="0" rtl="1" algn="r">
              <a:spcBef>
                <a:spcPts val="1200"/>
              </a:spcBef>
              <a:spcAft>
                <a:spcPts val="0"/>
              </a:spcAft>
              <a:buNone/>
            </a:pPr>
            <a:r>
              <a:rPr lang="en">
                <a:solidFill>
                  <a:schemeClr val="dk1"/>
                </a:solidFill>
              </a:rPr>
              <a:t>נסתכל אחורה על השיעור: מה עשינו עד עכשיו? בואו נסתכל אחורה על מה שעשינו היום:</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lang="en">
                <a:solidFill>
                  <a:schemeClr val="dk1"/>
                </a:solidFill>
              </a:rPr>
              <a:t>ראינו את Project Relate, פרויקט מרגש שמדגים את הכוח של בינה מלאכותית.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למדנו מה זו בינה מלאכותית ואיך היא פועלת.</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חקרנו את המושג 'קול' וכיצד AI מתמללת שפה לכתב (Speech to Text).</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גילינו איך AI יכולה לשמש בתחומים יצירתיים, כמו יצירת שירים.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והתנסינו בעצמנו בכלים מבוססי AI!</a:t>
            </a:r>
            <a:endParaRPr>
              <a:solidFill>
                <a:schemeClr val="dk1"/>
              </a:solidFill>
            </a:endParaRPr>
          </a:p>
          <a:p>
            <a:pPr indent="0" lvl="0" marL="0" rtl="1" algn="r">
              <a:lnSpc>
                <a:spcPct val="115000"/>
              </a:lnSpc>
              <a:spcBef>
                <a:spcPts val="1200"/>
              </a:spcBef>
              <a:spcAft>
                <a:spcPts val="1200"/>
              </a:spcAft>
              <a:buNone/>
            </a:pPr>
            <a:r>
              <a:rPr lang="en">
                <a:solidFill>
                  <a:schemeClr val="dk1"/>
                </a:solidFill>
              </a:rPr>
              <a:t>נסכם: בסופו של דבר, ראינו היום איך בינה מלאכותית יכולה להרחיב את היכולות שלנו כבני אדם ולעזור לנו לפתור בעיות מגוונות. חשוב לזכור שהטכנולוגיה הזו תלויה בשיתוף פעולה איתנו, בני האדם, כדי להצליח.</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1a47364cf5_0_2127: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1a47364cf5_0_2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הסבירו לתלמידים: כמו הפרויקט שראינו, יש עוד פרויקטים מופלאים שמסייעים לאנשים עם מוגבלויות בעזרת AI.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rPr lang="en">
                <a:solidFill>
                  <a:schemeClr val="dk1"/>
                </a:solidFill>
              </a:rPr>
              <a:t>הפרויקטים האלה מפותחים על ידי אנשים ממש כאן בישראל.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rPr lang="en">
                <a:solidFill>
                  <a:schemeClr val="dk1"/>
                </a:solidFill>
              </a:rPr>
              <a:t>בואו נכיר אחת מהם, ספיר, שעובדת בגוגל, ועזרה לפתח מוצר כזה שבעזרת AI משנה חיים של אנשים.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rPr lang="en">
                <a:solidFill>
                  <a:schemeClr val="dk1"/>
                </a:solidFill>
              </a:rPr>
              <a:t>הפעילו את הסרטון, בשקופית הבאה, של ספיר בו היא מסבירה על העבודה שלה.</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1a9fba4c4d_0_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1a9fba4c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None/>
            </a:pPr>
            <a:r>
              <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a47364cf5_0_170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1a47364cf5_0_1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0"/>
              </a:spcBef>
              <a:spcAft>
                <a:spcPts val="0"/>
              </a:spcAft>
              <a:buNone/>
            </a:pPr>
            <a:r>
              <a:rPr lang="en">
                <a:solidFill>
                  <a:schemeClr val="dk1"/>
                </a:solidFill>
              </a:rPr>
              <a:t>לאחר הקרנת הסרטון, שאלו:</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"מה ראינו בסרטון?"</a:t>
            </a:r>
            <a:endParaRPr>
              <a:solidFill>
                <a:schemeClr val="dk1"/>
              </a:solidFill>
            </a:endParaRPr>
          </a:p>
          <a:p>
            <a:pPr indent="0" lvl="0" marL="0" rtl="1" algn="r">
              <a:lnSpc>
                <a:spcPct val="115000"/>
              </a:lnSpc>
              <a:spcBef>
                <a:spcPts val="0"/>
              </a:spcBef>
              <a:spcAft>
                <a:spcPts val="0"/>
              </a:spcAft>
              <a:buNone/>
            </a:pPr>
            <a:r>
              <a:rPr lang="en">
                <a:solidFill>
                  <a:schemeClr val="dk1"/>
                </a:solidFill>
              </a:rPr>
              <a:t>תשובות אפשרויות של התלמידים:</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"ראינו טכנולוגיה שנותנת לאנשים עם מוגבלויות לדבר"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"ראינו אנשים שמקבלים קול חדש ואלקטרוני"</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"ראינו אנשים שלא מצליחים לדבר"</a:t>
            </a:r>
            <a:endParaRPr>
              <a:solidFill>
                <a:schemeClr val="dk1"/>
              </a:solidFill>
            </a:endParaRPr>
          </a:p>
          <a:p>
            <a:pPr indent="-298450" lvl="0" marL="457200" rtl="1" algn="r">
              <a:lnSpc>
                <a:spcPct val="115000"/>
              </a:lnSpc>
              <a:spcBef>
                <a:spcPts val="0"/>
              </a:spcBef>
              <a:spcAft>
                <a:spcPts val="0"/>
              </a:spcAft>
              <a:buClr>
                <a:schemeClr val="dk1"/>
              </a:buClr>
              <a:buSzPts val="1100"/>
              <a:buChar char="●"/>
            </a:pPr>
            <a:r>
              <a:rPr lang="en">
                <a:solidFill>
                  <a:schemeClr val="dk1"/>
                </a:solidFill>
              </a:rPr>
              <a:t>אם התלמידים מגיבים בגיחוך, חשוב להבהיר שישנם אנשים בעלי מוגבלויות שיש להם קשיים ובעיות שלא כולם חווים. לכל אחד יש קושי אבל הקשיים שלהם יותר בולטים. עלינו לעזור ולתמוך בהם ולא ללעוג להם. </a:t>
            </a:r>
            <a:endParaRPr>
              <a:solidFill>
                <a:schemeClr val="dk1"/>
              </a:solidFill>
            </a:endParaRPr>
          </a:p>
          <a:p>
            <a:pPr indent="0" lvl="0" marL="0" rtl="1" algn="r">
              <a:lnSpc>
                <a:spcPct val="115000"/>
              </a:lnSpc>
              <a:spcBef>
                <a:spcPts val="0"/>
              </a:spcBef>
              <a:spcAft>
                <a:spcPts val="0"/>
              </a:spcAft>
              <a:buNone/>
            </a:pPr>
            <a:r>
              <a:rPr lang="en">
                <a:solidFill>
                  <a:schemeClr val="dk1"/>
                </a:solidFill>
              </a:rPr>
              <a:t>הבהירו לתלמידים שיש פה טכנולוגיה מדהימה ומרגשת שבעזרתה אנחנו מצליחים לעזור לאנשים עם לקויות בדיבור לתקשר בצורה טובה יותר!</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1a47364cf5_0_213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1a47364cf5_0_2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סיימו את השיעור עם המסר שעל השקופית. עודדו את התלמידים להיות סקרנים לגבי בינה מלאכותית כי היא יכולה לעזור לנו בכל מה שנבחר לעשות.</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1a47364cf5_0_1721: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1a47364cf5_0_1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lnSpc>
                <a:spcPct val="115000"/>
              </a:lnSpc>
              <a:spcBef>
                <a:spcPts val="1200"/>
              </a:spcBef>
              <a:spcAft>
                <a:spcPts val="0"/>
              </a:spcAft>
              <a:buNone/>
            </a:pPr>
            <a:r>
              <a:rPr lang="en">
                <a:solidFill>
                  <a:schemeClr val="dk1"/>
                </a:solidFill>
              </a:rPr>
              <a:t>שאלו את התלמידים </a:t>
            </a:r>
            <a:r>
              <a:rPr i="1" lang="en">
                <a:solidFill>
                  <a:schemeClr val="dk1"/>
                </a:solidFill>
              </a:rPr>
              <a:t>"איך הבינה המלאכותית עזרה לאנשים עם לקות בדיבור?"</a:t>
            </a:r>
            <a:endParaRPr i="1">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 של תלמידים, שכולן נכונות</a:t>
            </a:r>
            <a:r>
              <a:rPr lang="en">
                <a:solidFill>
                  <a:schemeClr val="dk1"/>
                </a:solidFill>
              </a:rPr>
              <a:t>:</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"היא לומדת את ה</a:t>
            </a:r>
            <a:r>
              <a:rPr i="1" lang="en">
                <a:solidFill>
                  <a:schemeClr val="dk1"/>
                </a:solidFill>
              </a:rPr>
              <a:t>שפה</a:t>
            </a:r>
            <a:r>
              <a:rPr i="1" lang="en">
                <a:solidFill>
                  <a:schemeClr val="dk1"/>
                </a:solidFill>
              </a:rPr>
              <a:t> של האדם עם המוגבלויות"</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"היא הופכת </a:t>
            </a:r>
            <a:r>
              <a:rPr i="1" lang="en">
                <a:solidFill>
                  <a:schemeClr val="dk1"/>
                </a:solidFill>
              </a:rPr>
              <a:t>שפה</a:t>
            </a:r>
            <a:r>
              <a:rPr i="1" lang="en">
                <a:solidFill>
                  <a:schemeClr val="dk1"/>
                </a:solidFill>
              </a:rPr>
              <a:t> למשהו כתוב"</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"היא מייצרת קול אלקטרוני"</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1a47364cf5_0_1732: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1a47364cf5_0_1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1000"/>
              </a:spcAft>
              <a:buNone/>
            </a:pPr>
            <a:r>
              <a:rPr lang="en">
                <a:solidFill>
                  <a:schemeClr val="dk1"/>
                </a:solidFill>
              </a:rPr>
              <a:t>הבהירו שהבינה המלאכותית עשתה שלוש פעולות שעזרו לאנשים עם לקות בדיבור: היא הצליחה "להבין" את האדם עם הלקות בדיבור, היא תמללה את מה שהוא אמר לטקסט והיא יצרה קול </a:t>
            </a:r>
            <a:r>
              <a:rPr lang="en">
                <a:solidFill>
                  <a:schemeClr val="dk1"/>
                </a:solidFill>
              </a:rPr>
              <a:t>אלקטרוני</a:t>
            </a:r>
            <a:r>
              <a:rPr lang="en">
                <a:solidFill>
                  <a:schemeClr val="dk1"/>
                </a:solidFill>
              </a:rPr>
              <a:t> וברור שחוזר אחרי האדם עם הלקות.</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1a47364cf5_0_173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1a47364cf5_0_1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נשאל רגע, </a:t>
            </a:r>
            <a:r>
              <a:rPr i="1" lang="en">
                <a:solidFill>
                  <a:schemeClr val="dk1"/>
                </a:solidFill>
              </a:rPr>
              <a:t>"מה זה בעצם בינה מלאכותית?" </a:t>
            </a:r>
            <a:r>
              <a:rPr lang="en">
                <a:solidFill>
                  <a:schemeClr val="dk1"/>
                </a:solidFill>
              </a:rPr>
              <a:t>וניתן לתלמידים לענות. בשקופית הבאה תופיעה ההגדרה.</a:t>
            </a:r>
            <a:endParaRPr>
              <a:solidFill>
                <a:schemeClr val="dk1"/>
              </a:solidFill>
            </a:endParaRPr>
          </a:p>
          <a:p>
            <a:pPr indent="0" lvl="0" marL="0" rtl="1" algn="r">
              <a:lnSpc>
                <a:spcPct val="115000"/>
              </a:lnSpc>
              <a:spcBef>
                <a:spcPts val="1200"/>
              </a:spcBef>
              <a:spcAft>
                <a:spcPts val="0"/>
              </a:spcAft>
              <a:buNone/>
            </a:pPr>
            <a:r>
              <a:rPr b="1" lang="en">
                <a:solidFill>
                  <a:schemeClr val="dk1"/>
                </a:solidFill>
              </a:rPr>
              <a:t>תשובות אפשריות של תלמידים</a:t>
            </a:r>
            <a:r>
              <a:rPr lang="en">
                <a:solidFill>
                  <a:schemeClr val="dk1"/>
                </a:solidFill>
              </a:rPr>
              <a:t>:</a:t>
            </a:r>
            <a:endParaRPr>
              <a:solidFill>
                <a:schemeClr val="dk1"/>
              </a:solidFill>
            </a:endParaRPr>
          </a:p>
          <a:p>
            <a:pPr indent="-298450" lvl="0" marL="457200" rtl="1" algn="r">
              <a:lnSpc>
                <a:spcPct val="115000"/>
              </a:lnSpc>
              <a:spcBef>
                <a:spcPts val="1200"/>
              </a:spcBef>
              <a:spcAft>
                <a:spcPts val="0"/>
              </a:spcAft>
              <a:buClr>
                <a:schemeClr val="dk1"/>
              </a:buClr>
              <a:buSzPts val="1100"/>
              <a:buChar char="●"/>
            </a:pPr>
            <a:r>
              <a:rPr i="1" lang="en">
                <a:solidFill>
                  <a:schemeClr val="dk1"/>
                </a:solidFill>
              </a:rPr>
              <a:t>"זה משהו שיכול לדבר איתך ולתת תשובות לשאלות"</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"זו טכנולוגיה שיוצרת תמונות וסרטונים"</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"זה רובוטים שיעשו בשבילנו הכל" - אל מול תשובה זו ניתן להגיד שבינה מאלכותית אמנם יכולה להפעיל רובוטים אבל כיום עדיין אין רובוטים שעושים בשבילנו הכל.</a:t>
            </a:r>
            <a:endParaRPr i="1">
              <a:solidFill>
                <a:schemeClr val="dk1"/>
              </a:solidFill>
            </a:endParaRPr>
          </a:p>
          <a:p>
            <a:pPr indent="-298450" lvl="0" marL="457200" rtl="1" algn="r">
              <a:lnSpc>
                <a:spcPct val="115000"/>
              </a:lnSpc>
              <a:spcBef>
                <a:spcPts val="0"/>
              </a:spcBef>
              <a:spcAft>
                <a:spcPts val="0"/>
              </a:spcAft>
              <a:buClr>
                <a:schemeClr val="dk1"/>
              </a:buClr>
              <a:buSzPts val="1100"/>
              <a:buChar char="●"/>
            </a:pPr>
            <a:r>
              <a:rPr i="1" lang="en">
                <a:solidFill>
                  <a:schemeClr val="dk1"/>
                </a:solidFill>
              </a:rPr>
              <a:t>"זה מחשב סופר חכם שיוכל לעשות הכל במקומנו" - אל מול תשובה זו יש להראות את ההגדרה של בינה מלאכותית ואחריה להסביר שבינה מלאכותית באה לעבוד ביחד איתנו ולשפר את היכולות שלנו, לא להחליף אותנו.</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1a47364cf5_0_175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1a47364cf5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en">
                <a:solidFill>
                  <a:schemeClr val="dk1"/>
                </a:solidFill>
              </a:rPr>
              <a:t>הסבירו לתלמידים שראינו את זה בסרטון - שבו המחשב למד איך נשמע</a:t>
            </a:r>
            <a:r>
              <a:rPr lang="en">
                <a:solidFill>
                  <a:schemeClr val="dk1"/>
                </a:solidFill>
              </a:rPr>
              <a:t> דיבור </a:t>
            </a:r>
            <a:r>
              <a:rPr lang="en">
                <a:solidFill>
                  <a:schemeClr val="dk1"/>
                </a:solidFill>
              </a:rPr>
              <a:t>ספציפי של בן אדם עם לקות. הבנה, למידה והקראה הן יכולות אנושיות שאותן המחשב ביצע.</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a47364cf5_0_175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1a47364cf5_0_1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en">
                <a:solidFill>
                  <a:schemeClr val="dk1"/>
                </a:solidFill>
              </a:rPr>
              <a:t>נציג את השאלה לתלמידים: לפי ההגדרה של בינה מלאכותית </a:t>
            </a:r>
            <a:r>
              <a:rPr i="1" lang="en">
                <a:solidFill>
                  <a:schemeClr val="dk1"/>
                </a:solidFill>
              </a:rPr>
              <a:t>"באילו סוגים של AI השתמשו בפרויקט Relate?"</a:t>
            </a:r>
            <a:endParaRPr>
              <a:solidFill>
                <a:schemeClr val="dk1"/>
              </a:solidFill>
            </a:endParaRPr>
          </a:p>
          <a:p>
            <a:pPr indent="0" lvl="0" marL="0" rtl="1" algn="r">
              <a:spcBef>
                <a:spcPts val="0"/>
              </a:spcBef>
              <a:spcAft>
                <a:spcPts val="0"/>
              </a:spcAft>
              <a:buClr>
                <a:schemeClr val="dk1"/>
              </a:buClr>
              <a:buSzPts val="1100"/>
              <a:buFont typeface="Arial"/>
              <a:buNone/>
            </a:pPr>
            <a:r>
              <a:t/>
            </a:r>
            <a:endParaRPr>
              <a:solidFill>
                <a:schemeClr val="dk1"/>
              </a:solidFill>
            </a:endParaRPr>
          </a:p>
          <a:p>
            <a:pPr indent="0" lvl="0" marL="0" rtl="1" algn="r">
              <a:spcBef>
                <a:spcPts val="0"/>
              </a:spcBef>
              <a:spcAft>
                <a:spcPts val="0"/>
              </a:spcAft>
              <a:buNone/>
            </a:pPr>
            <a:r>
              <a:rPr lang="en">
                <a:solidFill>
                  <a:schemeClr val="dk1"/>
                </a:solidFill>
              </a:rPr>
              <a:t>נסביר לתלמידים שמדובר בהמרת </a:t>
            </a:r>
            <a:r>
              <a:rPr lang="en">
                <a:solidFill>
                  <a:schemeClr val="dk1"/>
                </a:solidFill>
              </a:rPr>
              <a:t>שפה לכתב (הכוללת בתוכה את ההבנה של השפה המדוברת, גם אם היא עם טעויות)</a:t>
            </a:r>
            <a:r>
              <a:rPr lang="en">
                <a:solidFill>
                  <a:schemeClr val="dk1"/>
                </a:solidFill>
              </a:rPr>
              <a:t> והמרת </a:t>
            </a:r>
            <a:r>
              <a:rPr lang="en">
                <a:solidFill>
                  <a:schemeClr val="dk1"/>
                </a:solidFill>
              </a:rPr>
              <a:t>כתב לשפה</a:t>
            </a:r>
            <a:r>
              <a:rPr lang="en">
                <a:solidFill>
                  <a:schemeClr val="dk1"/>
                </a:solidFill>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31326" y="1985533"/>
            <a:ext cx="22724400" cy="54735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p:txBody>
      </p:sp>
      <p:sp>
        <p:nvSpPr>
          <p:cNvPr id="11" name="Google Shape;11;p2"/>
          <p:cNvSpPr txBox="1"/>
          <p:nvPr>
            <p:ph idx="1" type="subTitle"/>
          </p:nvPr>
        </p:nvSpPr>
        <p:spPr>
          <a:xfrm>
            <a:off x="831304" y="7557667"/>
            <a:ext cx="22724400" cy="2113500"/>
          </a:xfrm>
          <a:prstGeom prst="rect">
            <a:avLst/>
          </a:prstGeom>
        </p:spPr>
        <p:txBody>
          <a:bodyPr anchorCtr="0" anchor="t" bIns="243825" lIns="243825" spcFirstLastPara="1" rIns="243825" wrap="square" tIns="243825">
            <a:norm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2" name="Google Shape;12;p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831304" y="2949667"/>
            <a:ext cx="22724400" cy="52359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p:nvPr>
            <p:ph idx="1" type="body"/>
          </p:nvPr>
        </p:nvSpPr>
        <p:spPr>
          <a:xfrm>
            <a:off x="831304" y="8405933"/>
            <a:ext cx="22724400" cy="3468900"/>
          </a:xfrm>
          <a:prstGeom prst="rect">
            <a:avLst/>
          </a:prstGeom>
        </p:spPr>
        <p:txBody>
          <a:bodyPr anchorCtr="0" anchor="t" bIns="243825" lIns="243825" spcFirstLastPara="1" rIns="243825" wrap="square" tIns="243825">
            <a:normAutofit/>
          </a:bodyPr>
          <a:lstStyle>
            <a:lvl1pPr indent="-533400" lvl="0" marL="457200" algn="ctr">
              <a:spcBef>
                <a:spcPts val="0"/>
              </a:spcBef>
              <a:spcAft>
                <a:spcPts val="0"/>
              </a:spcAft>
              <a:buSzPts val="4800"/>
              <a:buChar char="●"/>
              <a:defRPr/>
            </a:lvl1pPr>
            <a:lvl2pPr indent="-463550" lvl="1" marL="914400" algn="ctr">
              <a:spcBef>
                <a:spcPts val="0"/>
              </a:spcBef>
              <a:spcAft>
                <a:spcPts val="0"/>
              </a:spcAft>
              <a:buSzPts val="3700"/>
              <a:buChar char="○"/>
              <a:defRPr/>
            </a:lvl2pPr>
            <a:lvl3pPr indent="-463550" lvl="2" marL="1371600" algn="ctr">
              <a:spcBef>
                <a:spcPts val="0"/>
              </a:spcBef>
              <a:spcAft>
                <a:spcPts val="0"/>
              </a:spcAft>
              <a:buSzPts val="3700"/>
              <a:buChar char="■"/>
              <a:defRPr/>
            </a:lvl3pPr>
            <a:lvl4pPr indent="-463550" lvl="3" marL="1828800" algn="ctr">
              <a:spcBef>
                <a:spcPts val="0"/>
              </a:spcBef>
              <a:spcAft>
                <a:spcPts val="0"/>
              </a:spcAft>
              <a:buSzPts val="3700"/>
              <a:buChar char="●"/>
              <a:defRPr/>
            </a:lvl4pPr>
            <a:lvl5pPr indent="-463550" lvl="4" marL="2286000" algn="ctr">
              <a:spcBef>
                <a:spcPts val="0"/>
              </a:spcBef>
              <a:spcAft>
                <a:spcPts val="0"/>
              </a:spcAft>
              <a:buSzPts val="3700"/>
              <a:buChar char="○"/>
              <a:defRPr/>
            </a:lvl5pPr>
            <a:lvl6pPr indent="-463550" lvl="5" marL="2743200" algn="ctr">
              <a:spcBef>
                <a:spcPts val="0"/>
              </a:spcBef>
              <a:spcAft>
                <a:spcPts val="0"/>
              </a:spcAft>
              <a:buSzPts val="3700"/>
              <a:buChar char="■"/>
              <a:defRPr/>
            </a:lvl6pPr>
            <a:lvl7pPr indent="-463550" lvl="6" marL="3200400" algn="ctr">
              <a:spcBef>
                <a:spcPts val="0"/>
              </a:spcBef>
              <a:spcAft>
                <a:spcPts val="0"/>
              </a:spcAft>
              <a:buSzPts val="3700"/>
              <a:buChar char="●"/>
              <a:defRPr/>
            </a:lvl7pPr>
            <a:lvl8pPr indent="-463550" lvl="7" marL="3657600" algn="ctr">
              <a:spcBef>
                <a:spcPts val="0"/>
              </a:spcBef>
              <a:spcAft>
                <a:spcPts val="0"/>
              </a:spcAft>
              <a:buSzPts val="3700"/>
              <a:buChar char="○"/>
              <a:defRPr/>
            </a:lvl8pPr>
            <a:lvl9pPr indent="-463550" lvl="8" marL="4114800" algn="ctr">
              <a:spcBef>
                <a:spcPts val="0"/>
              </a:spcBef>
              <a:spcAft>
                <a:spcPts val="0"/>
              </a:spcAft>
              <a:buSzPts val="3700"/>
              <a:buChar char="■"/>
              <a:defRPr/>
            </a:lvl9pPr>
          </a:lstStyle>
          <a:p/>
        </p:txBody>
      </p:sp>
      <p:sp>
        <p:nvSpPr>
          <p:cNvPr id="47" name="Google Shape;47;p11"/>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ver Slides + Dark Logo">
  <p:cSld name="CUSTOM_2_1_1_3_1_1_1_1_2">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219361" y="5837792"/>
            <a:ext cx="11178300" cy="23937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0100">
                <a:solidFill>
                  <a:schemeClr val="dk1"/>
                </a:solidFill>
                <a:latin typeface="Google Sans Medium"/>
                <a:ea typeface="Google Sans Medium"/>
                <a:cs typeface="Google Sans Medium"/>
                <a:sym typeface="Google Sans Medium"/>
              </a:defRPr>
            </a:lvl1pPr>
            <a:lvl2pPr lvl="1">
              <a:spcBef>
                <a:spcPts val="0"/>
              </a:spcBef>
              <a:spcAft>
                <a:spcPts val="0"/>
              </a:spcAft>
              <a:buNone/>
              <a:defRPr sz="10100">
                <a:solidFill>
                  <a:schemeClr val="dk1"/>
                </a:solidFill>
                <a:latin typeface="Google Sans"/>
                <a:ea typeface="Google Sans"/>
                <a:cs typeface="Google Sans"/>
                <a:sym typeface="Google Sans"/>
              </a:defRPr>
            </a:lvl2pPr>
            <a:lvl3pPr lvl="2">
              <a:spcBef>
                <a:spcPts val="0"/>
              </a:spcBef>
              <a:spcAft>
                <a:spcPts val="0"/>
              </a:spcAft>
              <a:buNone/>
              <a:defRPr sz="10100">
                <a:solidFill>
                  <a:schemeClr val="dk1"/>
                </a:solidFill>
                <a:latin typeface="Google Sans"/>
                <a:ea typeface="Google Sans"/>
                <a:cs typeface="Google Sans"/>
                <a:sym typeface="Google Sans"/>
              </a:defRPr>
            </a:lvl3pPr>
            <a:lvl4pPr lvl="3">
              <a:spcBef>
                <a:spcPts val="0"/>
              </a:spcBef>
              <a:spcAft>
                <a:spcPts val="0"/>
              </a:spcAft>
              <a:buNone/>
              <a:defRPr sz="10100">
                <a:solidFill>
                  <a:schemeClr val="dk1"/>
                </a:solidFill>
                <a:latin typeface="Google Sans"/>
                <a:ea typeface="Google Sans"/>
                <a:cs typeface="Google Sans"/>
                <a:sym typeface="Google Sans"/>
              </a:defRPr>
            </a:lvl4pPr>
            <a:lvl5pPr lvl="4">
              <a:spcBef>
                <a:spcPts val="0"/>
              </a:spcBef>
              <a:spcAft>
                <a:spcPts val="0"/>
              </a:spcAft>
              <a:buNone/>
              <a:defRPr sz="10100">
                <a:solidFill>
                  <a:schemeClr val="dk1"/>
                </a:solidFill>
                <a:latin typeface="Google Sans"/>
                <a:ea typeface="Google Sans"/>
                <a:cs typeface="Google Sans"/>
                <a:sym typeface="Google Sans"/>
              </a:defRPr>
            </a:lvl5pPr>
            <a:lvl6pPr lvl="5">
              <a:spcBef>
                <a:spcPts val="0"/>
              </a:spcBef>
              <a:spcAft>
                <a:spcPts val="0"/>
              </a:spcAft>
              <a:buNone/>
              <a:defRPr sz="10100">
                <a:solidFill>
                  <a:schemeClr val="dk1"/>
                </a:solidFill>
                <a:latin typeface="Google Sans"/>
                <a:ea typeface="Google Sans"/>
                <a:cs typeface="Google Sans"/>
                <a:sym typeface="Google Sans"/>
              </a:defRPr>
            </a:lvl6pPr>
            <a:lvl7pPr lvl="6">
              <a:spcBef>
                <a:spcPts val="0"/>
              </a:spcBef>
              <a:spcAft>
                <a:spcPts val="0"/>
              </a:spcAft>
              <a:buNone/>
              <a:defRPr sz="10100">
                <a:solidFill>
                  <a:schemeClr val="dk1"/>
                </a:solidFill>
                <a:latin typeface="Google Sans"/>
                <a:ea typeface="Google Sans"/>
                <a:cs typeface="Google Sans"/>
                <a:sym typeface="Google Sans"/>
              </a:defRPr>
            </a:lvl7pPr>
            <a:lvl8pPr lvl="7">
              <a:spcBef>
                <a:spcPts val="0"/>
              </a:spcBef>
              <a:spcAft>
                <a:spcPts val="0"/>
              </a:spcAft>
              <a:buNone/>
              <a:defRPr sz="10100">
                <a:solidFill>
                  <a:schemeClr val="dk1"/>
                </a:solidFill>
                <a:latin typeface="Google Sans"/>
                <a:ea typeface="Google Sans"/>
                <a:cs typeface="Google Sans"/>
                <a:sym typeface="Google Sans"/>
              </a:defRPr>
            </a:lvl8pPr>
            <a:lvl9pPr lvl="8">
              <a:spcBef>
                <a:spcPts val="0"/>
              </a:spcBef>
              <a:spcAft>
                <a:spcPts val="0"/>
              </a:spcAft>
              <a:buNone/>
              <a:defRPr sz="10100">
                <a:solidFill>
                  <a:schemeClr val="dk1"/>
                </a:solidFill>
                <a:latin typeface="Google Sans"/>
                <a:ea typeface="Google Sans"/>
                <a:cs typeface="Google Sans"/>
                <a:sym typeface="Google Sans"/>
              </a:defRPr>
            </a:lvl9pPr>
          </a:lstStyle>
          <a:p/>
        </p:txBody>
      </p:sp>
      <p:sp>
        <p:nvSpPr>
          <p:cNvPr id="52" name="Google Shape;52;p13"/>
          <p:cNvSpPr txBox="1"/>
          <p:nvPr>
            <p:ph idx="1" type="subTitle"/>
          </p:nvPr>
        </p:nvSpPr>
        <p:spPr>
          <a:xfrm>
            <a:off x="1219736" y="4990417"/>
            <a:ext cx="11062200" cy="281700"/>
          </a:xfrm>
          <a:prstGeom prst="rect">
            <a:avLst/>
          </a:prstGeom>
        </p:spPr>
        <p:txBody>
          <a:bodyPr anchorCtr="0" anchor="ctr" bIns="0" lIns="0" spcFirstLastPara="1" rIns="0" wrap="square" tIns="0">
            <a:normAutofit/>
          </a:bodyPr>
          <a:lstStyle>
            <a:lvl1pPr lvl="0">
              <a:spcBef>
                <a:spcPts val="0"/>
              </a:spcBef>
              <a:spcAft>
                <a:spcPts val="0"/>
              </a:spcAft>
              <a:buNone/>
              <a:defRPr sz="2900">
                <a:solidFill>
                  <a:schemeClr val="dk1"/>
                </a:solidFill>
                <a:latin typeface="Google Sans Medium"/>
                <a:ea typeface="Google Sans Medium"/>
                <a:cs typeface="Google Sans Medium"/>
                <a:sym typeface="Google Sans Medium"/>
              </a:defRPr>
            </a:lvl1pPr>
            <a:lvl2pPr lvl="1">
              <a:spcBef>
                <a:spcPts val="3200"/>
              </a:spcBef>
              <a:spcAft>
                <a:spcPts val="0"/>
              </a:spcAft>
              <a:buNone/>
              <a:defRPr sz="2900">
                <a:solidFill>
                  <a:schemeClr val="dk1"/>
                </a:solidFill>
              </a:defRPr>
            </a:lvl2pPr>
            <a:lvl3pPr lvl="2">
              <a:spcBef>
                <a:spcPts val="3200"/>
              </a:spcBef>
              <a:spcAft>
                <a:spcPts val="0"/>
              </a:spcAft>
              <a:buNone/>
              <a:defRPr sz="2900">
                <a:solidFill>
                  <a:schemeClr val="dk1"/>
                </a:solidFill>
              </a:defRPr>
            </a:lvl3pPr>
            <a:lvl4pPr lvl="3">
              <a:spcBef>
                <a:spcPts val="3200"/>
              </a:spcBef>
              <a:spcAft>
                <a:spcPts val="0"/>
              </a:spcAft>
              <a:buNone/>
              <a:defRPr sz="2900">
                <a:solidFill>
                  <a:schemeClr val="dk1"/>
                </a:solidFill>
              </a:defRPr>
            </a:lvl4pPr>
            <a:lvl5pPr lvl="4">
              <a:spcBef>
                <a:spcPts val="3200"/>
              </a:spcBef>
              <a:spcAft>
                <a:spcPts val="0"/>
              </a:spcAft>
              <a:buNone/>
              <a:defRPr sz="2900">
                <a:solidFill>
                  <a:schemeClr val="dk1"/>
                </a:solidFill>
              </a:defRPr>
            </a:lvl5pPr>
            <a:lvl6pPr lvl="5">
              <a:spcBef>
                <a:spcPts val="3200"/>
              </a:spcBef>
              <a:spcAft>
                <a:spcPts val="0"/>
              </a:spcAft>
              <a:buNone/>
              <a:defRPr sz="2900">
                <a:solidFill>
                  <a:schemeClr val="dk1"/>
                </a:solidFill>
              </a:defRPr>
            </a:lvl6pPr>
            <a:lvl7pPr lvl="6">
              <a:spcBef>
                <a:spcPts val="3200"/>
              </a:spcBef>
              <a:spcAft>
                <a:spcPts val="0"/>
              </a:spcAft>
              <a:buNone/>
              <a:defRPr sz="2900">
                <a:solidFill>
                  <a:schemeClr val="dk1"/>
                </a:solidFill>
              </a:defRPr>
            </a:lvl7pPr>
            <a:lvl8pPr lvl="7">
              <a:spcBef>
                <a:spcPts val="3200"/>
              </a:spcBef>
              <a:spcAft>
                <a:spcPts val="0"/>
              </a:spcAft>
              <a:buNone/>
              <a:defRPr sz="2900">
                <a:solidFill>
                  <a:schemeClr val="dk1"/>
                </a:solidFill>
              </a:defRPr>
            </a:lvl8pPr>
            <a:lvl9pPr lvl="8">
              <a:spcBef>
                <a:spcPts val="3200"/>
              </a:spcBef>
              <a:spcAft>
                <a:spcPts val="3200"/>
              </a:spcAft>
              <a:buNone/>
              <a:defRPr sz="29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56" name="Shape 56"/>
        <p:cNvGrpSpPr/>
        <p:nvPr/>
      </p:nvGrpSpPr>
      <p:grpSpPr>
        <a:xfrm>
          <a:off x="0" y="0"/>
          <a:ext cx="0" cy="0"/>
          <a:chOff x="0" y="0"/>
          <a:chExt cx="0" cy="0"/>
        </a:xfrm>
      </p:grpSpPr>
      <p:pic>
        <p:nvPicPr>
          <p:cNvPr id="57" name="Google Shape;57;p15"/>
          <p:cNvPicPr preferRelativeResize="0"/>
          <p:nvPr/>
        </p:nvPicPr>
        <p:blipFill>
          <a:blip r:embed="rId2">
            <a:alphaModFix/>
          </a:blip>
          <a:stretch>
            <a:fillRect/>
          </a:stretch>
        </p:blipFill>
        <p:spPr>
          <a:xfrm>
            <a:off x="0" y="0"/>
            <a:ext cx="24374830" cy="13710859"/>
          </a:xfrm>
          <a:prstGeom prst="rect">
            <a:avLst/>
          </a:prstGeom>
          <a:noFill/>
          <a:ln>
            <a:noFill/>
          </a:ln>
        </p:spPr>
      </p:pic>
      <p:sp>
        <p:nvSpPr>
          <p:cNvPr id="58" name="Google Shape;58;p15"/>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69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6900"/>
              <a:buNone/>
              <a:defRPr>
                <a:solidFill>
                  <a:srgbClr val="282828"/>
                </a:solidFill>
              </a:defRPr>
            </a:lvl2pPr>
            <a:lvl3pPr lvl="2" rtl="1">
              <a:lnSpc>
                <a:spcPct val="90000"/>
              </a:lnSpc>
              <a:spcBef>
                <a:spcPts val="0"/>
              </a:spcBef>
              <a:spcAft>
                <a:spcPts val="0"/>
              </a:spcAft>
              <a:buClr>
                <a:srgbClr val="282828"/>
              </a:buClr>
              <a:buSzPts val="6900"/>
              <a:buNone/>
              <a:defRPr>
                <a:solidFill>
                  <a:srgbClr val="282828"/>
                </a:solidFill>
              </a:defRPr>
            </a:lvl3pPr>
            <a:lvl4pPr lvl="3" rtl="1">
              <a:lnSpc>
                <a:spcPct val="90000"/>
              </a:lnSpc>
              <a:spcBef>
                <a:spcPts val="0"/>
              </a:spcBef>
              <a:spcAft>
                <a:spcPts val="0"/>
              </a:spcAft>
              <a:buClr>
                <a:srgbClr val="282828"/>
              </a:buClr>
              <a:buSzPts val="6900"/>
              <a:buNone/>
              <a:defRPr>
                <a:solidFill>
                  <a:srgbClr val="282828"/>
                </a:solidFill>
              </a:defRPr>
            </a:lvl4pPr>
            <a:lvl5pPr lvl="4" rtl="1">
              <a:lnSpc>
                <a:spcPct val="90000"/>
              </a:lnSpc>
              <a:spcBef>
                <a:spcPts val="0"/>
              </a:spcBef>
              <a:spcAft>
                <a:spcPts val="0"/>
              </a:spcAft>
              <a:buClr>
                <a:srgbClr val="282828"/>
              </a:buClr>
              <a:buSzPts val="6900"/>
              <a:buNone/>
              <a:defRPr>
                <a:solidFill>
                  <a:srgbClr val="282828"/>
                </a:solidFill>
              </a:defRPr>
            </a:lvl5pPr>
            <a:lvl6pPr lvl="5" rtl="1">
              <a:lnSpc>
                <a:spcPct val="90000"/>
              </a:lnSpc>
              <a:spcBef>
                <a:spcPts val="0"/>
              </a:spcBef>
              <a:spcAft>
                <a:spcPts val="0"/>
              </a:spcAft>
              <a:buClr>
                <a:srgbClr val="282828"/>
              </a:buClr>
              <a:buSzPts val="6900"/>
              <a:buNone/>
              <a:defRPr>
                <a:solidFill>
                  <a:srgbClr val="282828"/>
                </a:solidFill>
              </a:defRPr>
            </a:lvl6pPr>
            <a:lvl7pPr lvl="6" rtl="1">
              <a:lnSpc>
                <a:spcPct val="90000"/>
              </a:lnSpc>
              <a:spcBef>
                <a:spcPts val="0"/>
              </a:spcBef>
              <a:spcAft>
                <a:spcPts val="0"/>
              </a:spcAft>
              <a:buClr>
                <a:srgbClr val="282828"/>
              </a:buClr>
              <a:buSzPts val="6900"/>
              <a:buNone/>
              <a:defRPr>
                <a:solidFill>
                  <a:srgbClr val="282828"/>
                </a:solidFill>
              </a:defRPr>
            </a:lvl7pPr>
            <a:lvl8pPr lvl="7" rtl="1">
              <a:lnSpc>
                <a:spcPct val="90000"/>
              </a:lnSpc>
              <a:spcBef>
                <a:spcPts val="0"/>
              </a:spcBef>
              <a:spcAft>
                <a:spcPts val="0"/>
              </a:spcAft>
              <a:buClr>
                <a:srgbClr val="282828"/>
              </a:buClr>
              <a:buSzPts val="6900"/>
              <a:buNone/>
              <a:defRPr>
                <a:solidFill>
                  <a:srgbClr val="282828"/>
                </a:solidFill>
              </a:defRPr>
            </a:lvl8pPr>
            <a:lvl9pPr lvl="8" rtl="1">
              <a:lnSpc>
                <a:spcPct val="90000"/>
              </a:lnSpc>
              <a:spcBef>
                <a:spcPts val="0"/>
              </a:spcBef>
              <a:spcAft>
                <a:spcPts val="0"/>
              </a:spcAft>
              <a:buClr>
                <a:srgbClr val="282828"/>
              </a:buClr>
              <a:buSzPts val="6900"/>
              <a:buNone/>
              <a:defRPr>
                <a:solidFill>
                  <a:srgbClr val="28282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59" name="Shape 59"/>
        <p:cNvGrpSpPr/>
        <p:nvPr/>
      </p:nvGrpSpPr>
      <p:grpSpPr>
        <a:xfrm>
          <a:off x="0" y="0"/>
          <a:ext cx="0" cy="0"/>
          <a:chOff x="0" y="0"/>
          <a:chExt cx="0" cy="0"/>
        </a:xfrm>
      </p:grpSpPr>
      <p:pic>
        <p:nvPicPr>
          <p:cNvPr id="60" name="Google Shape;60;p16"/>
          <p:cNvPicPr preferRelativeResize="0"/>
          <p:nvPr/>
        </p:nvPicPr>
        <p:blipFill>
          <a:blip r:embed="rId2">
            <a:alphaModFix/>
          </a:blip>
          <a:stretch>
            <a:fillRect/>
          </a:stretch>
        </p:blipFill>
        <p:spPr>
          <a:xfrm flipH="1">
            <a:off x="9141" y="0"/>
            <a:ext cx="24374830" cy="13710859"/>
          </a:xfrm>
          <a:prstGeom prst="rect">
            <a:avLst/>
          </a:prstGeom>
          <a:noFill/>
          <a:ln>
            <a:noFill/>
          </a:ln>
        </p:spPr>
      </p:pic>
      <p:sp>
        <p:nvSpPr>
          <p:cNvPr id="61" name="Google Shape;61;p16"/>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sz="700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62" name="Shape 62"/>
        <p:cNvGrpSpPr/>
        <p:nvPr/>
      </p:nvGrpSpPr>
      <p:grpSpPr>
        <a:xfrm>
          <a:off x="0" y="0"/>
          <a:ext cx="0" cy="0"/>
          <a:chOff x="0" y="0"/>
          <a:chExt cx="0" cy="0"/>
        </a:xfrm>
      </p:grpSpPr>
      <p:sp>
        <p:nvSpPr>
          <p:cNvPr id="63" name="Google Shape;63;p17"/>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sz="700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100"/>
              <a:buNone/>
              <a:defRPr sz="8100">
                <a:solidFill>
                  <a:srgbClr val="282828"/>
                </a:solidFill>
              </a:defRPr>
            </a:lvl2pPr>
            <a:lvl3pPr lvl="2" rtl="1">
              <a:lnSpc>
                <a:spcPct val="90000"/>
              </a:lnSpc>
              <a:spcBef>
                <a:spcPts val="0"/>
              </a:spcBef>
              <a:spcAft>
                <a:spcPts val="0"/>
              </a:spcAft>
              <a:buClr>
                <a:srgbClr val="282828"/>
              </a:buClr>
              <a:buSzPts val="8100"/>
              <a:buNone/>
              <a:defRPr sz="8100">
                <a:solidFill>
                  <a:srgbClr val="282828"/>
                </a:solidFill>
              </a:defRPr>
            </a:lvl3pPr>
            <a:lvl4pPr lvl="3" rtl="1">
              <a:lnSpc>
                <a:spcPct val="90000"/>
              </a:lnSpc>
              <a:spcBef>
                <a:spcPts val="0"/>
              </a:spcBef>
              <a:spcAft>
                <a:spcPts val="0"/>
              </a:spcAft>
              <a:buClr>
                <a:srgbClr val="282828"/>
              </a:buClr>
              <a:buSzPts val="8100"/>
              <a:buNone/>
              <a:defRPr sz="8100">
                <a:solidFill>
                  <a:srgbClr val="282828"/>
                </a:solidFill>
              </a:defRPr>
            </a:lvl4pPr>
            <a:lvl5pPr lvl="4" rtl="1">
              <a:lnSpc>
                <a:spcPct val="90000"/>
              </a:lnSpc>
              <a:spcBef>
                <a:spcPts val="0"/>
              </a:spcBef>
              <a:spcAft>
                <a:spcPts val="0"/>
              </a:spcAft>
              <a:buClr>
                <a:srgbClr val="282828"/>
              </a:buClr>
              <a:buSzPts val="8100"/>
              <a:buNone/>
              <a:defRPr sz="8100">
                <a:solidFill>
                  <a:srgbClr val="282828"/>
                </a:solidFill>
              </a:defRPr>
            </a:lvl5pPr>
            <a:lvl6pPr lvl="5" rtl="1">
              <a:lnSpc>
                <a:spcPct val="90000"/>
              </a:lnSpc>
              <a:spcBef>
                <a:spcPts val="0"/>
              </a:spcBef>
              <a:spcAft>
                <a:spcPts val="0"/>
              </a:spcAft>
              <a:buClr>
                <a:srgbClr val="282828"/>
              </a:buClr>
              <a:buSzPts val="8100"/>
              <a:buNone/>
              <a:defRPr sz="8100">
                <a:solidFill>
                  <a:srgbClr val="282828"/>
                </a:solidFill>
              </a:defRPr>
            </a:lvl6pPr>
            <a:lvl7pPr lvl="6" rtl="1">
              <a:lnSpc>
                <a:spcPct val="90000"/>
              </a:lnSpc>
              <a:spcBef>
                <a:spcPts val="0"/>
              </a:spcBef>
              <a:spcAft>
                <a:spcPts val="0"/>
              </a:spcAft>
              <a:buClr>
                <a:srgbClr val="282828"/>
              </a:buClr>
              <a:buSzPts val="8100"/>
              <a:buNone/>
              <a:defRPr sz="8100">
                <a:solidFill>
                  <a:srgbClr val="282828"/>
                </a:solidFill>
              </a:defRPr>
            </a:lvl7pPr>
            <a:lvl8pPr lvl="7" rtl="1">
              <a:lnSpc>
                <a:spcPct val="90000"/>
              </a:lnSpc>
              <a:spcBef>
                <a:spcPts val="0"/>
              </a:spcBef>
              <a:spcAft>
                <a:spcPts val="0"/>
              </a:spcAft>
              <a:buClr>
                <a:srgbClr val="282828"/>
              </a:buClr>
              <a:buSzPts val="8100"/>
              <a:buNone/>
              <a:defRPr sz="8100">
                <a:solidFill>
                  <a:srgbClr val="282828"/>
                </a:solidFill>
              </a:defRPr>
            </a:lvl8pPr>
            <a:lvl9pPr lvl="8" rtl="1">
              <a:lnSpc>
                <a:spcPct val="90000"/>
              </a:lnSpc>
              <a:spcBef>
                <a:spcPts val="0"/>
              </a:spcBef>
              <a:spcAft>
                <a:spcPts val="0"/>
              </a:spcAft>
              <a:buClr>
                <a:srgbClr val="282828"/>
              </a:buClr>
              <a:buSzPts val="8100"/>
              <a:buNone/>
              <a:defRPr sz="8100">
                <a:solidFill>
                  <a:srgbClr val="28282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64" name="Shape 64"/>
        <p:cNvGrpSpPr/>
        <p:nvPr/>
      </p:nvGrpSpPr>
      <p:grpSpPr>
        <a:xfrm>
          <a:off x="0" y="0"/>
          <a:ext cx="0" cy="0"/>
          <a:chOff x="0" y="0"/>
          <a:chExt cx="0" cy="0"/>
        </a:xfrm>
      </p:grpSpPr>
      <p:sp>
        <p:nvSpPr>
          <p:cNvPr id="65" name="Google Shape;65;p18"/>
          <p:cNvSpPr txBox="1"/>
          <p:nvPr>
            <p:ph type="title"/>
          </p:nvPr>
        </p:nvSpPr>
        <p:spPr>
          <a:xfrm>
            <a:off x="1173775" y="994351"/>
            <a:ext cx="22039500" cy="102351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66" name="Shape 66"/>
        <p:cNvGrpSpPr/>
        <p:nvPr/>
      </p:nvGrpSpPr>
      <p:grpSpPr>
        <a:xfrm>
          <a:off x="0" y="0"/>
          <a:ext cx="0" cy="0"/>
          <a:chOff x="0" y="0"/>
          <a:chExt cx="0" cy="0"/>
        </a:xfrm>
      </p:grpSpPr>
      <p:sp>
        <p:nvSpPr>
          <p:cNvPr id="67" name="Google Shape;67;p19"/>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69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p20"/>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700"/>
              <a:buNone/>
              <a:defRPr sz="2700"/>
            </a:lvl2pPr>
            <a:lvl3pPr lvl="2">
              <a:spcBef>
                <a:spcPts val="0"/>
              </a:spcBef>
              <a:spcAft>
                <a:spcPts val="0"/>
              </a:spcAft>
              <a:buSzPts val="2700"/>
              <a:buNone/>
              <a:defRPr sz="2700"/>
            </a:lvl3pPr>
            <a:lvl4pPr lvl="3">
              <a:spcBef>
                <a:spcPts val="0"/>
              </a:spcBef>
              <a:spcAft>
                <a:spcPts val="0"/>
              </a:spcAft>
              <a:buSzPts val="2700"/>
              <a:buNone/>
              <a:defRPr sz="2700"/>
            </a:lvl4pPr>
            <a:lvl5pPr lvl="4">
              <a:spcBef>
                <a:spcPts val="0"/>
              </a:spcBef>
              <a:spcAft>
                <a:spcPts val="0"/>
              </a:spcAft>
              <a:buSzPts val="2700"/>
              <a:buNone/>
              <a:defRPr sz="2700"/>
            </a:lvl5pPr>
            <a:lvl6pPr lvl="5">
              <a:spcBef>
                <a:spcPts val="0"/>
              </a:spcBef>
              <a:spcAft>
                <a:spcPts val="0"/>
              </a:spcAft>
              <a:buSzPts val="2700"/>
              <a:buNone/>
              <a:defRPr sz="2700"/>
            </a:lvl6pPr>
            <a:lvl7pPr lvl="6">
              <a:spcBef>
                <a:spcPts val="0"/>
              </a:spcBef>
              <a:spcAft>
                <a:spcPts val="0"/>
              </a:spcAft>
              <a:buSzPts val="2700"/>
              <a:buNone/>
              <a:defRPr sz="2700"/>
            </a:lvl7pPr>
            <a:lvl8pPr lvl="7">
              <a:spcBef>
                <a:spcPts val="0"/>
              </a:spcBef>
              <a:spcAft>
                <a:spcPts val="0"/>
              </a:spcAft>
              <a:buSzPts val="2700"/>
              <a:buNone/>
              <a:defRPr sz="2700"/>
            </a:lvl8pPr>
            <a:lvl9pPr lvl="8">
              <a:spcBef>
                <a:spcPts val="0"/>
              </a:spcBef>
              <a:spcAft>
                <a:spcPts val="0"/>
              </a:spcAft>
              <a:buSzPts val="2700"/>
              <a:buNone/>
              <a:defRPr sz="2700"/>
            </a:lvl9pPr>
          </a:lstStyle>
          <a:p/>
        </p:txBody>
      </p:sp>
      <p:sp>
        <p:nvSpPr>
          <p:cNvPr id="70" name="Google Shape;70;p20"/>
          <p:cNvSpPr txBox="1"/>
          <p:nvPr>
            <p:ph idx="1" type="subTitle"/>
          </p:nvPr>
        </p:nvSpPr>
        <p:spPr>
          <a:xfrm>
            <a:off x="3048381" y="7204076"/>
            <a:ext cx="18290400" cy="33111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1900"/>
              </a:spcBef>
              <a:spcAft>
                <a:spcPts val="0"/>
              </a:spcAft>
              <a:buClr>
                <a:schemeClr val="dk1"/>
              </a:buClr>
              <a:buSzPts val="4800"/>
              <a:buNone/>
              <a:defRPr sz="4800"/>
            </a:lvl1pPr>
            <a:lvl2pPr lvl="1" algn="ctr">
              <a:lnSpc>
                <a:spcPct val="90000"/>
              </a:lnSpc>
              <a:spcBef>
                <a:spcPts val="1100"/>
              </a:spcBef>
              <a:spcAft>
                <a:spcPts val="0"/>
              </a:spcAft>
              <a:buClr>
                <a:schemeClr val="dk1"/>
              </a:buClr>
              <a:buSzPts val="4000"/>
              <a:buNone/>
              <a:defRPr sz="4000"/>
            </a:lvl2pPr>
            <a:lvl3pPr lvl="2" algn="ctr">
              <a:lnSpc>
                <a:spcPct val="90000"/>
              </a:lnSpc>
              <a:spcBef>
                <a:spcPts val="1100"/>
              </a:spcBef>
              <a:spcAft>
                <a:spcPts val="0"/>
              </a:spcAft>
              <a:buClr>
                <a:schemeClr val="dk1"/>
              </a:buClr>
              <a:buSzPts val="3500"/>
              <a:buNone/>
              <a:defRPr sz="3500"/>
            </a:lvl3pPr>
            <a:lvl4pPr lvl="3" algn="ctr">
              <a:lnSpc>
                <a:spcPct val="90000"/>
              </a:lnSpc>
              <a:spcBef>
                <a:spcPts val="1100"/>
              </a:spcBef>
              <a:spcAft>
                <a:spcPts val="0"/>
              </a:spcAft>
              <a:buClr>
                <a:schemeClr val="dk1"/>
              </a:buClr>
              <a:buSzPts val="3200"/>
              <a:buNone/>
              <a:defRPr sz="3200"/>
            </a:lvl4pPr>
            <a:lvl5pPr lvl="4" algn="ctr">
              <a:lnSpc>
                <a:spcPct val="90000"/>
              </a:lnSpc>
              <a:spcBef>
                <a:spcPts val="1100"/>
              </a:spcBef>
              <a:spcAft>
                <a:spcPts val="0"/>
              </a:spcAft>
              <a:buClr>
                <a:schemeClr val="dk1"/>
              </a:buClr>
              <a:buSzPts val="32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sp>
        <p:nvSpPr>
          <p:cNvPr id="71" name="Google Shape;71;p20"/>
          <p:cNvSpPr txBox="1"/>
          <p:nvPr>
            <p:ph idx="10" type="dt"/>
          </p:nvPr>
        </p:nvSpPr>
        <p:spPr>
          <a:xfrm>
            <a:off x="1676610" y="12712700"/>
            <a:ext cx="5487000" cy="7305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700"/>
              <a:buNone/>
              <a:defRPr sz="2700"/>
            </a:lvl1pPr>
            <a:lvl2pPr lvl="1" algn="l">
              <a:spcBef>
                <a:spcPts val="0"/>
              </a:spcBef>
              <a:spcAft>
                <a:spcPts val="0"/>
              </a:spcAft>
              <a:buSzPts val="2700"/>
              <a:buNone/>
              <a:defRPr sz="2700"/>
            </a:lvl2pPr>
            <a:lvl3pPr lvl="2" algn="l">
              <a:spcBef>
                <a:spcPts val="0"/>
              </a:spcBef>
              <a:spcAft>
                <a:spcPts val="0"/>
              </a:spcAft>
              <a:buSzPts val="2700"/>
              <a:buNone/>
              <a:defRPr sz="2700"/>
            </a:lvl3pPr>
            <a:lvl4pPr lvl="3" algn="l">
              <a:spcBef>
                <a:spcPts val="0"/>
              </a:spcBef>
              <a:spcAft>
                <a:spcPts val="0"/>
              </a:spcAft>
              <a:buSzPts val="2700"/>
              <a:buNone/>
              <a:defRPr sz="2700"/>
            </a:lvl4pPr>
            <a:lvl5pPr lvl="4" algn="l">
              <a:spcBef>
                <a:spcPts val="0"/>
              </a:spcBef>
              <a:spcAft>
                <a:spcPts val="0"/>
              </a:spcAft>
              <a:buSzPts val="2700"/>
              <a:buNone/>
              <a:defRPr sz="2700"/>
            </a:lvl5pPr>
            <a:lvl6pPr lvl="5" algn="l">
              <a:spcBef>
                <a:spcPts val="0"/>
              </a:spcBef>
              <a:spcAft>
                <a:spcPts val="0"/>
              </a:spcAft>
              <a:buSzPts val="2700"/>
              <a:buNone/>
              <a:defRPr sz="2700"/>
            </a:lvl6pPr>
            <a:lvl7pPr lvl="6" algn="l">
              <a:spcBef>
                <a:spcPts val="0"/>
              </a:spcBef>
              <a:spcAft>
                <a:spcPts val="0"/>
              </a:spcAft>
              <a:buSzPts val="2700"/>
              <a:buNone/>
              <a:defRPr sz="2700"/>
            </a:lvl7pPr>
            <a:lvl8pPr lvl="7" algn="l">
              <a:spcBef>
                <a:spcPts val="0"/>
              </a:spcBef>
              <a:spcAft>
                <a:spcPts val="0"/>
              </a:spcAft>
              <a:buSzPts val="2700"/>
              <a:buNone/>
              <a:defRPr sz="2700"/>
            </a:lvl8pPr>
            <a:lvl9pPr lvl="8" algn="l">
              <a:spcBef>
                <a:spcPts val="0"/>
              </a:spcBef>
              <a:spcAft>
                <a:spcPts val="0"/>
              </a:spcAft>
              <a:buSzPts val="2700"/>
              <a:buNone/>
              <a:defRPr sz="2700"/>
            </a:lvl9pPr>
          </a:lstStyle>
          <a:p/>
        </p:txBody>
      </p:sp>
      <p:sp>
        <p:nvSpPr>
          <p:cNvPr id="72" name="Google Shape;72;p20"/>
          <p:cNvSpPr txBox="1"/>
          <p:nvPr>
            <p:ph idx="11" type="ftr"/>
          </p:nvPr>
        </p:nvSpPr>
        <p:spPr>
          <a:xfrm>
            <a:off x="8078210" y="12712700"/>
            <a:ext cx="8230500" cy="7305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700"/>
              <a:buNone/>
              <a:defRPr sz="2700"/>
            </a:lvl1pPr>
            <a:lvl2pPr lvl="1" algn="l">
              <a:spcBef>
                <a:spcPts val="0"/>
              </a:spcBef>
              <a:spcAft>
                <a:spcPts val="0"/>
              </a:spcAft>
              <a:buSzPts val="2700"/>
              <a:buNone/>
              <a:defRPr sz="2700"/>
            </a:lvl2pPr>
            <a:lvl3pPr lvl="2" algn="l">
              <a:spcBef>
                <a:spcPts val="0"/>
              </a:spcBef>
              <a:spcAft>
                <a:spcPts val="0"/>
              </a:spcAft>
              <a:buSzPts val="2700"/>
              <a:buNone/>
              <a:defRPr sz="2700"/>
            </a:lvl3pPr>
            <a:lvl4pPr lvl="3" algn="l">
              <a:spcBef>
                <a:spcPts val="0"/>
              </a:spcBef>
              <a:spcAft>
                <a:spcPts val="0"/>
              </a:spcAft>
              <a:buSzPts val="2700"/>
              <a:buNone/>
              <a:defRPr sz="2700"/>
            </a:lvl4pPr>
            <a:lvl5pPr lvl="4" algn="l">
              <a:spcBef>
                <a:spcPts val="0"/>
              </a:spcBef>
              <a:spcAft>
                <a:spcPts val="0"/>
              </a:spcAft>
              <a:buSzPts val="2700"/>
              <a:buNone/>
              <a:defRPr sz="2700"/>
            </a:lvl5pPr>
            <a:lvl6pPr lvl="5" algn="l">
              <a:spcBef>
                <a:spcPts val="0"/>
              </a:spcBef>
              <a:spcAft>
                <a:spcPts val="0"/>
              </a:spcAft>
              <a:buSzPts val="2700"/>
              <a:buNone/>
              <a:defRPr sz="2700"/>
            </a:lvl6pPr>
            <a:lvl7pPr lvl="6" algn="l">
              <a:spcBef>
                <a:spcPts val="0"/>
              </a:spcBef>
              <a:spcAft>
                <a:spcPts val="0"/>
              </a:spcAft>
              <a:buSzPts val="2700"/>
              <a:buNone/>
              <a:defRPr sz="2700"/>
            </a:lvl7pPr>
            <a:lvl8pPr lvl="7" algn="l">
              <a:spcBef>
                <a:spcPts val="0"/>
              </a:spcBef>
              <a:spcAft>
                <a:spcPts val="0"/>
              </a:spcAft>
              <a:buSzPts val="2700"/>
              <a:buNone/>
              <a:defRPr sz="2700"/>
            </a:lvl8pPr>
            <a:lvl9pPr lvl="8" algn="l">
              <a:spcBef>
                <a:spcPts val="0"/>
              </a:spcBef>
              <a:spcAft>
                <a:spcPts val="0"/>
              </a:spcAft>
              <a:buSzPts val="2700"/>
              <a:buNone/>
              <a:defRPr sz="2700"/>
            </a:lvl9pPr>
          </a:lstStyle>
          <a:p/>
        </p:txBody>
      </p:sp>
      <p:sp>
        <p:nvSpPr>
          <p:cNvPr id="73" name="Google Shape;73;p20"/>
          <p:cNvSpPr txBox="1"/>
          <p:nvPr>
            <p:ph idx="12" type="sldNum"/>
          </p:nvPr>
        </p:nvSpPr>
        <p:spPr>
          <a:xfrm>
            <a:off x="17223354" y="12712700"/>
            <a:ext cx="5487000" cy="7305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700"/>
            </a:lvl1pPr>
            <a:lvl2pPr indent="0" lvl="1" marL="0" algn="r">
              <a:spcBef>
                <a:spcPts val="0"/>
              </a:spcBef>
              <a:buNone/>
              <a:defRPr sz="2700"/>
            </a:lvl2pPr>
            <a:lvl3pPr indent="0" lvl="2" marL="0" algn="r">
              <a:spcBef>
                <a:spcPts val="0"/>
              </a:spcBef>
              <a:buNone/>
              <a:defRPr sz="2700"/>
            </a:lvl3pPr>
            <a:lvl4pPr indent="0" lvl="3" marL="0" algn="r">
              <a:spcBef>
                <a:spcPts val="0"/>
              </a:spcBef>
              <a:buNone/>
              <a:defRPr sz="2700"/>
            </a:lvl4pPr>
            <a:lvl5pPr indent="0" lvl="4" marL="0" algn="r">
              <a:spcBef>
                <a:spcPts val="0"/>
              </a:spcBef>
              <a:buNone/>
              <a:defRPr sz="2700"/>
            </a:lvl5pPr>
            <a:lvl6pPr indent="0" lvl="5" marL="0" algn="r">
              <a:spcBef>
                <a:spcPts val="0"/>
              </a:spcBef>
              <a:buNone/>
              <a:defRPr sz="2700"/>
            </a:lvl6pPr>
            <a:lvl7pPr indent="0" lvl="6" marL="0" algn="r">
              <a:spcBef>
                <a:spcPts val="0"/>
              </a:spcBef>
              <a:buNone/>
              <a:defRPr sz="2700"/>
            </a:lvl7pPr>
            <a:lvl8pPr indent="0" lvl="7" marL="0" algn="r">
              <a:spcBef>
                <a:spcPts val="0"/>
              </a:spcBef>
              <a:buNone/>
              <a:defRPr sz="2700"/>
            </a:lvl8pPr>
            <a:lvl9pPr indent="0" lvl="8" marL="0" algn="r">
              <a:spcBef>
                <a:spcPts val="0"/>
              </a:spcBef>
              <a:buNone/>
              <a:defRPr sz="27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 name="Shape 74"/>
        <p:cNvGrpSpPr/>
        <p:nvPr/>
      </p:nvGrpSpPr>
      <p:grpSpPr>
        <a:xfrm>
          <a:off x="0" y="0"/>
          <a:ext cx="0" cy="0"/>
          <a:chOff x="0" y="0"/>
          <a:chExt cx="0" cy="0"/>
        </a:xfrm>
      </p:grpSpPr>
      <p:sp>
        <p:nvSpPr>
          <p:cNvPr id="75" name="Google Shape;75;p21"/>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sz="7000"/>
            </a:lvl1pPr>
            <a:lvl2pPr lvl="1">
              <a:spcBef>
                <a:spcPts val="0"/>
              </a:spcBef>
              <a:spcAft>
                <a:spcPts val="0"/>
              </a:spcAft>
              <a:buSzPts val="6900"/>
              <a:buNone/>
              <a:defRPr/>
            </a:lvl2pPr>
            <a:lvl3pPr lvl="2">
              <a:spcBef>
                <a:spcPts val="0"/>
              </a:spcBef>
              <a:spcAft>
                <a:spcPts val="0"/>
              </a:spcAft>
              <a:buSzPts val="6900"/>
              <a:buNone/>
              <a:defRPr/>
            </a:lvl3pPr>
            <a:lvl4pPr lvl="3">
              <a:spcBef>
                <a:spcPts val="0"/>
              </a:spcBef>
              <a:spcAft>
                <a:spcPts val="0"/>
              </a:spcAft>
              <a:buSzPts val="6900"/>
              <a:buNone/>
              <a:defRPr/>
            </a:lvl4pPr>
            <a:lvl5pPr lvl="4">
              <a:spcBef>
                <a:spcPts val="0"/>
              </a:spcBef>
              <a:spcAft>
                <a:spcPts val="0"/>
              </a:spcAft>
              <a:buSzPts val="6900"/>
              <a:buNone/>
              <a:defRPr/>
            </a:lvl5pPr>
            <a:lvl6pPr lvl="5">
              <a:spcBef>
                <a:spcPts val="0"/>
              </a:spcBef>
              <a:spcAft>
                <a:spcPts val="0"/>
              </a:spcAft>
              <a:buSzPts val="6900"/>
              <a:buNone/>
              <a:defRPr/>
            </a:lvl6pPr>
            <a:lvl7pPr lvl="6">
              <a:spcBef>
                <a:spcPts val="0"/>
              </a:spcBef>
              <a:spcAft>
                <a:spcPts val="0"/>
              </a:spcAft>
              <a:buSzPts val="6900"/>
              <a:buNone/>
              <a:defRPr/>
            </a:lvl7pPr>
            <a:lvl8pPr lvl="7">
              <a:spcBef>
                <a:spcPts val="0"/>
              </a:spcBef>
              <a:spcAft>
                <a:spcPts val="0"/>
              </a:spcAft>
              <a:buSzPts val="6900"/>
              <a:buNone/>
              <a:defRPr/>
            </a:lvl8pPr>
            <a:lvl9pPr lvl="8">
              <a:spcBef>
                <a:spcPts val="0"/>
              </a:spcBef>
              <a:spcAft>
                <a:spcPts val="0"/>
              </a:spcAft>
              <a:buSzPts val="6900"/>
              <a:buNone/>
              <a:defRPr/>
            </a:lvl9pPr>
          </a:lstStyle>
          <a:p/>
        </p:txBody>
      </p:sp>
      <p:sp>
        <p:nvSpPr>
          <p:cNvPr id="76" name="Google Shape;76;p21"/>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77" name="Google Shape;77;p2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831304" y="5735600"/>
            <a:ext cx="22724400" cy="2244900"/>
          </a:xfrm>
          <a:prstGeom prst="rect">
            <a:avLst/>
          </a:prstGeom>
        </p:spPr>
        <p:txBody>
          <a:bodyPr anchorCtr="0" anchor="ctr" bIns="243825" lIns="243825" spcFirstLastPara="1" rIns="243825" wrap="square" tIns="243825">
            <a:norm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5" name="Google Shape;15;p3"/>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Cover Slides + Dark Logo">
  <p:cSld name="CUSTOM_2_1_1_3_1_1_1_1_2">
    <p:bg>
      <p:bgPr>
        <a:solidFill>
          <a:srgbClr val="FFFFFF"/>
        </a:solidFill>
      </p:bgPr>
    </p:bg>
    <p:spTree>
      <p:nvGrpSpPr>
        <p:cNvPr id="78" name="Shape 78"/>
        <p:cNvGrpSpPr/>
        <p:nvPr/>
      </p:nvGrpSpPr>
      <p:grpSpPr>
        <a:xfrm>
          <a:off x="0" y="0"/>
          <a:ext cx="0" cy="0"/>
          <a:chOff x="0" y="0"/>
          <a:chExt cx="0" cy="0"/>
        </a:xfrm>
      </p:grpSpPr>
      <p:sp>
        <p:nvSpPr>
          <p:cNvPr id="79" name="Google Shape;79;p22"/>
          <p:cNvSpPr txBox="1"/>
          <p:nvPr>
            <p:ph type="title"/>
          </p:nvPr>
        </p:nvSpPr>
        <p:spPr>
          <a:xfrm>
            <a:off x="1219361" y="5837792"/>
            <a:ext cx="11178300" cy="2393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10100">
                <a:solidFill>
                  <a:schemeClr val="dk1"/>
                </a:solidFill>
                <a:latin typeface="Google Sans Medium"/>
                <a:ea typeface="Google Sans Medium"/>
                <a:cs typeface="Google Sans Medium"/>
                <a:sym typeface="Google Sans Medium"/>
              </a:defRPr>
            </a:lvl1pPr>
            <a:lvl2pPr lvl="1">
              <a:spcBef>
                <a:spcPts val="0"/>
              </a:spcBef>
              <a:spcAft>
                <a:spcPts val="0"/>
              </a:spcAft>
              <a:buNone/>
              <a:defRPr sz="10100">
                <a:solidFill>
                  <a:schemeClr val="dk1"/>
                </a:solidFill>
                <a:latin typeface="Google Sans"/>
                <a:ea typeface="Google Sans"/>
                <a:cs typeface="Google Sans"/>
                <a:sym typeface="Google Sans"/>
              </a:defRPr>
            </a:lvl2pPr>
            <a:lvl3pPr lvl="2">
              <a:spcBef>
                <a:spcPts val="0"/>
              </a:spcBef>
              <a:spcAft>
                <a:spcPts val="0"/>
              </a:spcAft>
              <a:buNone/>
              <a:defRPr sz="10100">
                <a:solidFill>
                  <a:schemeClr val="dk1"/>
                </a:solidFill>
                <a:latin typeface="Google Sans"/>
                <a:ea typeface="Google Sans"/>
                <a:cs typeface="Google Sans"/>
                <a:sym typeface="Google Sans"/>
              </a:defRPr>
            </a:lvl3pPr>
            <a:lvl4pPr lvl="3">
              <a:spcBef>
                <a:spcPts val="0"/>
              </a:spcBef>
              <a:spcAft>
                <a:spcPts val="0"/>
              </a:spcAft>
              <a:buNone/>
              <a:defRPr sz="10100">
                <a:solidFill>
                  <a:schemeClr val="dk1"/>
                </a:solidFill>
                <a:latin typeface="Google Sans"/>
                <a:ea typeface="Google Sans"/>
                <a:cs typeface="Google Sans"/>
                <a:sym typeface="Google Sans"/>
              </a:defRPr>
            </a:lvl4pPr>
            <a:lvl5pPr lvl="4">
              <a:spcBef>
                <a:spcPts val="0"/>
              </a:spcBef>
              <a:spcAft>
                <a:spcPts val="0"/>
              </a:spcAft>
              <a:buNone/>
              <a:defRPr sz="10100">
                <a:solidFill>
                  <a:schemeClr val="dk1"/>
                </a:solidFill>
                <a:latin typeface="Google Sans"/>
                <a:ea typeface="Google Sans"/>
                <a:cs typeface="Google Sans"/>
                <a:sym typeface="Google Sans"/>
              </a:defRPr>
            </a:lvl5pPr>
            <a:lvl6pPr lvl="5">
              <a:spcBef>
                <a:spcPts val="0"/>
              </a:spcBef>
              <a:spcAft>
                <a:spcPts val="0"/>
              </a:spcAft>
              <a:buNone/>
              <a:defRPr sz="10100">
                <a:solidFill>
                  <a:schemeClr val="dk1"/>
                </a:solidFill>
                <a:latin typeface="Google Sans"/>
                <a:ea typeface="Google Sans"/>
                <a:cs typeface="Google Sans"/>
                <a:sym typeface="Google Sans"/>
              </a:defRPr>
            </a:lvl6pPr>
            <a:lvl7pPr lvl="6">
              <a:spcBef>
                <a:spcPts val="0"/>
              </a:spcBef>
              <a:spcAft>
                <a:spcPts val="0"/>
              </a:spcAft>
              <a:buNone/>
              <a:defRPr sz="10100">
                <a:solidFill>
                  <a:schemeClr val="dk1"/>
                </a:solidFill>
                <a:latin typeface="Google Sans"/>
                <a:ea typeface="Google Sans"/>
                <a:cs typeface="Google Sans"/>
                <a:sym typeface="Google Sans"/>
              </a:defRPr>
            </a:lvl7pPr>
            <a:lvl8pPr lvl="7">
              <a:spcBef>
                <a:spcPts val="0"/>
              </a:spcBef>
              <a:spcAft>
                <a:spcPts val="0"/>
              </a:spcAft>
              <a:buNone/>
              <a:defRPr sz="10100">
                <a:solidFill>
                  <a:schemeClr val="dk1"/>
                </a:solidFill>
                <a:latin typeface="Google Sans"/>
                <a:ea typeface="Google Sans"/>
                <a:cs typeface="Google Sans"/>
                <a:sym typeface="Google Sans"/>
              </a:defRPr>
            </a:lvl8pPr>
            <a:lvl9pPr lvl="8">
              <a:spcBef>
                <a:spcPts val="0"/>
              </a:spcBef>
              <a:spcAft>
                <a:spcPts val="0"/>
              </a:spcAft>
              <a:buNone/>
              <a:defRPr sz="10100">
                <a:solidFill>
                  <a:schemeClr val="dk1"/>
                </a:solidFill>
                <a:latin typeface="Google Sans"/>
                <a:ea typeface="Google Sans"/>
                <a:cs typeface="Google Sans"/>
                <a:sym typeface="Google Sans"/>
              </a:defRPr>
            </a:lvl9pPr>
          </a:lstStyle>
          <a:p/>
        </p:txBody>
      </p:sp>
      <p:sp>
        <p:nvSpPr>
          <p:cNvPr id="80" name="Google Shape;80;p22"/>
          <p:cNvSpPr txBox="1"/>
          <p:nvPr>
            <p:ph idx="1" type="subTitle"/>
          </p:nvPr>
        </p:nvSpPr>
        <p:spPr>
          <a:xfrm>
            <a:off x="1219736" y="4990417"/>
            <a:ext cx="11062200" cy="281700"/>
          </a:xfrm>
          <a:prstGeom prst="rect">
            <a:avLst/>
          </a:prstGeom>
          <a:noFill/>
          <a:ln>
            <a:noFill/>
          </a:ln>
        </p:spPr>
        <p:txBody>
          <a:bodyPr anchorCtr="0" anchor="ctr" bIns="0" lIns="0" spcFirstLastPara="1" rIns="0" wrap="square" tIns="0">
            <a:noAutofit/>
          </a:bodyPr>
          <a:lstStyle>
            <a:lvl1pPr lvl="0">
              <a:spcBef>
                <a:spcPts val="0"/>
              </a:spcBef>
              <a:spcAft>
                <a:spcPts val="0"/>
              </a:spcAft>
              <a:buNone/>
              <a:defRPr sz="2900">
                <a:solidFill>
                  <a:schemeClr val="dk1"/>
                </a:solidFill>
                <a:latin typeface="Google Sans Medium"/>
                <a:ea typeface="Google Sans Medium"/>
                <a:cs typeface="Google Sans Medium"/>
                <a:sym typeface="Google Sans Medium"/>
              </a:defRPr>
            </a:lvl1pPr>
            <a:lvl2pPr lvl="1">
              <a:spcBef>
                <a:spcPts val="0"/>
              </a:spcBef>
              <a:spcAft>
                <a:spcPts val="0"/>
              </a:spcAft>
              <a:buNone/>
              <a:defRPr sz="2900">
                <a:solidFill>
                  <a:schemeClr val="dk1"/>
                </a:solidFill>
              </a:defRPr>
            </a:lvl2pPr>
            <a:lvl3pPr lvl="2">
              <a:spcBef>
                <a:spcPts val="0"/>
              </a:spcBef>
              <a:spcAft>
                <a:spcPts val="0"/>
              </a:spcAft>
              <a:buNone/>
              <a:defRPr sz="2900">
                <a:solidFill>
                  <a:schemeClr val="dk1"/>
                </a:solidFill>
              </a:defRPr>
            </a:lvl3pPr>
            <a:lvl4pPr lvl="3">
              <a:spcBef>
                <a:spcPts val="0"/>
              </a:spcBef>
              <a:spcAft>
                <a:spcPts val="0"/>
              </a:spcAft>
              <a:buNone/>
              <a:defRPr sz="2900">
                <a:solidFill>
                  <a:schemeClr val="dk1"/>
                </a:solidFill>
              </a:defRPr>
            </a:lvl4pPr>
            <a:lvl5pPr lvl="4">
              <a:spcBef>
                <a:spcPts val="0"/>
              </a:spcBef>
              <a:spcAft>
                <a:spcPts val="0"/>
              </a:spcAft>
              <a:buNone/>
              <a:defRPr sz="2900">
                <a:solidFill>
                  <a:schemeClr val="dk1"/>
                </a:solidFill>
              </a:defRPr>
            </a:lvl5pPr>
            <a:lvl6pPr lvl="5">
              <a:spcBef>
                <a:spcPts val="0"/>
              </a:spcBef>
              <a:spcAft>
                <a:spcPts val="0"/>
              </a:spcAft>
              <a:buNone/>
              <a:defRPr sz="2900">
                <a:solidFill>
                  <a:schemeClr val="dk1"/>
                </a:solidFill>
              </a:defRPr>
            </a:lvl6pPr>
            <a:lvl7pPr lvl="6">
              <a:spcBef>
                <a:spcPts val="0"/>
              </a:spcBef>
              <a:spcAft>
                <a:spcPts val="0"/>
              </a:spcAft>
              <a:buNone/>
              <a:defRPr sz="2900">
                <a:solidFill>
                  <a:schemeClr val="dk1"/>
                </a:solidFill>
              </a:defRPr>
            </a:lvl7pPr>
            <a:lvl8pPr lvl="7">
              <a:spcBef>
                <a:spcPts val="0"/>
              </a:spcBef>
              <a:spcAft>
                <a:spcPts val="0"/>
              </a:spcAft>
              <a:buNone/>
              <a:defRPr sz="2900">
                <a:solidFill>
                  <a:schemeClr val="dk1"/>
                </a:solidFill>
              </a:defRPr>
            </a:lvl8pPr>
            <a:lvl9pPr lvl="8">
              <a:spcBef>
                <a:spcPts val="0"/>
              </a:spcBef>
              <a:spcAft>
                <a:spcPts val="0"/>
              </a:spcAft>
              <a:buNone/>
              <a:defRPr sz="29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85" name="Shape 85"/>
        <p:cNvGrpSpPr/>
        <p:nvPr/>
      </p:nvGrpSpPr>
      <p:grpSpPr>
        <a:xfrm>
          <a:off x="0" y="0"/>
          <a:ext cx="0" cy="0"/>
          <a:chOff x="0" y="0"/>
          <a:chExt cx="0" cy="0"/>
        </a:xfrm>
      </p:grpSpPr>
      <p:pic>
        <p:nvPicPr>
          <p:cNvPr id="86" name="Google Shape;86;p24"/>
          <p:cNvPicPr preferRelativeResize="0"/>
          <p:nvPr/>
        </p:nvPicPr>
        <p:blipFill>
          <a:blip r:embed="rId2">
            <a:alphaModFix/>
          </a:blip>
          <a:stretch>
            <a:fillRect/>
          </a:stretch>
        </p:blipFill>
        <p:spPr>
          <a:xfrm>
            <a:off x="0" y="0"/>
            <a:ext cx="24377876" cy="13712570"/>
          </a:xfrm>
          <a:prstGeom prst="rect">
            <a:avLst/>
          </a:prstGeom>
          <a:noFill/>
          <a:ln>
            <a:noFill/>
          </a:ln>
        </p:spPr>
      </p:pic>
      <p:sp>
        <p:nvSpPr>
          <p:cNvPr id="87" name="Google Shape;87;p24"/>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7000"/>
              <a:buNone/>
              <a:defRPr>
                <a:solidFill>
                  <a:srgbClr val="282828"/>
                </a:solidFill>
              </a:defRPr>
            </a:lvl2pPr>
            <a:lvl3pPr lvl="2" rtl="1">
              <a:lnSpc>
                <a:spcPct val="90000"/>
              </a:lnSpc>
              <a:spcBef>
                <a:spcPts val="0"/>
              </a:spcBef>
              <a:spcAft>
                <a:spcPts val="0"/>
              </a:spcAft>
              <a:buClr>
                <a:srgbClr val="282828"/>
              </a:buClr>
              <a:buSzPts val="7000"/>
              <a:buNone/>
              <a:defRPr>
                <a:solidFill>
                  <a:srgbClr val="282828"/>
                </a:solidFill>
              </a:defRPr>
            </a:lvl3pPr>
            <a:lvl4pPr lvl="3" rtl="1">
              <a:lnSpc>
                <a:spcPct val="90000"/>
              </a:lnSpc>
              <a:spcBef>
                <a:spcPts val="0"/>
              </a:spcBef>
              <a:spcAft>
                <a:spcPts val="0"/>
              </a:spcAft>
              <a:buClr>
                <a:srgbClr val="282828"/>
              </a:buClr>
              <a:buSzPts val="7000"/>
              <a:buNone/>
              <a:defRPr>
                <a:solidFill>
                  <a:srgbClr val="282828"/>
                </a:solidFill>
              </a:defRPr>
            </a:lvl4pPr>
            <a:lvl5pPr lvl="4" rtl="1">
              <a:lnSpc>
                <a:spcPct val="90000"/>
              </a:lnSpc>
              <a:spcBef>
                <a:spcPts val="0"/>
              </a:spcBef>
              <a:spcAft>
                <a:spcPts val="0"/>
              </a:spcAft>
              <a:buClr>
                <a:srgbClr val="282828"/>
              </a:buClr>
              <a:buSzPts val="7000"/>
              <a:buNone/>
              <a:defRPr>
                <a:solidFill>
                  <a:srgbClr val="282828"/>
                </a:solidFill>
              </a:defRPr>
            </a:lvl5pPr>
            <a:lvl6pPr lvl="5" rtl="1">
              <a:lnSpc>
                <a:spcPct val="90000"/>
              </a:lnSpc>
              <a:spcBef>
                <a:spcPts val="0"/>
              </a:spcBef>
              <a:spcAft>
                <a:spcPts val="0"/>
              </a:spcAft>
              <a:buClr>
                <a:srgbClr val="282828"/>
              </a:buClr>
              <a:buSzPts val="7000"/>
              <a:buNone/>
              <a:defRPr>
                <a:solidFill>
                  <a:srgbClr val="282828"/>
                </a:solidFill>
              </a:defRPr>
            </a:lvl6pPr>
            <a:lvl7pPr lvl="6" rtl="1">
              <a:lnSpc>
                <a:spcPct val="90000"/>
              </a:lnSpc>
              <a:spcBef>
                <a:spcPts val="0"/>
              </a:spcBef>
              <a:spcAft>
                <a:spcPts val="0"/>
              </a:spcAft>
              <a:buClr>
                <a:srgbClr val="282828"/>
              </a:buClr>
              <a:buSzPts val="7000"/>
              <a:buNone/>
              <a:defRPr>
                <a:solidFill>
                  <a:srgbClr val="282828"/>
                </a:solidFill>
              </a:defRPr>
            </a:lvl7pPr>
            <a:lvl8pPr lvl="7" rtl="1">
              <a:lnSpc>
                <a:spcPct val="90000"/>
              </a:lnSpc>
              <a:spcBef>
                <a:spcPts val="0"/>
              </a:spcBef>
              <a:spcAft>
                <a:spcPts val="0"/>
              </a:spcAft>
              <a:buClr>
                <a:srgbClr val="282828"/>
              </a:buClr>
              <a:buSzPts val="7000"/>
              <a:buNone/>
              <a:defRPr>
                <a:solidFill>
                  <a:srgbClr val="282828"/>
                </a:solidFill>
              </a:defRPr>
            </a:lvl8pPr>
            <a:lvl9pPr lvl="8" rtl="1">
              <a:lnSpc>
                <a:spcPct val="90000"/>
              </a:lnSpc>
              <a:spcBef>
                <a:spcPts val="0"/>
              </a:spcBef>
              <a:spcAft>
                <a:spcPts val="0"/>
              </a:spcAft>
              <a:buClr>
                <a:srgbClr val="282828"/>
              </a:buClr>
              <a:buSzPts val="7000"/>
              <a:buNone/>
              <a:defRPr>
                <a:solidFill>
                  <a:srgbClr val="282828"/>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88" name="Shape 88"/>
        <p:cNvGrpSpPr/>
        <p:nvPr/>
      </p:nvGrpSpPr>
      <p:grpSpPr>
        <a:xfrm>
          <a:off x="0" y="0"/>
          <a:ext cx="0" cy="0"/>
          <a:chOff x="0" y="0"/>
          <a:chExt cx="0" cy="0"/>
        </a:xfrm>
      </p:grpSpPr>
      <p:pic>
        <p:nvPicPr>
          <p:cNvPr id="89" name="Google Shape;89;p25"/>
          <p:cNvPicPr preferRelativeResize="0"/>
          <p:nvPr/>
        </p:nvPicPr>
        <p:blipFill>
          <a:blip r:embed="rId2">
            <a:alphaModFix/>
          </a:blip>
          <a:stretch>
            <a:fillRect/>
          </a:stretch>
        </p:blipFill>
        <p:spPr>
          <a:xfrm flipH="1">
            <a:off x="6094" y="0"/>
            <a:ext cx="24377876" cy="13712570"/>
          </a:xfrm>
          <a:prstGeom prst="rect">
            <a:avLst/>
          </a:prstGeom>
          <a:noFill/>
          <a:ln>
            <a:noFill/>
          </a:ln>
        </p:spPr>
      </p:pic>
      <p:sp>
        <p:nvSpPr>
          <p:cNvPr id="90" name="Google Shape;90;p25"/>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91" name="Shape 91"/>
        <p:cNvGrpSpPr/>
        <p:nvPr/>
      </p:nvGrpSpPr>
      <p:grpSpPr>
        <a:xfrm>
          <a:off x="0" y="0"/>
          <a:ext cx="0" cy="0"/>
          <a:chOff x="0" y="0"/>
          <a:chExt cx="0" cy="0"/>
        </a:xfrm>
      </p:grpSpPr>
      <p:sp>
        <p:nvSpPr>
          <p:cNvPr id="92" name="Google Shape;92;p26"/>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93" name="Shape 93"/>
        <p:cNvGrpSpPr/>
        <p:nvPr/>
      </p:nvGrpSpPr>
      <p:grpSpPr>
        <a:xfrm>
          <a:off x="0" y="0"/>
          <a:ext cx="0" cy="0"/>
          <a:chOff x="0" y="0"/>
          <a:chExt cx="0" cy="0"/>
        </a:xfrm>
      </p:grpSpPr>
      <p:sp>
        <p:nvSpPr>
          <p:cNvPr id="94" name="Google Shape;94;p27"/>
          <p:cNvSpPr txBox="1"/>
          <p:nvPr>
            <p:ph type="title"/>
          </p:nvPr>
        </p:nvSpPr>
        <p:spPr>
          <a:xfrm>
            <a:off x="1173775" y="994351"/>
            <a:ext cx="22039500" cy="102348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95" name="Shape 95"/>
        <p:cNvGrpSpPr/>
        <p:nvPr/>
      </p:nvGrpSpPr>
      <p:grpSpPr>
        <a:xfrm>
          <a:off x="0" y="0"/>
          <a:ext cx="0" cy="0"/>
          <a:chOff x="0" y="0"/>
          <a:chExt cx="0" cy="0"/>
        </a:xfrm>
      </p:grpSpPr>
      <p:grpSp>
        <p:nvGrpSpPr>
          <p:cNvPr id="96" name="Google Shape;96;p28"/>
          <p:cNvGrpSpPr/>
          <p:nvPr/>
        </p:nvGrpSpPr>
        <p:grpSpPr>
          <a:xfrm>
            <a:off x="978220" y="12753233"/>
            <a:ext cx="1110306" cy="361015"/>
            <a:chOff x="8234535" y="1272165"/>
            <a:chExt cx="1494758" cy="486085"/>
          </a:xfrm>
        </p:grpSpPr>
        <p:sp>
          <p:nvSpPr>
            <p:cNvPr id="97" name="Google Shape;97;p28"/>
            <p:cNvSpPr/>
            <p:nvPr/>
          </p:nvSpPr>
          <p:spPr>
            <a:xfrm>
              <a:off x="9425256" y="1285111"/>
              <a:ext cx="53530" cy="357038"/>
            </a:xfrm>
            <a:custGeom>
              <a:rect b="b" l="l" r="r" t="t"/>
              <a:pathLst>
                <a:path extrusionOk="0" h="357038" w="53530">
                  <a:moveTo>
                    <a:pt x="0" y="0"/>
                  </a:moveTo>
                  <a:lnTo>
                    <a:pt x="53530" y="0"/>
                  </a:lnTo>
                  <a:lnTo>
                    <a:pt x="53530" y="357039"/>
                  </a:lnTo>
                  <a:lnTo>
                    <a:pt x="0" y="357039"/>
                  </a:lnTo>
                  <a:close/>
                </a:path>
              </a:pathLst>
            </a:custGeom>
            <a:solidFill>
              <a:srgbClr val="999999"/>
            </a:solidFill>
            <a:ln>
              <a:noFill/>
            </a:ln>
          </p:spPr>
          <p:txBody>
            <a:bodyPr anchorCtr="0" anchor="ctr" bIns="34275" lIns="68600" spcFirstLastPara="1" rIns="68600" wrap="square" tIns="34275">
              <a:noAutofit/>
            </a:bodyPr>
            <a:lstStyle/>
            <a:p>
              <a:pPr indent="0" lvl="0" marL="0" marR="0" rtl="0" algn="l">
                <a:spcBef>
                  <a:spcPts val="0"/>
                </a:spcBef>
                <a:spcAft>
                  <a:spcPts val="0"/>
                </a:spcAft>
                <a:buNone/>
              </a:pPr>
              <a:r>
                <a:t/>
              </a:r>
              <a:endParaRPr sz="1300">
                <a:solidFill>
                  <a:srgbClr val="3C4043"/>
                </a:solidFill>
                <a:latin typeface="Calibri"/>
                <a:ea typeface="Calibri"/>
                <a:cs typeface="Calibri"/>
                <a:sym typeface="Calibri"/>
              </a:endParaRPr>
            </a:p>
          </p:txBody>
        </p:sp>
        <p:grpSp>
          <p:nvGrpSpPr>
            <p:cNvPr id="98" name="Google Shape;98;p28"/>
            <p:cNvGrpSpPr/>
            <p:nvPr/>
          </p:nvGrpSpPr>
          <p:grpSpPr>
            <a:xfrm>
              <a:off x="8234535" y="1272165"/>
              <a:ext cx="1494758" cy="486085"/>
              <a:chOff x="8234535" y="1272165"/>
              <a:chExt cx="1494758" cy="486085"/>
            </a:xfrm>
          </p:grpSpPr>
          <p:sp>
            <p:nvSpPr>
              <p:cNvPr id="99" name="Google Shape;99;p28"/>
              <p:cNvSpPr/>
              <p:nvPr/>
            </p:nvSpPr>
            <p:spPr>
              <a:xfrm>
                <a:off x="8888031" y="1406510"/>
                <a:ext cx="244533" cy="240122"/>
              </a:xfrm>
              <a:custGeom>
                <a:rect b="b" l="l" r="r" t="t"/>
                <a:pathLst>
                  <a:path extrusionOk="0" h="240122" w="244533">
                    <a:moveTo>
                      <a:pt x="122220" y="21"/>
                    </a:moveTo>
                    <a:cubicBezTo>
                      <a:pt x="55948" y="-1194"/>
                      <a:pt x="1238" y="51408"/>
                      <a:pt x="20" y="117511"/>
                    </a:cubicBezTo>
                    <a:cubicBezTo>
                      <a:pt x="-4" y="118852"/>
                      <a:pt x="-7" y="120194"/>
                      <a:pt x="14" y="121535"/>
                    </a:cubicBezTo>
                    <a:cubicBezTo>
                      <a:pt x="1899" y="188882"/>
                      <a:pt x="58161" y="241954"/>
                      <a:pt x="125680" y="240074"/>
                    </a:cubicBezTo>
                    <a:cubicBezTo>
                      <a:pt x="190549" y="238267"/>
                      <a:pt x="242710" y="186239"/>
                      <a:pt x="244521" y="121535"/>
                    </a:cubicBezTo>
                    <a:cubicBezTo>
                      <a:pt x="245479" y="55376"/>
                      <a:pt x="192486" y="969"/>
                      <a:pt x="126158" y="13"/>
                    </a:cubicBezTo>
                    <a:cubicBezTo>
                      <a:pt x="124845" y="-6"/>
                      <a:pt x="123532" y="-3"/>
                      <a:pt x="122220" y="21"/>
                    </a:cubicBezTo>
                    <a:moveTo>
                      <a:pt x="122220" y="195071"/>
                    </a:moveTo>
                    <a:cubicBezTo>
                      <a:pt x="83355" y="194171"/>
                      <a:pt x="52581" y="162015"/>
                      <a:pt x="53484" y="123249"/>
                    </a:cubicBezTo>
                    <a:cubicBezTo>
                      <a:pt x="53497" y="122678"/>
                      <a:pt x="53517" y="122106"/>
                      <a:pt x="53544" y="121535"/>
                    </a:cubicBezTo>
                    <a:cubicBezTo>
                      <a:pt x="53545" y="77832"/>
                      <a:pt x="85358" y="47904"/>
                      <a:pt x="122220" y="47904"/>
                    </a:cubicBezTo>
                    <a:cubicBezTo>
                      <a:pt x="159082" y="47904"/>
                      <a:pt x="190990" y="77832"/>
                      <a:pt x="190990" y="121535"/>
                    </a:cubicBezTo>
                    <a:cubicBezTo>
                      <a:pt x="192841" y="160268"/>
                      <a:pt x="162862" y="193163"/>
                      <a:pt x="124031" y="195009"/>
                    </a:cubicBezTo>
                    <a:cubicBezTo>
                      <a:pt x="123427" y="195037"/>
                      <a:pt x="122824" y="195058"/>
                      <a:pt x="122220" y="195071"/>
                    </a:cubicBezTo>
                  </a:path>
                </a:pathLst>
              </a:custGeom>
              <a:solidFill>
                <a:srgbClr val="999999"/>
              </a:solidFill>
              <a:ln>
                <a:noFill/>
              </a:ln>
            </p:spPr>
            <p:txBody>
              <a:bodyPr anchorCtr="0" anchor="ctr" bIns="34275" lIns="68600" spcFirstLastPara="1" rIns="68600" wrap="square" tIns="34275">
                <a:noAutofit/>
              </a:bodyPr>
              <a:lstStyle/>
              <a:p>
                <a:pPr indent="0" lvl="0" marL="0" marR="0" rtl="0" algn="l">
                  <a:spcBef>
                    <a:spcPts val="0"/>
                  </a:spcBef>
                  <a:spcAft>
                    <a:spcPts val="0"/>
                  </a:spcAft>
                  <a:buNone/>
                </a:pPr>
                <a:r>
                  <a:t/>
                </a:r>
                <a:endParaRPr sz="1300">
                  <a:solidFill>
                    <a:srgbClr val="3C4043"/>
                  </a:solidFill>
                  <a:latin typeface="Calibri"/>
                  <a:ea typeface="Calibri"/>
                  <a:cs typeface="Calibri"/>
                  <a:sym typeface="Calibri"/>
                </a:endParaRPr>
              </a:p>
            </p:txBody>
          </p:sp>
          <p:sp>
            <p:nvSpPr>
              <p:cNvPr id="100" name="Google Shape;100;p28"/>
              <p:cNvSpPr/>
              <p:nvPr/>
            </p:nvSpPr>
            <p:spPr>
              <a:xfrm>
                <a:off x="8621333" y="1406510"/>
                <a:ext cx="244533" cy="240121"/>
              </a:xfrm>
              <a:custGeom>
                <a:rect b="b" l="l" r="r" t="t"/>
                <a:pathLst>
                  <a:path extrusionOk="0" h="240121" w="244533">
                    <a:moveTo>
                      <a:pt x="122313" y="21"/>
                    </a:moveTo>
                    <a:cubicBezTo>
                      <a:pt x="55990" y="-1193"/>
                      <a:pt x="1237" y="51452"/>
                      <a:pt x="20" y="117607"/>
                    </a:cubicBezTo>
                    <a:cubicBezTo>
                      <a:pt x="-4" y="118917"/>
                      <a:pt x="-6" y="120226"/>
                      <a:pt x="13" y="121535"/>
                    </a:cubicBezTo>
                    <a:cubicBezTo>
                      <a:pt x="1897" y="188882"/>
                      <a:pt x="58160" y="241954"/>
                      <a:pt x="125679" y="240074"/>
                    </a:cubicBezTo>
                    <a:cubicBezTo>
                      <a:pt x="190548" y="238267"/>
                      <a:pt x="242708" y="186239"/>
                      <a:pt x="244519" y="121535"/>
                    </a:cubicBezTo>
                    <a:cubicBezTo>
                      <a:pt x="245530" y="55429"/>
                      <a:pt x="192623" y="1022"/>
                      <a:pt x="126348" y="14"/>
                    </a:cubicBezTo>
                    <a:cubicBezTo>
                      <a:pt x="125003" y="-6"/>
                      <a:pt x="123658" y="-4"/>
                      <a:pt x="122314" y="21"/>
                    </a:cubicBezTo>
                    <a:moveTo>
                      <a:pt x="122313" y="195071"/>
                    </a:moveTo>
                    <a:cubicBezTo>
                      <a:pt x="83448" y="194223"/>
                      <a:pt x="52630" y="162109"/>
                      <a:pt x="53480" y="123342"/>
                    </a:cubicBezTo>
                    <a:cubicBezTo>
                      <a:pt x="53493" y="122739"/>
                      <a:pt x="53514" y="122137"/>
                      <a:pt x="53543" y="121535"/>
                    </a:cubicBezTo>
                    <a:cubicBezTo>
                      <a:pt x="53543" y="77832"/>
                      <a:pt x="85356" y="47904"/>
                      <a:pt x="122313" y="47904"/>
                    </a:cubicBezTo>
                    <a:cubicBezTo>
                      <a:pt x="159270" y="47904"/>
                      <a:pt x="190989" y="77832"/>
                      <a:pt x="190989" y="121535"/>
                    </a:cubicBezTo>
                    <a:cubicBezTo>
                      <a:pt x="192840" y="160268"/>
                      <a:pt x="162863" y="193164"/>
                      <a:pt x="124032" y="195010"/>
                    </a:cubicBezTo>
                    <a:cubicBezTo>
                      <a:pt x="123459" y="195038"/>
                      <a:pt x="122886" y="195058"/>
                      <a:pt x="122313" y="195071"/>
                    </a:cubicBezTo>
                  </a:path>
                </a:pathLst>
              </a:custGeom>
              <a:solidFill>
                <a:srgbClr val="999999"/>
              </a:solidFill>
              <a:ln>
                <a:noFill/>
              </a:ln>
            </p:spPr>
            <p:txBody>
              <a:bodyPr anchorCtr="0" anchor="ctr" bIns="34275" lIns="68600" spcFirstLastPara="1" rIns="68600" wrap="square" tIns="34275">
                <a:noAutofit/>
              </a:bodyPr>
              <a:lstStyle/>
              <a:p>
                <a:pPr indent="0" lvl="0" marL="0" marR="0" rtl="0" algn="l">
                  <a:spcBef>
                    <a:spcPts val="0"/>
                  </a:spcBef>
                  <a:spcAft>
                    <a:spcPts val="0"/>
                  </a:spcAft>
                  <a:buNone/>
                </a:pPr>
                <a:r>
                  <a:t/>
                </a:r>
                <a:endParaRPr sz="1300">
                  <a:solidFill>
                    <a:srgbClr val="3C4043"/>
                  </a:solidFill>
                  <a:latin typeface="Calibri"/>
                  <a:ea typeface="Calibri"/>
                  <a:cs typeface="Calibri"/>
                  <a:sym typeface="Calibri"/>
                </a:endParaRPr>
              </a:p>
            </p:txBody>
          </p:sp>
          <p:sp>
            <p:nvSpPr>
              <p:cNvPr id="101" name="Google Shape;101;p28"/>
              <p:cNvSpPr/>
              <p:nvPr/>
            </p:nvSpPr>
            <p:spPr>
              <a:xfrm>
                <a:off x="9504665" y="1406530"/>
                <a:ext cx="224628" cy="242945"/>
              </a:xfrm>
              <a:custGeom>
                <a:rect b="b" l="l" r="r" t="t"/>
                <a:pathLst>
                  <a:path extrusionOk="0" h="242945" w="224628">
                    <a:moveTo>
                      <a:pt x="120806" y="195051"/>
                    </a:moveTo>
                    <a:cubicBezTo>
                      <a:pt x="95423" y="196039"/>
                      <a:pt x="72010" y="181462"/>
                      <a:pt x="61751" y="158283"/>
                    </a:cubicBezTo>
                    <a:lnTo>
                      <a:pt x="224628" y="91112"/>
                    </a:lnTo>
                    <a:lnTo>
                      <a:pt x="219104" y="77336"/>
                    </a:lnTo>
                    <a:cubicBezTo>
                      <a:pt x="209007" y="50164"/>
                      <a:pt x="178051" y="0"/>
                      <a:pt x="114900" y="0"/>
                    </a:cubicBezTo>
                    <a:cubicBezTo>
                      <a:pt x="51749" y="0"/>
                      <a:pt x="29" y="49214"/>
                      <a:pt x="29" y="121515"/>
                    </a:cubicBezTo>
                    <a:cubicBezTo>
                      <a:pt x="-1398" y="187141"/>
                      <a:pt x="50782" y="241495"/>
                      <a:pt x="116575" y="242918"/>
                    </a:cubicBezTo>
                    <a:cubicBezTo>
                      <a:pt x="117985" y="242948"/>
                      <a:pt x="119396" y="242954"/>
                      <a:pt x="120806" y="242935"/>
                    </a:cubicBezTo>
                    <a:cubicBezTo>
                      <a:pt x="161540" y="243189"/>
                      <a:pt x="199667" y="222978"/>
                      <a:pt x="222247" y="189160"/>
                    </a:cubicBezTo>
                    <a:lnTo>
                      <a:pt x="180718" y="161513"/>
                    </a:lnTo>
                    <a:cubicBezTo>
                      <a:pt x="168065" y="182440"/>
                      <a:pt x="145305" y="195180"/>
                      <a:pt x="120806" y="195051"/>
                    </a:cubicBezTo>
                    <a:moveTo>
                      <a:pt x="116615" y="46934"/>
                    </a:moveTo>
                    <a:cubicBezTo>
                      <a:pt x="135482" y="45800"/>
                      <a:pt x="153236" y="55904"/>
                      <a:pt x="161858" y="72681"/>
                    </a:cubicBezTo>
                    <a:lnTo>
                      <a:pt x="53178" y="117809"/>
                    </a:lnTo>
                    <a:cubicBezTo>
                      <a:pt x="50723" y="81161"/>
                      <a:pt x="78519" y="49467"/>
                      <a:pt x="115260" y="47019"/>
                    </a:cubicBezTo>
                    <a:cubicBezTo>
                      <a:pt x="115775" y="46984"/>
                      <a:pt x="116290" y="46956"/>
                      <a:pt x="116805" y="46934"/>
                    </a:cubicBezTo>
                  </a:path>
                </a:pathLst>
              </a:custGeom>
              <a:solidFill>
                <a:srgbClr val="999999"/>
              </a:solidFill>
              <a:ln>
                <a:noFill/>
              </a:ln>
            </p:spPr>
            <p:txBody>
              <a:bodyPr anchorCtr="0" anchor="ctr" bIns="34275" lIns="68600" spcFirstLastPara="1" rIns="68600" wrap="square" tIns="34275">
                <a:noAutofit/>
              </a:bodyPr>
              <a:lstStyle/>
              <a:p>
                <a:pPr indent="0" lvl="0" marL="0" marR="0" rtl="0" algn="l">
                  <a:spcBef>
                    <a:spcPts val="0"/>
                  </a:spcBef>
                  <a:spcAft>
                    <a:spcPts val="0"/>
                  </a:spcAft>
                  <a:buNone/>
                </a:pPr>
                <a:r>
                  <a:t/>
                </a:r>
                <a:endParaRPr sz="1300">
                  <a:solidFill>
                    <a:srgbClr val="3C4043"/>
                  </a:solidFill>
                  <a:latin typeface="Calibri"/>
                  <a:ea typeface="Calibri"/>
                  <a:cs typeface="Calibri"/>
                  <a:sym typeface="Calibri"/>
                </a:endParaRPr>
              </a:p>
            </p:txBody>
          </p:sp>
          <p:sp>
            <p:nvSpPr>
              <p:cNvPr id="102" name="Google Shape;102;p28"/>
              <p:cNvSpPr/>
              <p:nvPr/>
            </p:nvSpPr>
            <p:spPr>
              <a:xfrm>
                <a:off x="8234535" y="1272165"/>
                <a:ext cx="368728" cy="377299"/>
              </a:xfrm>
              <a:custGeom>
                <a:rect b="b" l="l" r="r" t="t"/>
                <a:pathLst>
                  <a:path extrusionOk="0" h="377299" w="368728">
                    <a:moveTo>
                      <a:pt x="0" y="188709"/>
                    </a:moveTo>
                    <a:cubicBezTo>
                      <a:pt x="1407" y="84051"/>
                      <a:pt x="86899" y="-37"/>
                      <a:pt x="191834" y="24"/>
                    </a:cubicBezTo>
                    <a:cubicBezTo>
                      <a:pt x="240297" y="-767"/>
                      <a:pt x="287033" y="17969"/>
                      <a:pt x="321469" y="51993"/>
                    </a:cubicBezTo>
                    <a:lnTo>
                      <a:pt x="285083" y="88381"/>
                    </a:lnTo>
                    <a:cubicBezTo>
                      <a:pt x="260084" y="64317"/>
                      <a:pt x="226572" y="51069"/>
                      <a:pt x="191834" y="51518"/>
                    </a:cubicBezTo>
                    <a:cubicBezTo>
                      <a:pt x="116924" y="51668"/>
                      <a:pt x="56320" y="112362"/>
                      <a:pt x="56470" y="187080"/>
                    </a:cubicBezTo>
                    <a:cubicBezTo>
                      <a:pt x="56471" y="187623"/>
                      <a:pt x="56476" y="188166"/>
                      <a:pt x="56483" y="188709"/>
                    </a:cubicBezTo>
                    <a:cubicBezTo>
                      <a:pt x="55431" y="263368"/>
                      <a:pt x="115256" y="324742"/>
                      <a:pt x="190106" y="325792"/>
                    </a:cubicBezTo>
                    <a:cubicBezTo>
                      <a:pt x="190745" y="325801"/>
                      <a:pt x="191384" y="325805"/>
                      <a:pt x="192024" y="325805"/>
                    </a:cubicBezTo>
                    <a:cubicBezTo>
                      <a:pt x="227722" y="327077"/>
                      <a:pt x="262303" y="313280"/>
                      <a:pt x="287274" y="287802"/>
                    </a:cubicBezTo>
                    <a:cubicBezTo>
                      <a:pt x="303901" y="270031"/>
                      <a:pt x="313978" y="247149"/>
                      <a:pt x="315849" y="222912"/>
                    </a:cubicBezTo>
                    <a:lnTo>
                      <a:pt x="192024" y="222912"/>
                    </a:lnTo>
                    <a:lnTo>
                      <a:pt x="192024" y="171608"/>
                    </a:lnTo>
                    <a:lnTo>
                      <a:pt x="365950" y="171608"/>
                    </a:lnTo>
                    <a:cubicBezTo>
                      <a:pt x="367936" y="182226"/>
                      <a:pt x="368861" y="193015"/>
                      <a:pt x="368713" y="203815"/>
                    </a:cubicBezTo>
                    <a:cubicBezTo>
                      <a:pt x="368713" y="242484"/>
                      <a:pt x="358140" y="290367"/>
                      <a:pt x="324040" y="324380"/>
                    </a:cubicBezTo>
                    <a:cubicBezTo>
                      <a:pt x="289941" y="358393"/>
                      <a:pt x="248317" y="377299"/>
                      <a:pt x="192024" y="377299"/>
                    </a:cubicBezTo>
                    <a:cubicBezTo>
                      <a:pt x="87052" y="377466"/>
                      <a:pt x="1460" y="293405"/>
                      <a:pt x="0" y="188709"/>
                    </a:cubicBezTo>
                  </a:path>
                </a:pathLst>
              </a:custGeom>
              <a:solidFill>
                <a:srgbClr val="999999"/>
              </a:solidFill>
              <a:ln>
                <a:noFill/>
              </a:ln>
            </p:spPr>
            <p:txBody>
              <a:bodyPr anchorCtr="0" anchor="ctr" bIns="34275" lIns="68600" spcFirstLastPara="1" rIns="68600" wrap="square" tIns="34275">
                <a:noAutofit/>
              </a:bodyPr>
              <a:lstStyle/>
              <a:p>
                <a:pPr indent="0" lvl="0" marL="0" marR="0" rtl="0" algn="l">
                  <a:spcBef>
                    <a:spcPts val="0"/>
                  </a:spcBef>
                  <a:spcAft>
                    <a:spcPts val="0"/>
                  </a:spcAft>
                  <a:buNone/>
                </a:pPr>
                <a:r>
                  <a:t/>
                </a:r>
                <a:endParaRPr sz="1300">
                  <a:solidFill>
                    <a:srgbClr val="3C4043"/>
                  </a:solidFill>
                  <a:latin typeface="Calibri"/>
                  <a:ea typeface="Calibri"/>
                  <a:cs typeface="Calibri"/>
                  <a:sym typeface="Calibri"/>
                </a:endParaRPr>
              </a:p>
            </p:txBody>
          </p:sp>
          <p:sp>
            <p:nvSpPr>
              <p:cNvPr id="103" name="Google Shape;103;p28"/>
              <p:cNvSpPr/>
              <p:nvPr/>
            </p:nvSpPr>
            <p:spPr>
              <a:xfrm>
                <a:off x="9155409" y="1406516"/>
                <a:ext cx="233460" cy="351734"/>
              </a:xfrm>
              <a:custGeom>
                <a:rect b="b" l="l" r="r" t="t"/>
                <a:pathLst>
                  <a:path extrusionOk="0" h="351734" w="233460">
                    <a:moveTo>
                      <a:pt x="182216" y="7425"/>
                    </a:moveTo>
                    <a:lnTo>
                      <a:pt x="182216" y="27187"/>
                    </a:lnTo>
                    <a:lnTo>
                      <a:pt x="180311" y="27187"/>
                    </a:lnTo>
                    <a:cubicBezTo>
                      <a:pt x="163980" y="9461"/>
                      <a:pt x="140815" y="-431"/>
                      <a:pt x="116684" y="14"/>
                    </a:cubicBezTo>
                    <a:cubicBezTo>
                      <a:pt x="55819" y="14"/>
                      <a:pt x="3" y="53409"/>
                      <a:pt x="3" y="121909"/>
                    </a:cubicBezTo>
                    <a:cubicBezTo>
                      <a:pt x="-445" y="187141"/>
                      <a:pt x="51319" y="240838"/>
                      <a:pt x="116684" y="242949"/>
                    </a:cubicBezTo>
                    <a:cubicBezTo>
                      <a:pt x="141077" y="243627"/>
                      <a:pt x="164529" y="233547"/>
                      <a:pt x="180787" y="215397"/>
                    </a:cubicBezTo>
                    <a:lnTo>
                      <a:pt x="182692" y="215397"/>
                    </a:lnTo>
                    <a:lnTo>
                      <a:pt x="182692" y="232878"/>
                    </a:lnTo>
                    <a:cubicBezTo>
                      <a:pt x="182692" y="279337"/>
                      <a:pt x="157737" y="304134"/>
                      <a:pt x="117637" y="304134"/>
                    </a:cubicBezTo>
                    <a:cubicBezTo>
                      <a:pt x="90284" y="303492"/>
                      <a:pt x="66040" y="286406"/>
                      <a:pt x="56296" y="260905"/>
                    </a:cubicBezTo>
                    <a:lnTo>
                      <a:pt x="9718" y="279907"/>
                    </a:lnTo>
                    <a:cubicBezTo>
                      <a:pt x="27654" y="323549"/>
                      <a:pt x="70350" y="351966"/>
                      <a:pt x="117637" y="351733"/>
                    </a:cubicBezTo>
                    <a:cubicBezTo>
                      <a:pt x="180406" y="351733"/>
                      <a:pt x="233461" y="314870"/>
                      <a:pt x="233461" y="225183"/>
                    </a:cubicBezTo>
                    <a:lnTo>
                      <a:pt x="233461" y="7425"/>
                    </a:lnTo>
                    <a:close/>
                    <a:moveTo>
                      <a:pt x="120875" y="195065"/>
                    </a:moveTo>
                    <a:cubicBezTo>
                      <a:pt x="83918" y="195065"/>
                      <a:pt x="53057" y="164283"/>
                      <a:pt x="53057" y="121909"/>
                    </a:cubicBezTo>
                    <a:cubicBezTo>
                      <a:pt x="53057" y="79536"/>
                      <a:pt x="83918" y="47898"/>
                      <a:pt x="120875" y="47898"/>
                    </a:cubicBezTo>
                    <a:cubicBezTo>
                      <a:pt x="157832" y="47898"/>
                      <a:pt x="185931" y="79156"/>
                      <a:pt x="185931" y="121909"/>
                    </a:cubicBezTo>
                    <a:cubicBezTo>
                      <a:pt x="185931" y="164663"/>
                      <a:pt x="157356" y="195065"/>
                      <a:pt x="120875" y="195065"/>
                    </a:cubicBezTo>
                  </a:path>
                </a:pathLst>
              </a:custGeom>
              <a:solidFill>
                <a:srgbClr val="999999"/>
              </a:solidFill>
              <a:ln>
                <a:noFill/>
              </a:ln>
            </p:spPr>
            <p:txBody>
              <a:bodyPr anchorCtr="0" anchor="ctr" bIns="34275" lIns="68600" spcFirstLastPara="1" rIns="68600" wrap="square" tIns="34275">
                <a:noAutofit/>
              </a:bodyPr>
              <a:lstStyle/>
              <a:p>
                <a:pPr indent="0" lvl="0" marL="0" marR="0" rtl="0" algn="l">
                  <a:spcBef>
                    <a:spcPts val="0"/>
                  </a:spcBef>
                  <a:spcAft>
                    <a:spcPts val="0"/>
                  </a:spcAft>
                  <a:buNone/>
                </a:pPr>
                <a:r>
                  <a:t/>
                </a:r>
                <a:endParaRPr sz="1300">
                  <a:solidFill>
                    <a:srgbClr val="3C4043"/>
                  </a:solidFill>
                  <a:latin typeface="Calibri"/>
                  <a:ea typeface="Calibri"/>
                  <a:cs typeface="Calibri"/>
                  <a:sym typeface="Calibri"/>
                </a:endParaRPr>
              </a:p>
            </p:txBody>
          </p:sp>
        </p:grpSp>
      </p:grpSp>
      <p:pic>
        <p:nvPicPr>
          <p:cNvPr id="104" name="Google Shape;104;p28"/>
          <p:cNvPicPr preferRelativeResize="0"/>
          <p:nvPr/>
        </p:nvPicPr>
        <p:blipFill rotWithShape="1">
          <a:blip r:embed="rId2">
            <a:alphaModFix/>
          </a:blip>
          <a:srcRect b="0" l="86497" r="0" t="0"/>
          <a:stretch/>
        </p:blipFill>
        <p:spPr>
          <a:xfrm>
            <a:off x="4981403" y="12588624"/>
            <a:ext cx="383022" cy="605425"/>
          </a:xfrm>
          <a:prstGeom prst="rect">
            <a:avLst/>
          </a:prstGeom>
          <a:noFill/>
          <a:ln>
            <a:noFill/>
          </a:ln>
        </p:spPr>
      </p:pic>
      <p:pic>
        <p:nvPicPr>
          <p:cNvPr id="105" name="Google Shape;105;p28"/>
          <p:cNvPicPr preferRelativeResize="0"/>
          <p:nvPr/>
        </p:nvPicPr>
        <p:blipFill rotWithShape="1">
          <a:blip r:embed="rId3">
            <a:alphaModFix/>
          </a:blip>
          <a:srcRect b="37569" l="2958" r="13226" t="10702"/>
          <a:stretch/>
        </p:blipFill>
        <p:spPr>
          <a:xfrm>
            <a:off x="2568050" y="12804304"/>
            <a:ext cx="2377420" cy="313176"/>
          </a:xfrm>
          <a:prstGeom prst="rect">
            <a:avLst/>
          </a:prstGeom>
          <a:noFill/>
          <a:ln>
            <a:noFill/>
          </a:ln>
        </p:spPr>
      </p:pic>
      <p:sp>
        <p:nvSpPr>
          <p:cNvPr id="106" name="Google Shape;106;p28"/>
          <p:cNvSpPr/>
          <p:nvPr/>
        </p:nvSpPr>
        <p:spPr>
          <a:xfrm>
            <a:off x="5030850" y="13027575"/>
            <a:ext cx="240000" cy="49800"/>
          </a:xfrm>
          <a:prstGeom prst="ellipse">
            <a:avLst/>
          </a:prstGeom>
          <a:solidFill>
            <a:srgbClr val="3333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7" name="Google Shape;107;p28"/>
          <p:cNvSpPr/>
          <p:nvPr/>
        </p:nvSpPr>
        <p:spPr>
          <a:xfrm>
            <a:off x="5115066" y="12996869"/>
            <a:ext cx="64200" cy="44700"/>
          </a:xfrm>
          <a:prstGeom prst="ellipse">
            <a:avLst/>
          </a:prstGeom>
          <a:gradFill>
            <a:gsLst>
              <a:gs pos="0">
                <a:srgbClr val="53595D"/>
              </a:gs>
              <a:gs pos="100000">
                <a:srgbClr val="4E5458"/>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8" name="Google Shape;108;p28"/>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70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p29"/>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111" name="Google Shape;111;p29"/>
          <p:cNvSpPr txBox="1"/>
          <p:nvPr>
            <p:ph idx="1" type="subTitle"/>
          </p:nvPr>
        </p:nvSpPr>
        <p:spPr>
          <a:xfrm>
            <a:off x="3048381" y="7204076"/>
            <a:ext cx="18290400" cy="33114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112" name="Google Shape;112;p29"/>
          <p:cNvSpPr txBox="1"/>
          <p:nvPr>
            <p:ph idx="10" type="dt"/>
          </p:nvPr>
        </p:nvSpPr>
        <p:spPr>
          <a:xfrm>
            <a:off x="1676610" y="12712700"/>
            <a:ext cx="5487000" cy="7302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13" name="Google Shape;113;p29"/>
          <p:cNvSpPr txBox="1"/>
          <p:nvPr>
            <p:ph idx="11" type="ftr"/>
          </p:nvPr>
        </p:nvSpPr>
        <p:spPr>
          <a:xfrm>
            <a:off x="8078210" y="12712700"/>
            <a:ext cx="8230500" cy="7302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14" name="Google Shape;114;p29"/>
          <p:cNvSpPr txBox="1"/>
          <p:nvPr>
            <p:ph idx="12" type="sldNum"/>
          </p:nvPr>
        </p:nvSpPr>
        <p:spPr>
          <a:xfrm>
            <a:off x="17223354" y="12712700"/>
            <a:ext cx="5487000" cy="7302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800"/>
            </a:lvl1pPr>
            <a:lvl2pPr indent="0" lvl="1" marL="0" algn="r">
              <a:spcBef>
                <a:spcPts val="0"/>
              </a:spcBef>
              <a:buNone/>
              <a:defRPr sz="2800"/>
            </a:lvl2pPr>
            <a:lvl3pPr indent="0" lvl="2" marL="0" algn="r">
              <a:spcBef>
                <a:spcPts val="0"/>
              </a:spcBef>
              <a:buNone/>
              <a:defRPr sz="2800"/>
            </a:lvl3pPr>
            <a:lvl4pPr indent="0" lvl="3" marL="0" algn="r">
              <a:spcBef>
                <a:spcPts val="0"/>
              </a:spcBef>
              <a:buNone/>
              <a:defRPr sz="2800"/>
            </a:lvl4pPr>
            <a:lvl5pPr indent="0" lvl="4" marL="0" algn="r">
              <a:spcBef>
                <a:spcPts val="0"/>
              </a:spcBef>
              <a:buNone/>
              <a:defRPr sz="2800"/>
            </a:lvl5pPr>
            <a:lvl6pPr indent="0" lvl="5" marL="0" algn="r">
              <a:spcBef>
                <a:spcPts val="0"/>
              </a:spcBef>
              <a:buNone/>
              <a:defRPr sz="2800"/>
            </a:lvl6pPr>
            <a:lvl7pPr indent="0" lvl="6" marL="0" algn="r">
              <a:spcBef>
                <a:spcPts val="0"/>
              </a:spcBef>
              <a:buNone/>
              <a:defRPr sz="2800"/>
            </a:lvl7pPr>
            <a:lvl8pPr indent="0" lvl="7" marL="0" algn="r">
              <a:spcBef>
                <a:spcPts val="0"/>
              </a:spcBef>
              <a:buNone/>
              <a:defRPr sz="2800"/>
            </a:lvl8pPr>
            <a:lvl9pPr indent="0" lvl="8" marL="0" algn="r">
              <a:spcBef>
                <a:spcPts val="0"/>
              </a:spcBef>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sp>
        <p:nvSpPr>
          <p:cNvPr id="116" name="Google Shape;116;p30"/>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117" name="Google Shape;117;p30"/>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118" name="Google Shape;118;p30"/>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
  <p:cSld name="TITLE_2">
    <p:spTree>
      <p:nvGrpSpPr>
        <p:cNvPr id="123" name="Shape 123"/>
        <p:cNvGrpSpPr/>
        <p:nvPr/>
      </p:nvGrpSpPr>
      <p:grpSpPr>
        <a:xfrm>
          <a:off x="0" y="0"/>
          <a:ext cx="0" cy="0"/>
          <a:chOff x="0" y="0"/>
          <a:chExt cx="0" cy="0"/>
        </a:xfrm>
      </p:grpSpPr>
      <p:pic>
        <p:nvPicPr>
          <p:cNvPr id="124" name="Google Shape;124;p32"/>
          <p:cNvPicPr preferRelativeResize="0"/>
          <p:nvPr/>
        </p:nvPicPr>
        <p:blipFill>
          <a:blip r:embed="rId2">
            <a:alphaModFix/>
          </a:blip>
          <a:stretch>
            <a:fillRect/>
          </a:stretch>
        </p:blipFill>
        <p:spPr>
          <a:xfrm>
            <a:off x="0" y="0"/>
            <a:ext cx="24377876" cy="13712570"/>
          </a:xfrm>
          <a:prstGeom prst="rect">
            <a:avLst/>
          </a:prstGeom>
          <a:noFill/>
          <a:ln>
            <a:noFill/>
          </a:ln>
        </p:spPr>
      </p:pic>
      <p:sp>
        <p:nvSpPr>
          <p:cNvPr id="125" name="Google Shape;125;p32"/>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7000"/>
              <a:buNone/>
              <a:defRPr>
                <a:solidFill>
                  <a:srgbClr val="282828"/>
                </a:solidFill>
              </a:defRPr>
            </a:lvl2pPr>
            <a:lvl3pPr lvl="2" rtl="1">
              <a:lnSpc>
                <a:spcPct val="90000"/>
              </a:lnSpc>
              <a:spcBef>
                <a:spcPts val="0"/>
              </a:spcBef>
              <a:spcAft>
                <a:spcPts val="0"/>
              </a:spcAft>
              <a:buClr>
                <a:srgbClr val="282828"/>
              </a:buClr>
              <a:buSzPts val="7000"/>
              <a:buNone/>
              <a:defRPr>
                <a:solidFill>
                  <a:srgbClr val="282828"/>
                </a:solidFill>
              </a:defRPr>
            </a:lvl3pPr>
            <a:lvl4pPr lvl="3" rtl="1">
              <a:lnSpc>
                <a:spcPct val="90000"/>
              </a:lnSpc>
              <a:spcBef>
                <a:spcPts val="0"/>
              </a:spcBef>
              <a:spcAft>
                <a:spcPts val="0"/>
              </a:spcAft>
              <a:buClr>
                <a:srgbClr val="282828"/>
              </a:buClr>
              <a:buSzPts val="7000"/>
              <a:buNone/>
              <a:defRPr>
                <a:solidFill>
                  <a:srgbClr val="282828"/>
                </a:solidFill>
              </a:defRPr>
            </a:lvl4pPr>
            <a:lvl5pPr lvl="4" rtl="1">
              <a:lnSpc>
                <a:spcPct val="90000"/>
              </a:lnSpc>
              <a:spcBef>
                <a:spcPts val="0"/>
              </a:spcBef>
              <a:spcAft>
                <a:spcPts val="0"/>
              </a:spcAft>
              <a:buClr>
                <a:srgbClr val="282828"/>
              </a:buClr>
              <a:buSzPts val="7000"/>
              <a:buNone/>
              <a:defRPr>
                <a:solidFill>
                  <a:srgbClr val="282828"/>
                </a:solidFill>
              </a:defRPr>
            </a:lvl5pPr>
            <a:lvl6pPr lvl="5" rtl="1">
              <a:lnSpc>
                <a:spcPct val="90000"/>
              </a:lnSpc>
              <a:spcBef>
                <a:spcPts val="0"/>
              </a:spcBef>
              <a:spcAft>
                <a:spcPts val="0"/>
              </a:spcAft>
              <a:buClr>
                <a:srgbClr val="282828"/>
              </a:buClr>
              <a:buSzPts val="7000"/>
              <a:buNone/>
              <a:defRPr>
                <a:solidFill>
                  <a:srgbClr val="282828"/>
                </a:solidFill>
              </a:defRPr>
            </a:lvl6pPr>
            <a:lvl7pPr lvl="6" rtl="1">
              <a:lnSpc>
                <a:spcPct val="90000"/>
              </a:lnSpc>
              <a:spcBef>
                <a:spcPts val="0"/>
              </a:spcBef>
              <a:spcAft>
                <a:spcPts val="0"/>
              </a:spcAft>
              <a:buClr>
                <a:srgbClr val="282828"/>
              </a:buClr>
              <a:buSzPts val="7000"/>
              <a:buNone/>
              <a:defRPr>
                <a:solidFill>
                  <a:srgbClr val="282828"/>
                </a:solidFill>
              </a:defRPr>
            </a:lvl7pPr>
            <a:lvl8pPr lvl="7" rtl="1">
              <a:lnSpc>
                <a:spcPct val="90000"/>
              </a:lnSpc>
              <a:spcBef>
                <a:spcPts val="0"/>
              </a:spcBef>
              <a:spcAft>
                <a:spcPts val="0"/>
              </a:spcAft>
              <a:buClr>
                <a:srgbClr val="282828"/>
              </a:buClr>
              <a:buSzPts val="7000"/>
              <a:buNone/>
              <a:defRPr>
                <a:solidFill>
                  <a:srgbClr val="282828"/>
                </a:solidFill>
              </a:defRPr>
            </a:lvl8pPr>
            <a:lvl9pPr lvl="8" rtl="1">
              <a:lnSpc>
                <a:spcPct val="90000"/>
              </a:lnSpc>
              <a:spcBef>
                <a:spcPts val="0"/>
              </a:spcBef>
              <a:spcAft>
                <a:spcPts val="0"/>
              </a:spcAft>
              <a:buClr>
                <a:srgbClr val="282828"/>
              </a:buClr>
              <a:buSzPts val="7000"/>
              <a:buNone/>
              <a:defRPr>
                <a:solidFill>
                  <a:srgbClr val="282828"/>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  3">
  <p:cSld name="TITLE_2_5">
    <p:spTree>
      <p:nvGrpSpPr>
        <p:cNvPr id="126" name="Shape 126"/>
        <p:cNvGrpSpPr/>
        <p:nvPr/>
      </p:nvGrpSpPr>
      <p:grpSpPr>
        <a:xfrm>
          <a:off x="0" y="0"/>
          <a:ext cx="0" cy="0"/>
          <a:chOff x="0" y="0"/>
          <a:chExt cx="0" cy="0"/>
        </a:xfrm>
      </p:grpSpPr>
      <p:pic>
        <p:nvPicPr>
          <p:cNvPr id="127" name="Google Shape;127;p33"/>
          <p:cNvPicPr preferRelativeResize="0"/>
          <p:nvPr/>
        </p:nvPicPr>
        <p:blipFill>
          <a:blip r:embed="rId2">
            <a:alphaModFix/>
          </a:blip>
          <a:stretch>
            <a:fillRect/>
          </a:stretch>
        </p:blipFill>
        <p:spPr>
          <a:xfrm flipH="1">
            <a:off x="6094" y="0"/>
            <a:ext cx="24377876" cy="13712570"/>
          </a:xfrm>
          <a:prstGeom prst="rect">
            <a:avLst/>
          </a:prstGeom>
          <a:noFill/>
          <a:ln>
            <a:noFill/>
          </a:ln>
        </p:spPr>
      </p:pic>
      <p:sp>
        <p:nvSpPr>
          <p:cNvPr id="128" name="Google Shape;128;p33"/>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18" name="Google Shape;18;p4"/>
          <p:cNvSpPr txBox="1"/>
          <p:nvPr>
            <p:ph idx="1" type="body"/>
          </p:nvPr>
        </p:nvSpPr>
        <p:spPr>
          <a:xfrm>
            <a:off x="831304" y="3073267"/>
            <a:ext cx="22724400" cy="9110400"/>
          </a:xfrm>
          <a:prstGeom prst="rect">
            <a:avLst/>
          </a:prstGeom>
        </p:spPr>
        <p:txBody>
          <a:bodyPr anchorCtr="0" anchor="t" bIns="243825" lIns="243825" spcFirstLastPara="1" rIns="243825" wrap="square" tIns="243825">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19" name="Google Shape;19;p4"/>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29" name="Shape 129"/>
        <p:cNvGrpSpPr/>
        <p:nvPr/>
      </p:nvGrpSpPr>
      <p:grpSpPr>
        <a:xfrm>
          <a:off x="0" y="0"/>
          <a:ext cx="0" cy="0"/>
          <a:chOff x="0" y="0"/>
          <a:chExt cx="0" cy="0"/>
        </a:xfrm>
      </p:grpSpPr>
      <p:sp>
        <p:nvSpPr>
          <p:cNvPr id="130" name="Google Shape;130;p34"/>
          <p:cNvSpPr txBox="1"/>
          <p:nvPr>
            <p:ph type="title"/>
          </p:nvPr>
        </p:nvSpPr>
        <p:spPr>
          <a:xfrm>
            <a:off x="1173775" y="994432"/>
            <a:ext cx="22039500" cy="1045500"/>
          </a:xfrm>
          <a:prstGeom prst="rect">
            <a:avLst/>
          </a:prstGeom>
          <a:solidFill>
            <a:srgbClr val="FFFFFF"/>
          </a:solidFill>
        </p:spPr>
        <p:txBody>
          <a:bodyPr anchorCtr="0" anchor="t" bIns="0" lIns="0" spcFirstLastPara="1" rIns="0" wrap="square" tIns="0">
            <a:noAutofit/>
          </a:bodyPr>
          <a:lstStyle>
            <a:lvl1pPr lvl="0" rtl="1">
              <a:lnSpc>
                <a:spcPct val="90000"/>
              </a:lnSpc>
              <a:spcBef>
                <a:spcPts val="0"/>
              </a:spcBef>
              <a:spcAft>
                <a:spcPts val="0"/>
              </a:spcAft>
              <a:buClr>
                <a:srgbClr val="282828"/>
              </a:buClr>
              <a:buSzPts val="7000"/>
              <a:buFont typeface="Google Sans SemiBold"/>
              <a:buNone/>
              <a:defRPr b="0">
                <a:solidFill>
                  <a:srgbClr val="282828"/>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282828"/>
              </a:buClr>
              <a:buSzPts val="8000"/>
              <a:buNone/>
              <a:defRPr sz="8000">
                <a:solidFill>
                  <a:srgbClr val="282828"/>
                </a:solidFill>
              </a:defRPr>
            </a:lvl2pPr>
            <a:lvl3pPr lvl="2" rtl="1">
              <a:lnSpc>
                <a:spcPct val="90000"/>
              </a:lnSpc>
              <a:spcBef>
                <a:spcPts val="0"/>
              </a:spcBef>
              <a:spcAft>
                <a:spcPts val="0"/>
              </a:spcAft>
              <a:buClr>
                <a:srgbClr val="282828"/>
              </a:buClr>
              <a:buSzPts val="8000"/>
              <a:buNone/>
              <a:defRPr sz="8000">
                <a:solidFill>
                  <a:srgbClr val="282828"/>
                </a:solidFill>
              </a:defRPr>
            </a:lvl3pPr>
            <a:lvl4pPr lvl="3" rtl="1">
              <a:lnSpc>
                <a:spcPct val="90000"/>
              </a:lnSpc>
              <a:spcBef>
                <a:spcPts val="0"/>
              </a:spcBef>
              <a:spcAft>
                <a:spcPts val="0"/>
              </a:spcAft>
              <a:buClr>
                <a:srgbClr val="282828"/>
              </a:buClr>
              <a:buSzPts val="8000"/>
              <a:buNone/>
              <a:defRPr sz="8000">
                <a:solidFill>
                  <a:srgbClr val="282828"/>
                </a:solidFill>
              </a:defRPr>
            </a:lvl4pPr>
            <a:lvl5pPr lvl="4" rtl="1">
              <a:lnSpc>
                <a:spcPct val="90000"/>
              </a:lnSpc>
              <a:spcBef>
                <a:spcPts val="0"/>
              </a:spcBef>
              <a:spcAft>
                <a:spcPts val="0"/>
              </a:spcAft>
              <a:buClr>
                <a:srgbClr val="282828"/>
              </a:buClr>
              <a:buSzPts val="8000"/>
              <a:buNone/>
              <a:defRPr sz="8000">
                <a:solidFill>
                  <a:srgbClr val="282828"/>
                </a:solidFill>
              </a:defRPr>
            </a:lvl5pPr>
            <a:lvl6pPr lvl="5" rtl="1">
              <a:lnSpc>
                <a:spcPct val="90000"/>
              </a:lnSpc>
              <a:spcBef>
                <a:spcPts val="0"/>
              </a:spcBef>
              <a:spcAft>
                <a:spcPts val="0"/>
              </a:spcAft>
              <a:buClr>
                <a:srgbClr val="282828"/>
              </a:buClr>
              <a:buSzPts val="8000"/>
              <a:buNone/>
              <a:defRPr sz="8000">
                <a:solidFill>
                  <a:srgbClr val="282828"/>
                </a:solidFill>
              </a:defRPr>
            </a:lvl6pPr>
            <a:lvl7pPr lvl="6" rtl="1">
              <a:lnSpc>
                <a:spcPct val="90000"/>
              </a:lnSpc>
              <a:spcBef>
                <a:spcPts val="0"/>
              </a:spcBef>
              <a:spcAft>
                <a:spcPts val="0"/>
              </a:spcAft>
              <a:buClr>
                <a:srgbClr val="282828"/>
              </a:buClr>
              <a:buSzPts val="8000"/>
              <a:buNone/>
              <a:defRPr sz="8000">
                <a:solidFill>
                  <a:srgbClr val="282828"/>
                </a:solidFill>
              </a:defRPr>
            </a:lvl7pPr>
            <a:lvl8pPr lvl="7" rtl="1">
              <a:lnSpc>
                <a:spcPct val="90000"/>
              </a:lnSpc>
              <a:spcBef>
                <a:spcPts val="0"/>
              </a:spcBef>
              <a:spcAft>
                <a:spcPts val="0"/>
              </a:spcAft>
              <a:buClr>
                <a:srgbClr val="282828"/>
              </a:buClr>
              <a:buSzPts val="8000"/>
              <a:buNone/>
              <a:defRPr sz="8000">
                <a:solidFill>
                  <a:srgbClr val="282828"/>
                </a:solidFill>
              </a:defRPr>
            </a:lvl8pPr>
            <a:lvl9pPr lvl="8" rtl="1">
              <a:lnSpc>
                <a:spcPct val="90000"/>
              </a:lnSpc>
              <a:spcBef>
                <a:spcPts val="0"/>
              </a:spcBef>
              <a:spcAft>
                <a:spcPts val="0"/>
              </a:spcAft>
              <a:buClr>
                <a:srgbClr val="282828"/>
              </a:buClr>
              <a:buSzPts val="8000"/>
              <a:buNone/>
              <a:defRPr sz="8000">
                <a:solidFill>
                  <a:srgbClr val="282828"/>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2">
  <p:cSld name="TITLE_4_2">
    <p:spTree>
      <p:nvGrpSpPr>
        <p:cNvPr id="131" name="Shape 131"/>
        <p:cNvGrpSpPr/>
        <p:nvPr/>
      </p:nvGrpSpPr>
      <p:grpSpPr>
        <a:xfrm>
          <a:off x="0" y="0"/>
          <a:ext cx="0" cy="0"/>
          <a:chOff x="0" y="0"/>
          <a:chExt cx="0" cy="0"/>
        </a:xfrm>
      </p:grpSpPr>
      <p:sp>
        <p:nvSpPr>
          <p:cNvPr id="132" name="Google Shape;132;p35"/>
          <p:cNvSpPr txBox="1"/>
          <p:nvPr>
            <p:ph type="title"/>
          </p:nvPr>
        </p:nvSpPr>
        <p:spPr>
          <a:xfrm>
            <a:off x="1173775" y="994351"/>
            <a:ext cx="22039500" cy="10234800"/>
          </a:xfrm>
          <a:prstGeom prst="rect">
            <a:avLst/>
          </a:prstGeom>
          <a:noFill/>
        </p:spPr>
        <p:txBody>
          <a:bodyPr anchorCtr="0" anchor="ctr" bIns="0" lIns="0" spcFirstLastPara="1" rIns="0" wrap="square" tIns="0">
            <a:noAutofit/>
          </a:bodyPr>
          <a:lstStyle>
            <a:lvl1pPr lvl="0" rtl="1" algn="ctr">
              <a:lnSpc>
                <a:spcPct val="90000"/>
              </a:lnSpc>
              <a:spcBef>
                <a:spcPts val="0"/>
              </a:spcBef>
              <a:spcAft>
                <a:spcPts val="0"/>
              </a:spcAft>
              <a:buClr>
                <a:srgbClr val="282828"/>
              </a:buClr>
              <a:buSzPts val="20000"/>
              <a:buFont typeface="Google Sans SemiBold"/>
              <a:buNone/>
              <a:defRPr b="0" sz="20000">
                <a:solidFill>
                  <a:srgbClr val="282828"/>
                </a:solidFill>
                <a:latin typeface="Google Sans SemiBold"/>
                <a:ea typeface="Google Sans SemiBold"/>
                <a:cs typeface="Google Sans SemiBold"/>
                <a:sym typeface="Google Sans SemiBold"/>
              </a:defRPr>
            </a:lvl1pPr>
            <a:lvl2pPr lvl="1" rtl="1" algn="ctr">
              <a:lnSpc>
                <a:spcPct val="90000"/>
              </a:lnSpc>
              <a:spcBef>
                <a:spcPts val="0"/>
              </a:spcBef>
              <a:spcAft>
                <a:spcPts val="0"/>
              </a:spcAft>
              <a:buClr>
                <a:srgbClr val="282828"/>
              </a:buClr>
              <a:buSzPts val="20000"/>
              <a:buNone/>
              <a:defRPr sz="20000">
                <a:solidFill>
                  <a:srgbClr val="282828"/>
                </a:solidFill>
              </a:defRPr>
            </a:lvl2pPr>
            <a:lvl3pPr lvl="2" rtl="1" algn="ctr">
              <a:lnSpc>
                <a:spcPct val="90000"/>
              </a:lnSpc>
              <a:spcBef>
                <a:spcPts val="0"/>
              </a:spcBef>
              <a:spcAft>
                <a:spcPts val="0"/>
              </a:spcAft>
              <a:buClr>
                <a:srgbClr val="282828"/>
              </a:buClr>
              <a:buSzPts val="20000"/>
              <a:buNone/>
              <a:defRPr sz="20000">
                <a:solidFill>
                  <a:srgbClr val="282828"/>
                </a:solidFill>
              </a:defRPr>
            </a:lvl3pPr>
            <a:lvl4pPr lvl="3" rtl="1" algn="ctr">
              <a:lnSpc>
                <a:spcPct val="90000"/>
              </a:lnSpc>
              <a:spcBef>
                <a:spcPts val="0"/>
              </a:spcBef>
              <a:spcAft>
                <a:spcPts val="0"/>
              </a:spcAft>
              <a:buClr>
                <a:srgbClr val="282828"/>
              </a:buClr>
              <a:buSzPts val="20000"/>
              <a:buNone/>
              <a:defRPr sz="20000">
                <a:solidFill>
                  <a:srgbClr val="282828"/>
                </a:solidFill>
              </a:defRPr>
            </a:lvl4pPr>
            <a:lvl5pPr lvl="4" rtl="1" algn="ctr">
              <a:lnSpc>
                <a:spcPct val="90000"/>
              </a:lnSpc>
              <a:spcBef>
                <a:spcPts val="0"/>
              </a:spcBef>
              <a:spcAft>
                <a:spcPts val="0"/>
              </a:spcAft>
              <a:buClr>
                <a:srgbClr val="282828"/>
              </a:buClr>
              <a:buSzPts val="20000"/>
              <a:buNone/>
              <a:defRPr sz="20000">
                <a:solidFill>
                  <a:srgbClr val="282828"/>
                </a:solidFill>
              </a:defRPr>
            </a:lvl5pPr>
            <a:lvl6pPr lvl="5" rtl="1" algn="ctr">
              <a:lnSpc>
                <a:spcPct val="90000"/>
              </a:lnSpc>
              <a:spcBef>
                <a:spcPts val="0"/>
              </a:spcBef>
              <a:spcAft>
                <a:spcPts val="0"/>
              </a:spcAft>
              <a:buClr>
                <a:srgbClr val="282828"/>
              </a:buClr>
              <a:buSzPts val="20000"/>
              <a:buNone/>
              <a:defRPr sz="20000">
                <a:solidFill>
                  <a:srgbClr val="282828"/>
                </a:solidFill>
              </a:defRPr>
            </a:lvl6pPr>
            <a:lvl7pPr lvl="6" rtl="1" algn="ctr">
              <a:lnSpc>
                <a:spcPct val="90000"/>
              </a:lnSpc>
              <a:spcBef>
                <a:spcPts val="0"/>
              </a:spcBef>
              <a:spcAft>
                <a:spcPts val="0"/>
              </a:spcAft>
              <a:buClr>
                <a:srgbClr val="282828"/>
              </a:buClr>
              <a:buSzPts val="20000"/>
              <a:buNone/>
              <a:defRPr sz="20000">
                <a:solidFill>
                  <a:srgbClr val="282828"/>
                </a:solidFill>
              </a:defRPr>
            </a:lvl7pPr>
            <a:lvl8pPr lvl="7" rtl="1" algn="ctr">
              <a:lnSpc>
                <a:spcPct val="90000"/>
              </a:lnSpc>
              <a:spcBef>
                <a:spcPts val="0"/>
              </a:spcBef>
              <a:spcAft>
                <a:spcPts val="0"/>
              </a:spcAft>
              <a:buClr>
                <a:srgbClr val="282828"/>
              </a:buClr>
              <a:buSzPts val="20000"/>
              <a:buNone/>
              <a:defRPr sz="20000">
                <a:solidFill>
                  <a:srgbClr val="282828"/>
                </a:solidFill>
              </a:defRPr>
            </a:lvl8pPr>
            <a:lvl9pPr lvl="8" rtl="1" algn="ctr">
              <a:lnSpc>
                <a:spcPct val="90000"/>
              </a:lnSpc>
              <a:spcBef>
                <a:spcPts val="0"/>
              </a:spcBef>
              <a:spcAft>
                <a:spcPts val="0"/>
              </a:spcAft>
              <a:buClr>
                <a:srgbClr val="282828"/>
              </a:buClr>
              <a:buSzPts val="20000"/>
              <a:buNone/>
              <a:defRPr sz="20000">
                <a:solidFill>
                  <a:srgbClr val="282828"/>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1">
  <p:cSld name="TITLE_4_1">
    <p:bg>
      <p:bgPr>
        <a:gradFill>
          <a:gsLst>
            <a:gs pos="0">
              <a:srgbClr val="000000"/>
            </a:gs>
            <a:gs pos="100000">
              <a:schemeClr val="dk1"/>
            </a:gs>
          </a:gsLst>
          <a:lin ang="5400012" scaled="0"/>
        </a:gradFill>
      </p:bgPr>
    </p:bg>
    <p:spTree>
      <p:nvGrpSpPr>
        <p:cNvPr id="133" name="Shape 133"/>
        <p:cNvGrpSpPr/>
        <p:nvPr/>
      </p:nvGrpSpPr>
      <p:grpSpPr>
        <a:xfrm>
          <a:off x="0" y="0"/>
          <a:ext cx="0" cy="0"/>
          <a:chOff x="0" y="0"/>
          <a:chExt cx="0" cy="0"/>
        </a:xfrm>
      </p:grpSpPr>
      <p:pic>
        <p:nvPicPr>
          <p:cNvPr id="134" name="Google Shape;134;p36"/>
          <p:cNvPicPr preferRelativeResize="0"/>
          <p:nvPr/>
        </p:nvPicPr>
        <p:blipFill rotWithShape="1">
          <a:blip r:embed="rId2">
            <a:alphaModFix/>
          </a:blip>
          <a:srcRect b="0" l="86497" r="0" t="0"/>
          <a:stretch/>
        </p:blipFill>
        <p:spPr>
          <a:xfrm>
            <a:off x="3152603" y="12588624"/>
            <a:ext cx="383022" cy="605425"/>
          </a:xfrm>
          <a:prstGeom prst="rect">
            <a:avLst/>
          </a:prstGeom>
          <a:noFill/>
          <a:ln>
            <a:noFill/>
          </a:ln>
        </p:spPr>
      </p:pic>
      <p:pic>
        <p:nvPicPr>
          <p:cNvPr id="135" name="Google Shape;135;p36"/>
          <p:cNvPicPr preferRelativeResize="0"/>
          <p:nvPr/>
        </p:nvPicPr>
        <p:blipFill rotWithShape="1">
          <a:blip r:embed="rId3">
            <a:alphaModFix/>
          </a:blip>
          <a:srcRect b="37569" l="2958" r="13226" t="10702"/>
          <a:stretch/>
        </p:blipFill>
        <p:spPr>
          <a:xfrm>
            <a:off x="739250" y="12804304"/>
            <a:ext cx="2377420" cy="313176"/>
          </a:xfrm>
          <a:prstGeom prst="rect">
            <a:avLst/>
          </a:prstGeom>
          <a:noFill/>
          <a:ln>
            <a:noFill/>
          </a:ln>
        </p:spPr>
      </p:pic>
      <p:sp>
        <p:nvSpPr>
          <p:cNvPr id="136" name="Google Shape;136;p36"/>
          <p:cNvSpPr/>
          <p:nvPr/>
        </p:nvSpPr>
        <p:spPr>
          <a:xfrm>
            <a:off x="3201770" y="13027575"/>
            <a:ext cx="240000" cy="49800"/>
          </a:xfrm>
          <a:prstGeom prst="ellipse">
            <a:avLst/>
          </a:prstGeom>
          <a:solidFill>
            <a:srgbClr val="3333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7" name="Google Shape;137;p36"/>
          <p:cNvSpPr/>
          <p:nvPr/>
        </p:nvSpPr>
        <p:spPr>
          <a:xfrm>
            <a:off x="3285985" y="12996869"/>
            <a:ext cx="64200" cy="44700"/>
          </a:xfrm>
          <a:prstGeom prst="ellipse">
            <a:avLst/>
          </a:prstGeom>
          <a:gradFill>
            <a:gsLst>
              <a:gs pos="0">
                <a:srgbClr val="53595D"/>
              </a:gs>
              <a:gs pos="100000">
                <a:srgbClr val="4E5458"/>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8" name="Google Shape;138;p36"/>
          <p:cNvSpPr txBox="1"/>
          <p:nvPr>
            <p:ph type="title"/>
          </p:nvPr>
        </p:nvSpPr>
        <p:spPr>
          <a:xfrm>
            <a:off x="1173775" y="994432"/>
            <a:ext cx="22039500" cy="1045500"/>
          </a:xfrm>
          <a:prstGeom prst="rect">
            <a:avLst/>
          </a:prstGeom>
        </p:spPr>
        <p:txBody>
          <a:bodyPr anchorCtr="0" anchor="t" bIns="0" lIns="0" spcFirstLastPara="1" rIns="0" wrap="square" tIns="0">
            <a:noAutofit/>
          </a:bodyPr>
          <a:lstStyle>
            <a:lvl1pPr lvl="0" rtl="1">
              <a:lnSpc>
                <a:spcPct val="90000"/>
              </a:lnSpc>
              <a:spcBef>
                <a:spcPts val="0"/>
              </a:spcBef>
              <a:spcAft>
                <a:spcPts val="0"/>
              </a:spcAft>
              <a:buClr>
                <a:srgbClr val="FFFFFF"/>
              </a:buClr>
              <a:buSzPts val="7000"/>
              <a:buFont typeface="Google Sans SemiBold"/>
              <a:buNone/>
              <a:defRPr b="0">
                <a:solidFill>
                  <a:srgbClr val="FFFFFF"/>
                </a:solidFill>
                <a:latin typeface="Google Sans SemiBold"/>
                <a:ea typeface="Google Sans SemiBold"/>
                <a:cs typeface="Google Sans SemiBold"/>
                <a:sym typeface="Google Sans SemiBold"/>
              </a:defRPr>
            </a:lvl1pPr>
            <a:lvl2pPr lvl="1" rtl="1">
              <a:lnSpc>
                <a:spcPct val="90000"/>
              </a:lnSpc>
              <a:spcBef>
                <a:spcPts val="0"/>
              </a:spcBef>
              <a:spcAft>
                <a:spcPts val="0"/>
              </a:spcAft>
              <a:buClr>
                <a:srgbClr val="FFFFFF"/>
              </a:buClr>
              <a:buSzPts val="8000"/>
              <a:buNone/>
              <a:defRPr sz="8000">
                <a:solidFill>
                  <a:srgbClr val="FFFFFF"/>
                </a:solidFill>
              </a:defRPr>
            </a:lvl2pPr>
            <a:lvl3pPr lvl="2" rtl="1">
              <a:lnSpc>
                <a:spcPct val="90000"/>
              </a:lnSpc>
              <a:spcBef>
                <a:spcPts val="0"/>
              </a:spcBef>
              <a:spcAft>
                <a:spcPts val="0"/>
              </a:spcAft>
              <a:buClr>
                <a:srgbClr val="FFFFFF"/>
              </a:buClr>
              <a:buSzPts val="8000"/>
              <a:buNone/>
              <a:defRPr sz="8000">
                <a:solidFill>
                  <a:srgbClr val="FFFFFF"/>
                </a:solidFill>
              </a:defRPr>
            </a:lvl3pPr>
            <a:lvl4pPr lvl="3" rtl="1">
              <a:lnSpc>
                <a:spcPct val="90000"/>
              </a:lnSpc>
              <a:spcBef>
                <a:spcPts val="0"/>
              </a:spcBef>
              <a:spcAft>
                <a:spcPts val="0"/>
              </a:spcAft>
              <a:buClr>
                <a:srgbClr val="FFFFFF"/>
              </a:buClr>
              <a:buSzPts val="8000"/>
              <a:buNone/>
              <a:defRPr sz="8000">
                <a:solidFill>
                  <a:srgbClr val="FFFFFF"/>
                </a:solidFill>
              </a:defRPr>
            </a:lvl4pPr>
            <a:lvl5pPr lvl="4" rtl="1">
              <a:lnSpc>
                <a:spcPct val="90000"/>
              </a:lnSpc>
              <a:spcBef>
                <a:spcPts val="0"/>
              </a:spcBef>
              <a:spcAft>
                <a:spcPts val="0"/>
              </a:spcAft>
              <a:buClr>
                <a:srgbClr val="FFFFFF"/>
              </a:buClr>
              <a:buSzPts val="8000"/>
              <a:buNone/>
              <a:defRPr sz="8000">
                <a:solidFill>
                  <a:srgbClr val="FFFFFF"/>
                </a:solidFill>
              </a:defRPr>
            </a:lvl5pPr>
            <a:lvl6pPr lvl="5" rtl="1">
              <a:lnSpc>
                <a:spcPct val="90000"/>
              </a:lnSpc>
              <a:spcBef>
                <a:spcPts val="0"/>
              </a:spcBef>
              <a:spcAft>
                <a:spcPts val="0"/>
              </a:spcAft>
              <a:buClr>
                <a:srgbClr val="FFFFFF"/>
              </a:buClr>
              <a:buSzPts val="8000"/>
              <a:buNone/>
              <a:defRPr sz="8000">
                <a:solidFill>
                  <a:srgbClr val="FFFFFF"/>
                </a:solidFill>
              </a:defRPr>
            </a:lvl6pPr>
            <a:lvl7pPr lvl="6" rtl="1">
              <a:lnSpc>
                <a:spcPct val="90000"/>
              </a:lnSpc>
              <a:spcBef>
                <a:spcPts val="0"/>
              </a:spcBef>
              <a:spcAft>
                <a:spcPts val="0"/>
              </a:spcAft>
              <a:buClr>
                <a:srgbClr val="FFFFFF"/>
              </a:buClr>
              <a:buSzPts val="8000"/>
              <a:buNone/>
              <a:defRPr sz="8000">
                <a:solidFill>
                  <a:srgbClr val="FFFFFF"/>
                </a:solidFill>
              </a:defRPr>
            </a:lvl7pPr>
            <a:lvl8pPr lvl="7" rtl="1">
              <a:lnSpc>
                <a:spcPct val="90000"/>
              </a:lnSpc>
              <a:spcBef>
                <a:spcPts val="0"/>
              </a:spcBef>
              <a:spcAft>
                <a:spcPts val="0"/>
              </a:spcAft>
              <a:buClr>
                <a:srgbClr val="FFFFFF"/>
              </a:buClr>
              <a:buSzPts val="8000"/>
              <a:buNone/>
              <a:defRPr sz="8000">
                <a:solidFill>
                  <a:srgbClr val="FFFFFF"/>
                </a:solidFill>
              </a:defRPr>
            </a:lvl8pPr>
            <a:lvl9pPr lvl="8" rtl="1">
              <a:lnSpc>
                <a:spcPct val="90000"/>
              </a:lnSpc>
              <a:spcBef>
                <a:spcPts val="0"/>
              </a:spcBef>
              <a:spcAft>
                <a:spcPts val="0"/>
              </a:spcAft>
              <a:buClr>
                <a:srgbClr val="FFFFFF"/>
              </a:buClr>
              <a:buSzPts val="8000"/>
              <a:buNone/>
              <a:defRPr sz="8000">
                <a:solidFill>
                  <a:srgbClr val="FFFFFF"/>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37"/>
          <p:cNvSpPr txBox="1"/>
          <p:nvPr>
            <p:ph type="ctrTitle"/>
          </p:nvPr>
        </p:nvSpPr>
        <p:spPr>
          <a:xfrm>
            <a:off x="3048381" y="2244726"/>
            <a:ext cx="18290400" cy="4775100"/>
          </a:xfrm>
          <a:prstGeom prst="rect">
            <a:avLst/>
          </a:prstGeom>
          <a:noFill/>
          <a:ln>
            <a:noFill/>
          </a:ln>
        </p:spPr>
        <p:txBody>
          <a:bodyPr anchorCtr="0" anchor="b" bIns="91400" lIns="182875" spcFirstLastPara="1" rIns="182875" wrap="square" tIns="91400">
            <a:normAutofit/>
          </a:bodyPr>
          <a:lstStyle>
            <a:lvl1pPr lvl="0" algn="ctr">
              <a:lnSpc>
                <a:spcPct val="90000"/>
              </a:lnSpc>
              <a:spcBef>
                <a:spcPts val="0"/>
              </a:spcBef>
              <a:spcAft>
                <a:spcPts val="0"/>
              </a:spcAft>
              <a:buClr>
                <a:schemeClr val="dk1"/>
              </a:buClr>
              <a:buSzPts val="12000"/>
              <a:buFont typeface="Play"/>
              <a:buNone/>
              <a:defRPr sz="120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141" name="Google Shape;141;p37"/>
          <p:cNvSpPr txBox="1"/>
          <p:nvPr>
            <p:ph idx="1" type="subTitle"/>
          </p:nvPr>
        </p:nvSpPr>
        <p:spPr>
          <a:xfrm>
            <a:off x="3048381" y="7204076"/>
            <a:ext cx="18290400" cy="3311400"/>
          </a:xfrm>
          <a:prstGeom prst="rect">
            <a:avLst/>
          </a:prstGeom>
          <a:noFill/>
          <a:ln>
            <a:noFill/>
          </a:ln>
        </p:spPr>
        <p:txBody>
          <a:bodyPr anchorCtr="0" anchor="t" bIns="91400" lIns="182875" spcFirstLastPara="1" rIns="182875" wrap="square" tIns="914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142" name="Google Shape;142;p37"/>
          <p:cNvSpPr txBox="1"/>
          <p:nvPr>
            <p:ph idx="10" type="dt"/>
          </p:nvPr>
        </p:nvSpPr>
        <p:spPr>
          <a:xfrm>
            <a:off x="1676610" y="12712700"/>
            <a:ext cx="5487000" cy="730200"/>
          </a:xfrm>
          <a:prstGeom prst="rect">
            <a:avLst/>
          </a:prstGeom>
          <a:noFill/>
          <a:ln>
            <a:noFill/>
          </a:ln>
        </p:spPr>
        <p:txBody>
          <a:bodyPr anchorCtr="0" anchor="ctr" bIns="91400" lIns="182875" spcFirstLastPara="1" rIns="182875" wrap="square" tIns="91400">
            <a:noAutofit/>
          </a:bodyPr>
          <a:lstStyle>
            <a:lvl1pPr lvl="0" algn="l">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43" name="Google Shape;143;p37"/>
          <p:cNvSpPr txBox="1"/>
          <p:nvPr>
            <p:ph idx="11" type="ftr"/>
          </p:nvPr>
        </p:nvSpPr>
        <p:spPr>
          <a:xfrm>
            <a:off x="8078210" y="12712700"/>
            <a:ext cx="8230500" cy="730200"/>
          </a:xfrm>
          <a:prstGeom prst="rect">
            <a:avLst/>
          </a:prstGeom>
          <a:noFill/>
          <a:ln>
            <a:noFill/>
          </a:ln>
        </p:spPr>
        <p:txBody>
          <a:bodyPr anchorCtr="0" anchor="ctr" bIns="91400" lIns="182875" spcFirstLastPara="1" rIns="182875" wrap="square" tIns="91400">
            <a:noAutofit/>
          </a:bodyPr>
          <a:lstStyle>
            <a:lvl1pPr lvl="0" algn="ctr">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44" name="Google Shape;144;p37"/>
          <p:cNvSpPr txBox="1"/>
          <p:nvPr>
            <p:ph idx="12" type="sldNum"/>
          </p:nvPr>
        </p:nvSpPr>
        <p:spPr>
          <a:xfrm>
            <a:off x="17223354" y="12712700"/>
            <a:ext cx="5487000" cy="730200"/>
          </a:xfrm>
          <a:prstGeom prst="rect">
            <a:avLst/>
          </a:prstGeom>
          <a:noFill/>
          <a:ln>
            <a:noFill/>
          </a:ln>
        </p:spPr>
        <p:txBody>
          <a:bodyPr anchorCtr="0" anchor="ctr" bIns="91400" lIns="182875" spcFirstLastPara="1" rIns="182875" wrap="square" tIns="91400">
            <a:noAutofit/>
          </a:bodyPr>
          <a:lstStyle>
            <a:lvl1pPr indent="0" lvl="0" marL="0" algn="r">
              <a:spcBef>
                <a:spcPts val="0"/>
              </a:spcBef>
              <a:buNone/>
              <a:defRPr sz="2800"/>
            </a:lvl1pPr>
            <a:lvl2pPr indent="0" lvl="1" marL="0" algn="r">
              <a:spcBef>
                <a:spcPts val="0"/>
              </a:spcBef>
              <a:buNone/>
              <a:defRPr sz="2800"/>
            </a:lvl2pPr>
            <a:lvl3pPr indent="0" lvl="2" marL="0" algn="r">
              <a:spcBef>
                <a:spcPts val="0"/>
              </a:spcBef>
              <a:buNone/>
              <a:defRPr sz="2800"/>
            </a:lvl3pPr>
            <a:lvl4pPr indent="0" lvl="3" marL="0" algn="r">
              <a:spcBef>
                <a:spcPts val="0"/>
              </a:spcBef>
              <a:buNone/>
              <a:defRPr sz="2800"/>
            </a:lvl4pPr>
            <a:lvl5pPr indent="0" lvl="4" marL="0" algn="r">
              <a:spcBef>
                <a:spcPts val="0"/>
              </a:spcBef>
              <a:buNone/>
              <a:defRPr sz="2800"/>
            </a:lvl5pPr>
            <a:lvl6pPr indent="0" lvl="5" marL="0" algn="r">
              <a:spcBef>
                <a:spcPts val="0"/>
              </a:spcBef>
              <a:buNone/>
              <a:defRPr sz="2800"/>
            </a:lvl6pPr>
            <a:lvl7pPr indent="0" lvl="6" marL="0" algn="r">
              <a:spcBef>
                <a:spcPts val="0"/>
              </a:spcBef>
              <a:buNone/>
              <a:defRPr sz="2800"/>
            </a:lvl7pPr>
            <a:lvl8pPr indent="0" lvl="7" marL="0" algn="r">
              <a:spcBef>
                <a:spcPts val="0"/>
              </a:spcBef>
              <a:buNone/>
              <a:defRPr sz="2800"/>
            </a:lvl8pPr>
            <a:lvl9pPr indent="0" lvl="8" marL="0" algn="r">
              <a:spcBef>
                <a:spcPts val="0"/>
              </a:spcBef>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5" name="Shape 145"/>
        <p:cNvGrpSpPr/>
        <p:nvPr/>
      </p:nvGrpSpPr>
      <p:grpSpPr>
        <a:xfrm>
          <a:off x="0" y="0"/>
          <a:ext cx="0" cy="0"/>
          <a:chOff x="0" y="0"/>
          <a:chExt cx="0" cy="0"/>
        </a:xfrm>
      </p:grpSpPr>
      <p:sp>
        <p:nvSpPr>
          <p:cNvPr id="146" name="Google Shape;146;p38"/>
          <p:cNvSpPr txBox="1"/>
          <p:nvPr>
            <p:ph type="title"/>
          </p:nvPr>
        </p:nvSpPr>
        <p:spPr>
          <a:xfrm>
            <a:off x="831304" y="1186733"/>
            <a:ext cx="22724400" cy="1527300"/>
          </a:xfrm>
          <a:prstGeom prst="rect">
            <a:avLst/>
          </a:prstGeom>
        </p:spPr>
        <p:txBody>
          <a:bodyPr anchorCtr="0" anchor="t" bIns="0" lIns="0" spcFirstLastPara="1" rIns="0" wrap="square" tIns="0">
            <a:noAutofit/>
          </a:bodyPr>
          <a:lstStyle>
            <a:lvl1pPr lvl="0">
              <a:spcBef>
                <a:spcPts val="0"/>
              </a:spcBef>
              <a:spcAft>
                <a:spcPts val="0"/>
              </a:spcAft>
              <a:buSzPts val="7000"/>
              <a:buNone/>
              <a:defRPr/>
            </a:lvl1pPr>
            <a:lvl2pPr lvl="1">
              <a:spcBef>
                <a:spcPts val="0"/>
              </a:spcBef>
              <a:spcAft>
                <a:spcPts val="0"/>
              </a:spcAft>
              <a:buSzPts val="7000"/>
              <a:buNone/>
              <a:defRPr/>
            </a:lvl2pPr>
            <a:lvl3pPr lvl="2">
              <a:spcBef>
                <a:spcPts val="0"/>
              </a:spcBef>
              <a:spcAft>
                <a:spcPts val="0"/>
              </a:spcAft>
              <a:buSzPts val="7000"/>
              <a:buNone/>
              <a:defRPr/>
            </a:lvl3pPr>
            <a:lvl4pPr lvl="3">
              <a:spcBef>
                <a:spcPts val="0"/>
              </a:spcBef>
              <a:spcAft>
                <a:spcPts val="0"/>
              </a:spcAft>
              <a:buSzPts val="7000"/>
              <a:buNone/>
              <a:defRPr/>
            </a:lvl4pPr>
            <a:lvl5pPr lvl="4">
              <a:spcBef>
                <a:spcPts val="0"/>
              </a:spcBef>
              <a:spcAft>
                <a:spcPts val="0"/>
              </a:spcAft>
              <a:buSzPts val="7000"/>
              <a:buNone/>
              <a:defRPr/>
            </a:lvl5pPr>
            <a:lvl6pPr lvl="5">
              <a:spcBef>
                <a:spcPts val="0"/>
              </a:spcBef>
              <a:spcAft>
                <a:spcPts val="0"/>
              </a:spcAft>
              <a:buSzPts val="7000"/>
              <a:buNone/>
              <a:defRPr/>
            </a:lvl6pPr>
            <a:lvl7pPr lvl="6">
              <a:spcBef>
                <a:spcPts val="0"/>
              </a:spcBef>
              <a:spcAft>
                <a:spcPts val="0"/>
              </a:spcAft>
              <a:buSzPts val="7000"/>
              <a:buNone/>
              <a:defRPr/>
            </a:lvl7pPr>
            <a:lvl8pPr lvl="7">
              <a:spcBef>
                <a:spcPts val="0"/>
              </a:spcBef>
              <a:spcAft>
                <a:spcPts val="0"/>
              </a:spcAft>
              <a:buSzPts val="7000"/>
              <a:buNone/>
              <a:defRPr/>
            </a:lvl8pPr>
            <a:lvl9pPr lvl="8">
              <a:spcBef>
                <a:spcPts val="0"/>
              </a:spcBef>
              <a:spcAft>
                <a:spcPts val="0"/>
              </a:spcAft>
              <a:buSzPts val="7000"/>
              <a:buNone/>
              <a:defRPr/>
            </a:lvl9pPr>
          </a:lstStyle>
          <a:p/>
        </p:txBody>
      </p:sp>
      <p:sp>
        <p:nvSpPr>
          <p:cNvPr id="147" name="Google Shape;147;p38"/>
          <p:cNvSpPr txBox="1"/>
          <p:nvPr>
            <p:ph idx="1" type="body"/>
          </p:nvPr>
        </p:nvSpPr>
        <p:spPr>
          <a:xfrm>
            <a:off x="831304" y="3073267"/>
            <a:ext cx="22724400" cy="9110400"/>
          </a:xfrm>
          <a:prstGeom prst="rect">
            <a:avLst/>
          </a:prstGeom>
          <a:noFill/>
          <a:ln>
            <a:noFill/>
          </a:ln>
        </p:spPr>
        <p:txBody>
          <a:bodyPr anchorCtr="0" anchor="ctr" bIns="243825" lIns="243825" spcFirstLastPara="1" rIns="243825" wrap="square" tIns="243825">
            <a:noAutofit/>
          </a:bodyPr>
          <a:lstStyle>
            <a:lvl1pPr indent="-463550" lvl="0" marL="457200">
              <a:spcBef>
                <a:spcPts val="0"/>
              </a:spcBef>
              <a:spcAft>
                <a:spcPts val="0"/>
              </a:spcAft>
              <a:buSzPts val="3700"/>
              <a:buChar char="●"/>
              <a:defRPr sz="3700"/>
            </a:lvl1pPr>
            <a:lvl2pPr indent="-463550" lvl="1" marL="914400">
              <a:spcBef>
                <a:spcPts val="0"/>
              </a:spcBef>
              <a:spcAft>
                <a:spcPts val="0"/>
              </a:spcAft>
              <a:buSzPts val="3700"/>
              <a:buChar char="○"/>
              <a:defRPr sz="3700"/>
            </a:lvl2pPr>
            <a:lvl3pPr indent="-463550" lvl="2" marL="1371600">
              <a:spcBef>
                <a:spcPts val="0"/>
              </a:spcBef>
              <a:spcAft>
                <a:spcPts val="0"/>
              </a:spcAft>
              <a:buSzPts val="3700"/>
              <a:buChar char="■"/>
              <a:defRPr sz="3700"/>
            </a:lvl3pPr>
            <a:lvl4pPr indent="-463550" lvl="3" marL="1828800">
              <a:spcBef>
                <a:spcPts val="0"/>
              </a:spcBef>
              <a:spcAft>
                <a:spcPts val="0"/>
              </a:spcAft>
              <a:buSzPts val="3700"/>
              <a:buChar char="●"/>
              <a:defRPr sz="3700"/>
            </a:lvl4pPr>
            <a:lvl5pPr indent="-463550" lvl="4" marL="2286000">
              <a:spcBef>
                <a:spcPts val="0"/>
              </a:spcBef>
              <a:spcAft>
                <a:spcPts val="0"/>
              </a:spcAft>
              <a:buSzPts val="3700"/>
              <a:buChar char="○"/>
              <a:defRPr sz="3700"/>
            </a:lvl5pPr>
            <a:lvl6pPr indent="-463550" lvl="5" marL="2743200">
              <a:spcBef>
                <a:spcPts val="0"/>
              </a:spcBef>
              <a:spcAft>
                <a:spcPts val="0"/>
              </a:spcAft>
              <a:buSzPts val="3700"/>
              <a:buChar char="■"/>
              <a:defRPr sz="3700"/>
            </a:lvl6pPr>
            <a:lvl7pPr indent="-463550" lvl="6" marL="3200400">
              <a:spcBef>
                <a:spcPts val="0"/>
              </a:spcBef>
              <a:spcAft>
                <a:spcPts val="0"/>
              </a:spcAft>
              <a:buSzPts val="3700"/>
              <a:buChar char="●"/>
              <a:defRPr sz="3700"/>
            </a:lvl7pPr>
            <a:lvl8pPr indent="-463550" lvl="7" marL="3657600">
              <a:spcBef>
                <a:spcPts val="0"/>
              </a:spcBef>
              <a:spcAft>
                <a:spcPts val="0"/>
              </a:spcAft>
              <a:buSzPts val="3700"/>
              <a:buChar char="○"/>
              <a:defRPr sz="3700"/>
            </a:lvl8pPr>
            <a:lvl9pPr indent="-463550" lvl="8" marL="4114800">
              <a:spcBef>
                <a:spcPts val="0"/>
              </a:spcBef>
              <a:spcAft>
                <a:spcPts val="0"/>
              </a:spcAft>
              <a:buSzPts val="3700"/>
              <a:buChar char="■"/>
              <a:defRPr sz="3700"/>
            </a:lvl9pPr>
          </a:lstStyle>
          <a:p/>
        </p:txBody>
      </p:sp>
      <p:sp>
        <p:nvSpPr>
          <p:cNvPr id="148" name="Google Shape;148;p38"/>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buNone/>
              <a:defRPr sz="3700"/>
            </a:lvl1pPr>
            <a:lvl2pPr lvl="1">
              <a:buNone/>
              <a:defRPr sz="3700"/>
            </a:lvl2pPr>
            <a:lvl3pPr lvl="2">
              <a:buNone/>
              <a:defRPr sz="3700"/>
            </a:lvl3pPr>
            <a:lvl4pPr lvl="3">
              <a:buNone/>
              <a:defRPr sz="3700"/>
            </a:lvl4pPr>
            <a:lvl5pPr lvl="4">
              <a:buNone/>
              <a:defRPr sz="3700"/>
            </a:lvl5pPr>
            <a:lvl6pPr lvl="5">
              <a:buNone/>
              <a:defRPr sz="3700"/>
            </a:lvl6pPr>
            <a:lvl7pPr lvl="6">
              <a:buNone/>
              <a:defRPr sz="3700"/>
            </a:lvl7pPr>
            <a:lvl8pPr lvl="7">
              <a:buNone/>
              <a:defRPr sz="3700"/>
            </a:lvl8pPr>
            <a:lvl9pPr lvl="8">
              <a:buNone/>
              <a:defRPr sz="37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2" name="Google Shape;22;p5"/>
          <p:cNvSpPr txBox="1"/>
          <p:nvPr>
            <p:ph idx="1" type="body"/>
          </p:nvPr>
        </p:nvSpPr>
        <p:spPr>
          <a:xfrm>
            <a:off x="831304" y="3073267"/>
            <a:ext cx="10667700" cy="9110400"/>
          </a:xfrm>
          <a:prstGeom prst="rect">
            <a:avLst/>
          </a:prstGeom>
        </p:spPr>
        <p:txBody>
          <a:bodyPr anchorCtr="0" anchor="t" bIns="243825" lIns="243825" spcFirstLastPara="1" rIns="243825" wrap="square" tIns="243825">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3" name="Google Shape;23;p5"/>
          <p:cNvSpPr txBox="1"/>
          <p:nvPr>
            <p:ph idx="2" type="body"/>
          </p:nvPr>
        </p:nvSpPr>
        <p:spPr>
          <a:xfrm>
            <a:off x="12888012" y="3073267"/>
            <a:ext cx="10667700" cy="9110400"/>
          </a:xfrm>
          <a:prstGeom prst="rect">
            <a:avLst/>
          </a:prstGeom>
        </p:spPr>
        <p:txBody>
          <a:bodyPr anchorCtr="0" anchor="t" bIns="243825" lIns="243825" spcFirstLastPara="1" rIns="243825" wrap="square" tIns="243825">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4" name="Google Shape;24;p5"/>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831304" y="1186733"/>
            <a:ext cx="22724400" cy="1527300"/>
          </a:xfrm>
          <a:prstGeom prst="rect">
            <a:avLst/>
          </a:prstGeom>
        </p:spPr>
        <p:txBody>
          <a:bodyPr anchorCtr="0" anchor="t" bIns="243825" lIns="243825" spcFirstLastPara="1" rIns="243825" wrap="square" tIns="243825">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7" name="Google Shape;27;p6"/>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831304" y="1481600"/>
            <a:ext cx="7488900" cy="2015100"/>
          </a:xfrm>
          <a:prstGeom prst="rect">
            <a:avLst/>
          </a:prstGeom>
        </p:spPr>
        <p:txBody>
          <a:bodyPr anchorCtr="0" anchor="b" bIns="243825" lIns="243825" spcFirstLastPara="1" rIns="243825" wrap="square" tIns="243825">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 name="Google Shape;30;p7"/>
          <p:cNvSpPr txBox="1"/>
          <p:nvPr>
            <p:ph idx="1" type="body"/>
          </p:nvPr>
        </p:nvSpPr>
        <p:spPr>
          <a:xfrm>
            <a:off x="831304" y="3705600"/>
            <a:ext cx="7488900" cy="8478300"/>
          </a:xfrm>
          <a:prstGeom prst="rect">
            <a:avLst/>
          </a:prstGeom>
        </p:spPr>
        <p:txBody>
          <a:bodyPr anchorCtr="0" anchor="t" bIns="243825" lIns="243825" spcFirstLastPara="1" rIns="243825" wrap="square" tIns="243825">
            <a:normAutofit/>
          </a:bodyPr>
          <a:lstStyle>
            <a:lvl1pPr indent="-431800" lvl="0" marL="457200">
              <a:spcBef>
                <a:spcPts val="0"/>
              </a:spcBef>
              <a:spcAft>
                <a:spcPts val="0"/>
              </a:spcAft>
              <a:buSzPts val="3200"/>
              <a:buChar char="●"/>
              <a:defRPr sz="32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31" name="Google Shape;31;p7"/>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07497" y="1200400"/>
            <a:ext cx="16983000" cy="10908900"/>
          </a:xfrm>
          <a:prstGeom prst="rect">
            <a:avLst/>
          </a:prstGeom>
        </p:spPr>
        <p:txBody>
          <a:bodyPr anchorCtr="0" anchor="ctr" bIns="243825" lIns="243825" spcFirstLastPara="1" rIns="243825" wrap="square" tIns="243825">
            <a:norm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4" name="Google Shape;34;p8"/>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2193525" y="-333"/>
            <a:ext cx="12193500" cy="13716000"/>
          </a:xfrm>
          <a:prstGeom prst="rect">
            <a:avLst/>
          </a:prstGeom>
          <a:solidFill>
            <a:schemeClr val="lt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708089" y="3288467"/>
            <a:ext cx="10788600" cy="3952800"/>
          </a:xfrm>
          <a:prstGeom prst="rect">
            <a:avLst/>
          </a:prstGeom>
        </p:spPr>
        <p:txBody>
          <a:bodyPr anchorCtr="0" anchor="b" bIns="243825" lIns="243825" spcFirstLastPara="1" rIns="243825" wrap="square" tIns="243825">
            <a:norm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p:txBody>
      </p:sp>
      <p:sp>
        <p:nvSpPr>
          <p:cNvPr id="38" name="Google Shape;38;p9"/>
          <p:cNvSpPr txBox="1"/>
          <p:nvPr>
            <p:ph idx="1" type="subTitle"/>
          </p:nvPr>
        </p:nvSpPr>
        <p:spPr>
          <a:xfrm>
            <a:off x="708089" y="7474867"/>
            <a:ext cx="10788600" cy="3293700"/>
          </a:xfrm>
          <a:prstGeom prst="rect">
            <a:avLst/>
          </a:prstGeom>
        </p:spPr>
        <p:txBody>
          <a:bodyPr anchorCtr="0" anchor="t" bIns="243825" lIns="243825" spcFirstLastPara="1" rIns="243825" wrap="square" tIns="243825">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p9"/>
          <p:cNvSpPr txBox="1"/>
          <p:nvPr>
            <p:ph idx="2" type="body"/>
          </p:nvPr>
        </p:nvSpPr>
        <p:spPr>
          <a:xfrm>
            <a:off x="13173648" y="1930867"/>
            <a:ext cx="10233300" cy="9853500"/>
          </a:xfrm>
          <a:prstGeom prst="rect">
            <a:avLst/>
          </a:prstGeom>
        </p:spPr>
        <p:txBody>
          <a:bodyPr anchorCtr="0" anchor="ctr" bIns="243825" lIns="243825" spcFirstLastPara="1" rIns="243825" wrap="square" tIns="243825">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40" name="Google Shape;40;p9"/>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831304" y="11281533"/>
            <a:ext cx="15998700" cy="1613700"/>
          </a:xfrm>
          <a:prstGeom prst="rect">
            <a:avLst/>
          </a:prstGeom>
        </p:spPr>
        <p:txBody>
          <a:bodyPr anchorCtr="0" anchor="ctr" bIns="243825" lIns="243825" spcFirstLastPara="1" rIns="243825" wrap="square" tIns="243825">
            <a:normAutofit/>
          </a:bodyPr>
          <a:lstStyle>
            <a:lvl1pPr indent="-228600" lvl="0" marL="457200">
              <a:lnSpc>
                <a:spcPct val="100000"/>
              </a:lnSpc>
              <a:spcBef>
                <a:spcPts val="0"/>
              </a:spcBef>
              <a:spcAft>
                <a:spcPts val="0"/>
              </a:spcAft>
              <a:buSzPts val="4800"/>
              <a:buNone/>
              <a:defRPr/>
            </a:lvl1pPr>
          </a:lstStyle>
          <a:p/>
        </p:txBody>
      </p:sp>
      <p:sp>
        <p:nvSpPr>
          <p:cNvPr id="43" name="Google Shape;43;p10"/>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theme" Target="../theme/theme4.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theme" Target="../theme/theme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1304" y="1186733"/>
            <a:ext cx="22724400" cy="1527300"/>
          </a:xfrm>
          <a:prstGeom prst="rect">
            <a:avLst/>
          </a:prstGeom>
          <a:noFill/>
          <a:ln>
            <a:noFill/>
          </a:ln>
        </p:spPr>
        <p:txBody>
          <a:bodyPr anchorCtr="0" anchor="t" bIns="243825" lIns="243825" spcFirstLastPara="1" rIns="243825" wrap="square" tIns="243825">
            <a:norm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p:txBody>
      </p:sp>
      <p:sp>
        <p:nvSpPr>
          <p:cNvPr id="7" name="Google Shape;7;p1"/>
          <p:cNvSpPr txBox="1"/>
          <p:nvPr>
            <p:ph idx="1" type="body"/>
          </p:nvPr>
        </p:nvSpPr>
        <p:spPr>
          <a:xfrm>
            <a:off x="831304" y="3073267"/>
            <a:ext cx="22724400" cy="9110400"/>
          </a:xfrm>
          <a:prstGeom prst="rect">
            <a:avLst/>
          </a:prstGeom>
          <a:noFill/>
          <a:ln>
            <a:noFill/>
          </a:ln>
        </p:spPr>
        <p:txBody>
          <a:bodyPr anchorCtr="0" anchor="t" bIns="243825" lIns="243825" spcFirstLastPara="1" rIns="243825" wrap="square" tIns="243825">
            <a:normAutofit/>
          </a:bodyPr>
          <a:lstStyle>
            <a:lvl1pPr indent="-533400" lvl="0" marL="457200">
              <a:lnSpc>
                <a:spcPct val="115000"/>
              </a:lnSpc>
              <a:spcBef>
                <a:spcPts val="0"/>
              </a:spcBef>
              <a:spcAft>
                <a:spcPts val="0"/>
              </a:spcAft>
              <a:buClr>
                <a:schemeClr val="dk2"/>
              </a:buClr>
              <a:buSzPts val="4800"/>
              <a:buChar char="●"/>
              <a:defRPr sz="4800">
                <a:solidFill>
                  <a:schemeClr val="dk2"/>
                </a:solidFill>
              </a:defRPr>
            </a:lvl1pPr>
            <a:lvl2pPr indent="-463550" lvl="1" marL="914400">
              <a:lnSpc>
                <a:spcPct val="115000"/>
              </a:lnSpc>
              <a:spcBef>
                <a:spcPts val="0"/>
              </a:spcBef>
              <a:spcAft>
                <a:spcPts val="0"/>
              </a:spcAft>
              <a:buClr>
                <a:schemeClr val="dk2"/>
              </a:buClr>
              <a:buSzPts val="3700"/>
              <a:buChar char="○"/>
              <a:defRPr sz="3700">
                <a:solidFill>
                  <a:schemeClr val="dk2"/>
                </a:solidFill>
              </a:defRPr>
            </a:lvl2pPr>
            <a:lvl3pPr indent="-463550" lvl="2" marL="1371600">
              <a:lnSpc>
                <a:spcPct val="115000"/>
              </a:lnSpc>
              <a:spcBef>
                <a:spcPts val="0"/>
              </a:spcBef>
              <a:spcAft>
                <a:spcPts val="0"/>
              </a:spcAft>
              <a:buClr>
                <a:schemeClr val="dk2"/>
              </a:buClr>
              <a:buSzPts val="3700"/>
              <a:buChar char="■"/>
              <a:defRPr sz="3700">
                <a:solidFill>
                  <a:schemeClr val="dk2"/>
                </a:solidFill>
              </a:defRPr>
            </a:lvl3pPr>
            <a:lvl4pPr indent="-463550" lvl="3" marL="1828800">
              <a:lnSpc>
                <a:spcPct val="115000"/>
              </a:lnSpc>
              <a:spcBef>
                <a:spcPts val="0"/>
              </a:spcBef>
              <a:spcAft>
                <a:spcPts val="0"/>
              </a:spcAft>
              <a:buClr>
                <a:schemeClr val="dk2"/>
              </a:buClr>
              <a:buSzPts val="3700"/>
              <a:buChar char="●"/>
              <a:defRPr sz="3700">
                <a:solidFill>
                  <a:schemeClr val="dk2"/>
                </a:solidFill>
              </a:defRPr>
            </a:lvl4pPr>
            <a:lvl5pPr indent="-463550" lvl="4" marL="2286000">
              <a:lnSpc>
                <a:spcPct val="115000"/>
              </a:lnSpc>
              <a:spcBef>
                <a:spcPts val="0"/>
              </a:spcBef>
              <a:spcAft>
                <a:spcPts val="0"/>
              </a:spcAft>
              <a:buClr>
                <a:schemeClr val="dk2"/>
              </a:buClr>
              <a:buSzPts val="3700"/>
              <a:buChar char="○"/>
              <a:defRPr sz="3700">
                <a:solidFill>
                  <a:schemeClr val="dk2"/>
                </a:solidFill>
              </a:defRPr>
            </a:lvl5pPr>
            <a:lvl6pPr indent="-463550" lvl="5" marL="2743200">
              <a:lnSpc>
                <a:spcPct val="115000"/>
              </a:lnSpc>
              <a:spcBef>
                <a:spcPts val="0"/>
              </a:spcBef>
              <a:spcAft>
                <a:spcPts val="0"/>
              </a:spcAft>
              <a:buClr>
                <a:schemeClr val="dk2"/>
              </a:buClr>
              <a:buSzPts val="3700"/>
              <a:buChar char="■"/>
              <a:defRPr sz="3700">
                <a:solidFill>
                  <a:schemeClr val="dk2"/>
                </a:solidFill>
              </a:defRPr>
            </a:lvl6pPr>
            <a:lvl7pPr indent="-463550" lvl="6" marL="3200400">
              <a:lnSpc>
                <a:spcPct val="115000"/>
              </a:lnSpc>
              <a:spcBef>
                <a:spcPts val="0"/>
              </a:spcBef>
              <a:spcAft>
                <a:spcPts val="0"/>
              </a:spcAft>
              <a:buClr>
                <a:schemeClr val="dk2"/>
              </a:buClr>
              <a:buSzPts val="3700"/>
              <a:buChar char="●"/>
              <a:defRPr sz="3700">
                <a:solidFill>
                  <a:schemeClr val="dk2"/>
                </a:solidFill>
              </a:defRPr>
            </a:lvl7pPr>
            <a:lvl8pPr indent="-463550" lvl="7" marL="3657600">
              <a:lnSpc>
                <a:spcPct val="115000"/>
              </a:lnSpc>
              <a:spcBef>
                <a:spcPts val="0"/>
              </a:spcBef>
              <a:spcAft>
                <a:spcPts val="0"/>
              </a:spcAft>
              <a:buClr>
                <a:schemeClr val="dk2"/>
              </a:buClr>
              <a:buSzPts val="3700"/>
              <a:buChar char="○"/>
              <a:defRPr sz="3700">
                <a:solidFill>
                  <a:schemeClr val="dk2"/>
                </a:solidFill>
              </a:defRPr>
            </a:lvl8pPr>
            <a:lvl9pPr indent="-463550" lvl="8" marL="4114800">
              <a:lnSpc>
                <a:spcPct val="115000"/>
              </a:lnSpc>
              <a:spcBef>
                <a:spcPts val="0"/>
              </a:spcBef>
              <a:spcAft>
                <a:spcPts val="0"/>
              </a:spcAft>
              <a:buClr>
                <a:schemeClr val="dk2"/>
              </a:buClr>
              <a:buSzPts val="3700"/>
              <a:buChar char="■"/>
              <a:defRPr sz="3700">
                <a:solidFill>
                  <a:schemeClr val="dk2"/>
                </a:solidFill>
              </a:defRPr>
            </a:lvl9pPr>
          </a:lstStyle>
          <a:p/>
        </p:txBody>
      </p:sp>
      <p:sp>
        <p:nvSpPr>
          <p:cNvPr id="8" name="Google Shape;8;p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rm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6900"/>
              <a:buFont typeface="Google Sans SemiBold"/>
              <a:buNone/>
              <a:defRPr sz="69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6900"/>
              <a:buFont typeface="Google Sans"/>
              <a:buNone/>
              <a:defRPr b="1" sz="6900">
                <a:solidFill>
                  <a:srgbClr val="282828"/>
                </a:solidFill>
                <a:latin typeface="Google Sans"/>
                <a:ea typeface="Google Sans"/>
                <a:cs typeface="Google Sans"/>
                <a:sym typeface="Google Sans"/>
              </a:defRPr>
            </a:lvl9pPr>
          </a:lstStyle>
          <a:p/>
        </p:txBody>
      </p:sp>
      <p:pic>
        <p:nvPicPr>
          <p:cNvPr id="55" name="Google Shape;55;p14"/>
          <p:cNvPicPr preferRelativeResize="0"/>
          <p:nvPr/>
        </p:nvPicPr>
        <p:blipFill>
          <a:blip r:embed="rId1">
            <a:alphaModFix/>
          </a:blip>
          <a:stretch>
            <a:fillRect/>
          </a:stretch>
        </p:blipFill>
        <p:spPr>
          <a:xfrm>
            <a:off x="625025" y="12025473"/>
            <a:ext cx="2910602" cy="14553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1" name="Shape 81"/>
        <p:cNvGrpSpPr/>
        <p:nvPr/>
      </p:nvGrpSpPr>
      <p:grpSpPr>
        <a:xfrm>
          <a:off x="0" y="0"/>
          <a:ext cx="0" cy="0"/>
          <a:chOff x="0" y="0"/>
          <a:chExt cx="0" cy="0"/>
        </a:xfrm>
      </p:grpSpPr>
      <p:sp>
        <p:nvSpPr>
          <p:cNvPr id="82" name="Google Shape;82;p23"/>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7000"/>
              <a:buFont typeface="Google Sans SemiBold"/>
              <a:buNone/>
              <a:defRPr sz="70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9pPr>
          </a:lstStyle>
          <a:p/>
        </p:txBody>
      </p:sp>
      <p:pic>
        <p:nvPicPr>
          <p:cNvPr id="83" name="Google Shape;83;p23"/>
          <p:cNvPicPr preferRelativeResize="0"/>
          <p:nvPr/>
        </p:nvPicPr>
        <p:blipFill rotWithShape="1">
          <a:blip r:embed="rId1">
            <a:alphaModFix/>
          </a:blip>
          <a:srcRect b="0" l="86497" r="0" t="0"/>
          <a:stretch/>
        </p:blipFill>
        <p:spPr>
          <a:xfrm>
            <a:off x="3341591" y="12572449"/>
            <a:ext cx="383022" cy="605425"/>
          </a:xfrm>
          <a:prstGeom prst="rect">
            <a:avLst/>
          </a:prstGeom>
          <a:noFill/>
          <a:ln>
            <a:noFill/>
          </a:ln>
        </p:spPr>
      </p:pic>
      <p:pic>
        <p:nvPicPr>
          <p:cNvPr id="84" name="Google Shape;84;p23"/>
          <p:cNvPicPr preferRelativeResize="0"/>
          <p:nvPr/>
        </p:nvPicPr>
        <p:blipFill rotWithShape="1">
          <a:blip r:embed="rId1">
            <a:alphaModFix/>
          </a:blip>
          <a:srcRect b="37569" l="2958" r="13226" t="10702"/>
          <a:stretch/>
        </p:blipFill>
        <p:spPr>
          <a:xfrm>
            <a:off x="928237" y="12788129"/>
            <a:ext cx="2377420" cy="3131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9" name="Shape 119"/>
        <p:cNvGrpSpPr/>
        <p:nvPr/>
      </p:nvGrpSpPr>
      <p:grpSpPr>
        <a:xfrm>
          <a:off x="0" y="0"/>
          <a:ext cx="0" cy="0"/>
          <a:chOff x="0" y="0"/>
          <a:chExt cx="0" cy="0"/>
        </a:xfrm>
      </p:grpSpPr>
      <p:sp>
        <p:nvSpPr>
          <p:cNvPr id="120" name="Google Shape;120;p31"/>
          <p:cNvSpPr txBox="1"/>
          <p:nvPr>
            <p:ph type="title"/>
          </p:nvPr>
        </p:nvSpPr>
        <p:spPr>
          <a:xfrm>
            <a:off x="1173775" y="994432"/>
            <a:ext cx="22039500" cy="1045500"/>
          </a:xfrm>
          <a:prstGeom prst="rect">
            <a:avLst/>
          </a:prstGeom>
          <a:noFill/>
          <a:ln>
            <a:noFill/>
          </a:ln>
        </p:spPr>
        <p:txBody>
          <a:bodyPr anchorCtr="0" anchor="t" bIns="0" lIns="0" spcFirstLastPara="1" rIns="0" wrap="square" tIns="0">
            <a:noAutofit/>
          </a:bodyPr>
          <a:lstStyle>
            <a:lvl1pPr lvl="0" rtl="1" algn="r">
              <a:lnSpc>
                <a:spcPct val="90000"/>
              </a:lnSpc>
              <a:spcBef>
                <a:spcPts val="0"/>
              </a:spcBef>
              <a:spcAft>
                <a:spcPts val="0"/>
              </a:spcAft>
              <a:buClr>
                <a:srgbClr val="282828"/>
              </a:buClr>
              <a:buSzPts val="7000"/>
              <a:buFont typeface="Google Sans SemiBold"/>
              <a:buNone/>
              <a:defRPr sz="7000">
                <a:solidFill>
                  <a:srgbClr val="282828"/>
                </a:solidFill>
                <a:latin typeface="Google Sans SemiBold"/>
                <a:ea typeface="Google Sans SemiBold"/>
                <a:cs typeface="Google Sans SemiBold"/>
                <a:sym typeface="Google Sans SemiBold"/>
              </a:defRPr>
            </a:lvl1pPr>
            <a:lvl2pPr lvl="1"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2pPr>
            <a:lvl3pPr lvl="2"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3pPr>
            <a:lvl4pPr lvl="3"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4pPr>
            <a:lvl5pPr lvl="4"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5pPr>
            <a:lvl6pPr lvl="5"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6pPr>
            <a:lvl7pPr lvl="6"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7pPr>
            <a:lvl8pPr lvl="7"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8pPr>
            <a:lvl9pPr lvl="8" rtl="1" algn="r">
              <a:lnSpc>
                <a:spcPct val="90000"/>
              </a:lnSpc>
              <a:spcBef>
                <a:spcPts val="0"/>
              </a:spcBef>
              <a:spcAft>
                <a:spcPts val="0"/>
              </a:spcAft>
              <a:buClr>
                <a:srgbClr val="282828"/>
              </a:buClr>
              <a:buSzPts val="7000"/>
              <a:buFont typeface="Google Sans"/>
              <a:buNone/>
              <a:defRPr b="1" sz="7000">
                <a:solidFill>
                  <a:srgbClr val="282828"/>
                </a:solidFill>
                <a:latin typeface="Google Sans"/>
                <a:ea typeface="Google Sans"/>
                <a:cs typeface="Google Sans"/>
                <a:sym typeface="Google Sans"/>
              </a:defRPr>
            </a:lvl9pPr>
          </a:lstStyle>
          <a:p/>
        </p:txBody>
      </p:sp>
      <p:pic>
        <p:nvPicPr>
          <p:cNvPr id="121" name="Google Shape;121;p31"/>
          <p:cNvPicPr preferRelativeResize="0"/>
          <p:nvPr/>
        </p:nvPicPr>
        <p:blipFill rotWithShape="1">
          <a:blip r:embed="rId1">
            <a:alphaModFix/>
          </a:blip>
          <a:srcRect b="0" l="86497" r="0" t="0"/>
          <a:stretch/>
        </p:blipFill>
        <p:spPr>
          <a:xfrm>
            <a:off x="3152603" y="12588624"/>
            <a:ext cx="383022" cy="605425"/>
          </a:xfrm>
          <a:prstGeom prst="rect">
            <a:avLst/>
          </a:prstGeom>
          <a:noFill/>
          <a:ln>
            <a:noFill/>
          </a:ln>
        </p:spPr>
      </p:pic>
      <p:pic>
        <p:nvPicPr>
          <p:cNvPr id="122" name="Google Shape;122;p31"/>
          <p:cNvPicPr preferRelativeResize="0"/>
          <p:nvPr/>
        </p:nvPicPr>
        <p:blipFill rotWithShape="1">
          <a:blip r:embed="rId1">
            <a:alphaModFix/>
          </a:blip>
          <a:srcRect b="37569" l="2958" r="13226" t="10702"/>
          <a:stretch/>
        </p:blipFill>
        <p:spPr>
          <a:xfrm>
            <a:off x="739250" y="12804304"/>
            <a:ext cx="2377420" cy="3131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676">
          <p15:clr>
            <a:srgbClr val="E46962"/>
          </p15:clr>
        </p15:guide>
        <p15:guide id="2" orient="horz" pos="648">
          <p15:clr>
            <a:srgbClr val="E46962"/>
          </p15:clr>
        </p15:guide>
        <p15:guide id="3" orient="horz" pos="8033">
          <p15:clr>
            <a:srgbClr val="E46962"/>
          </p15:clr>
        </p15:guide>
        <p15:guide id="4" pos="4931">
          <p15:clr>
            <a:srgbClr val="E46962"/>
          </p15:clr>
        </p15:guide>
        <p15:guide id="5" pos="5559">
          <p15:clr>
            <a:srgbClr val="E46962"/>
          </p15:clr>
        </p15:guide>
        <p15:guide id="6" pos="7367">
          <p15:clr>
            <a:srgbClr val="E46962"/>
          </p15:clr>
        </p15:guide>
        <p15:guide id="7" pos="7995">
          <p15:clr>
            <a:srgbClr val="E46962"/>
          </p15:clr>
        </p15:guide>
        <p15:guide id="8" pos="9803">
          <p15:clr>
            <a:srgbClr val="E46962"/>
          </p15:clr>
        </p15:guide>
        <p15:guide id="9" pos="10431">
          <p15:clr>
            <a:srgbClr val="E46962"/>
          </p15:clr>
        </p15:guide>
        <p15:guide id="10" orient="horz" pos="2832">
          <p15:clr>
            <a:srgbClr val="E46962"/>
          </p15:clr>
        </p15:guide>
        <p15:guide id="11" orient="horz" pos="3177">
          <p15:clr>
            <a:srgbClr val="E46962"/>
          </p15:clr>
        </p15:guide>
        <p15:guide id="12" orient="horz" pos="5467">
          <p15:clr>
            <a:srgbClr val="E46962"/>
          </p15:clr>
        </p15:guide>
        <p15:guide id="13" orient="horz" pos="5811">
          <p15:clr>
            <a:srgbClr val="E46962"/>
          </p15:clr>
        </p15:guide>
        <p15:guide id="14" pos="686">
          <p15:clr>
            <a:srgbClr val="E46962"/>
          </p15:clr>
        </p15:guide>
        <p15:guide id="15" pos="1465">
          <p15:clr>
            <a:srgbClr val="E46962"/>
          </p15:clr>
        </p15:guide>
        <p15:guide id="16" pos="3122">
          <p15:clr>
            <a:srgbClr val="E46962"/>
          </p15:clr>
        </p15:guide>
        <p15:guide id="17" pos="12867">
          <p15:clr>
            <a:srgbClr val="E46962"/>
          </p15:clr>
        </p15:guide>
        <p15:guide id="18" pos="1224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4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hyperlink" Target="https://translate.google.com/?hl=iw&amp;sl=iw&amp;tl=en&amp;op=translate" TargetMode="External"/><Relationship Id="rId9"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0.jpg"/><Relationship Id="rId7" Type="http://schemas.openxmlformats.org/officeDocument/2006/relationships/image" Target="../media/image15.jpg"/><Relationship Id="rId8" Type="http://schemas.openxmlformats.org/officeDocument/2006/relationships/hyperlink" Target="https://translate.google.com/?hl=iw&amp;sl=iw&amp;tl=it&amp;op=translat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4.jpg"/><Relationship Id="rId5"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4.jpg"/><Relationship Id="rId5"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9.gif"/><Relationship Id="rId5" Type="http://schemas.openxmlformats.org/officeDocument/2006/relationships/image" Target="../media/image28.png"/><Relationship Id="rId6"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4.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hyperlink" Target="https://creatability.withgoogle.com/seeing-music/" TargetMode="External"/><Relationship Id="rId4" Type="http://schemas.openxmlformats.org/officeDocument/2006/relationships/image" Target="../media/image39.png"/><Relationship Id="rId5" Type="http://schemas.openxmlformats.org/officeDocument/2006/relationships/hyperlink" Target="https://creatability.withgoogle.com/seeing-music/" TargetMode="External"/><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hyperlink" Target="https://creatability.withgoogle.com/seeing-music/"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hyperlink" Target="https://docs.google.com/document/d/15-bkz4RHWO0PGWFAFR__oBEh_4G5zPLc0VzTDo7k4jM/edit?usp=drive_link" TargetMode="External"/><Relationship Id="rId4" Type="http://schemas.openxmlformats.org/officeDocument/2006/relationships/hyperlink" Target="http://www.youtube.com/watch?v=GLm4570wL9w" TargetMode="External"/><Relationship Id="rId9" Type="http://schemas.openxmlformats.org/officeDocument/2006/relationships/image" Target="../media/image8.jpg"/><Relationship Id="rId5" Type="http://schemas.openxmlformats.org/officeDocument/2006/relationships/image" Target="../media/image12.jpg"/><Relationship Id="rId6" Type="http://schemas.openxmlformats.org/officeDocument/2006/relationships/hyperlink" Target="https://drive.google.com/file/d/1QSviSPbJSZdaXC54AYkCej5e9BbiOqxj/view?usp=sharing" TargetMode="External"/><Relationship Id="rId7" Type="http://schemas.openxmlformats.org/officeDocument/2006/relationships/image" Target="../media/image18.png"/><Relationship Id="rId8" Type="http://schemas.openxmlformats.org/officeDocument/2006/relationships/hyperlink" Target="http://www.youtube.com/watch?v=DyPqQfZFQv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52.png"/><Relationship Id="rId5"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hyperlink" Target="https://suno.com/" TargetMode="External"/><Relationship Id="rId4" Type="http://schemas.openxmlformats.org/officeDocument/2006/relationships/image" Target="../media/image42.png"/><Relationship Id="rId9" Type="http://schemas.openxmlformats.org/officeDocument/2006/relationships/hyperlink" Target="https://artsandculture.google.com/experiment/8QFo2oQr2uT3pg" TargetMode="External"/><Relationship Id="rId5" Type="http://schemas.openxmlformats.org/officeDocument/2006/relationships/hyperlink" Target="https://suno.com/" TargetMode="External"/><Relationship Id="rId6" Type="http://schemas.openxmlformats.org/officeDocument/2006/relationships/image" Target="../media/image40.png"/><Relationship Id="rId7" Type="http://schemas.openxmlformats.org/officeDocument/2006/relationships/hyperlink" Target="https://suno.com/" TargetMode="External"/><Relationship Id="rId8"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hyperlink" Target="https://artsandculture.google.com/experiment/8QFo2oQr2uT3pg" TargetMode="External"/><Relationship Id="rId4" Type="http://schemas.openxmlformats.org/officeDocument/2006/relationships/image" Target="../media/image47.png"/><Relationship Id="rId5" Type="http://schemas.openxmlformats.org/officeDocument/2006/relationships/hyperlink" Target="https://docs.google.com/document/d/1vOpRUm_klAE1FXI2RmzBzmmv-jal8J0XbaVlil60nRk/edit?usp=sharing" TargetMode="External"/><Relationship Id="rId6"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hyperlink" Target="https://suno.com/"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hyperlink" Target="https://suno.com/"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hyperlink" Target="https://suno.com/" TargetMode="External"/><Relationship Id="rId4" Type="http://schemas.openxmlformats.org/officeDocument/2006/relationships/image" Target="../media/image56.png"/><Relationship Id="rId5"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hyperlink" Target="http://drive.google.com/file/d/1Rjux0VlySXISnZU1V_KKjOaXRyxx9dZF/view" TargetMode="Externa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62.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hyperlink" Target="http://www.youtube.com/watch?v=r3nFCDZ_Ds4" TargetMode="Externa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3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6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39"/>
          <p:cNvSpPr txBox="1"/>
          <p:nvPr/>
        </p:nvSpPr>
        <p:spPr>
          <a:xfrm>
            <a:off x="1607225" y="3937530"/>
            <a:ext cx="10205700" cy="3592800"/>
          </a:xfrm>
          <a:prstGeom prst="rect">
            <a:avLst/>
          </a:prstGeom>
          <a:noFill/>
          <a:ln>
            <a:noFill/>
          </a:ln>
        </p:spPr>
        <p:txBody>
          <a:bodyPr anchorCtr="0" anchor="ctr" bIns="34275" lIns="68600" spcFirstLastPara="1" rIns="68600" wrap="square" tIns="34275">
            <a:noAutofit/>
          </a:bodyPr>
          <a:lstStyle/>
          <a:p>
            <a:pPr indent="0" lvl="0" marL="0" rtl="1" algn="r">
              <a:lnSpc>
                <a:spcPct val="85000"/>
              </a:lnSpc>
              <a:spcBef>
                <a:spcPts val="0"/>
              </a:spcBef>
              <a:spcAft>
                <a:spcPts val="1000"/>
              </a:spcAft>
              <a:buNone/>
            </a:pPr>
            <a:r>
              <a:rPr b="1" lang="en" sz="14000">
                <a:solidFill>
                  <a:srgbClr val="282828"/>
                </a:solidFill>
                <a:latin typeface="Google Sans"/>
                <a:ea typeface="Google Sans"/>
                <a:cs typeface="Google Sans"/>
                <a:sym typeface="Google Sans"/>
              </a:rPr>
              <a:t>מה</a:t>
            </a:r>
            <a:br>
              <a:rPr b="1" lang="en" sz="14000">
                <a:solidFill>
                  <a:srgbClr val="282828"/>
                </a:solidFill>
                <a:latin typeface="Google Sans"/>
                <a:ea typeface="Google Sans"/>
                <a:cs typeface="Google Sans"/>
                <a:sym typeface="Google Sans"/>
              </a:rPr>
            </a:br>
            <a:r>
              <a:rPr b="1" lang="en" sz="14000">
                <a:solidFill>
                  <a:srgbClr val="282828"/>
                </a:solidFill>
                <a:latin typeface="Google Sans"/>
                <a:ea typeface="Google Sans"/>
                <a:cs typeface="Google Sans"/>
                <a:sym typeface="Google Sans"/>
              </a:rPr>
              <a:t>הדיבור?</a:t>
            </a:r>
            <a:endParaRPr b="1" sz="14000">
              <a:solidFill>
                <a:srgbClr val="282828"/>
              </a:solidFill>
              <a:latin typeface="Google Sans"/>
              <a:ea typeface="Google Sans"/>
              <a:cs typeface="Google Sans"/>
              <a:sym typeface="Google Sans"/>
            </a:endParaRPr>
          </a:p>
        </p:txBody>
      </p:sp>
      <p:sp>
        <p:nvSpPr>
          <p:cNvPr id="154" name="Google Shape;154;p39"/>
          <p:cNvSpPr txBox="1"/>
          <p:nvPr/>
        </p:nvSpPr>
        <p:spPr>
          <a:xfrm>
            <a:off x="3973843" y="7745413"/>
            <a:ext cx="7798200" cy="17238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1000"/>
              </a:spcAft>
              <a:buNone/>
            </a:pPr>
            <a:r>
              <a:rPr lang="en" sz="5000">
                <a:solidFill>
                  <a:srgbClr val="80868B"/>
                </a:solidFill>
                <a:latin typeface="Google Sans Medium"/>
                <a:ea typeface="Google Sans Medium"/>
                <a:cs typeface="Google Sans Medium"/>
                <a:sym typeface="Google Sans Medium"/>
              </a:rPr>
              <a:t>מסע </a:t>
            </a:r>
            <a:r>
              <a:rPr lang="en" sz="5000">
                <a:solidFill>
                  <a:srgbClr val="80868B"/>
                </a:solidFill>
                <a:latin typeface="Google Sans Medium"/>
                <a:ea typeface="Google Sans Medium"/>
                <a:cs typeface="Google Sans Medium"/>
                <a:sym typeface="Google Sans Medium"/>
              </a:rPr>
              <a:t>לתוך קול ושמע</a:t>
            </a:r>
            <a:br>
              <a:rPr lang="en" sz="5000">
                <a:solidFill>
                  <a:srgbClr val="80868B"/>
                </a:solidFill>
                <a:latin typeface="Google Sans Medium"/>
                <a:ea typeface="Google Sans Medium"/>
                <a:cs typeface="Google Sans Medium"/>
                <a:sym typeface="Google Sans Medium"/>
              </a:rPr>
            </a:br>
            <a:r>
              <a:rPr lang="en" sz="5000">
                <a:solidFill>
                  <a:srgbClr val="80868B"/>
                </a:solidFill>
                <a:latin typeface="Google Sans Medium"/>
                <a:ea typeface="Google Sans Medium"/>
                <a:cs typeface="Google Sans Medium"/>
                <a:sym typeface="Google Sans Medium"/>
              </a:rPr>
              <a:t>עם </a:t>
            </a:r>
            <a:r>
              <a:rPr lang="en" sz="5000">
                <a:solidFill>
                  <a:srgbClr val="4285F4"/>
                </a:solidFill>
                <a:latin typeface="Google Sans Medium"/>
                <a:ea typeface="Google Sans Medium"/>
                <a:cs typeface="Google Sans Medium"/>
                <a:sym typeface="Google Sans Medium"/>
              </a:rPr>
              <a:t>בינה מלאכותית</a:t>
            </a:r>
            <a:endParaRPr sz="5000">
              <a:solidFill>
                <a:srgbClr val="4285F4"/>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8"/>
          <p:cNvPicPr preferRelativeResize="0"/>
          <p:nvPr/>
        </p:nvPicPr>
        <p:blipFill>
          <a:blip r:embed="rId3">
            <a:alphaModFix/>
          </a:blip>
          <a:stretch>
            <a:fillRect/>
          </a:stretch>
        </p:blipFill>
        <p:spPr>
          <a:xfrm>
            <a:off x="1452877" y="4305509"/>
            <a:ext cx="7692900" cy="7692900"/>
          </a:xfrm>
          <a:prstGeom prst="roundRect">
            <a:avLst>
              <a:gd fmla="val 16667" name="adj"/>
            </a:avLst>
          </a:prstGeom>
          <a:noFill/>
          <a:ln>
            <a:noFill/>
          </a:ln>
        </p:spPr>
      </p:pic>
      <p:sp>
        <p:nvSpPr>
          <p:cNvPr id="240" name="Google Shape;240;p48"/>
          <p:cNvSpPr txBox="1"/>
          <p:nvPr/>
        </p:nvSpPr>
        <p:spPr>
          <a:xfrm>
            <a:off x="1209400" y="1162575"/>
            <a:ext cx="20223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241" name="Google Shape;241;p48"/>
          <p:cNvGrpSpPr/>
          <p:nvPr/>
        </p:nvGrpSpPr>
        <p:grpSpPr>
          <a:xfrm>
            <a:off x="751766" y="1028509"/>
            <a:ext cx="873900" cy="873900"/>
            <a:chOff x="21309747" y="11086375"/>
            <a:chExt cx="873900" cy="873900"/>
          </a:xfrm>
        </p:grpSpPr>
        <p:sp>
          <p:nvSpPr>
            <p:cNvPr id="242" name="Google Shape;242;p4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4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44" name="Google Shape;244;p48"/>
          <p:cNvSpPr txBox="1"/>
          <p:nvPr>
            <p:ph type="title"/>
          </p:nvPr>
        </p:nvSpPr>
        <p:spPr>
          <a:xfrm>
            <a:off x="10072225" y="2829350"/>
            <a:ext cx="13226100" cy="3333300"/>
          </a:xfrm>
          <a:prstGeom prst="rect">
            <a:avLst/>
          </a:prstGeom>
          <a:noFill/>
        </p:spPr>
        <p:txBody>
          <a:bodyPr anchorCtr="0" anchor="t" bIns="91425" lIns="91425" spcFirstLastPara="1" rIns="365750" wrap="square" tIns="91425">
            <a:noAutofit/>
          </a:bodyPr>
          <a:lstStyle/>
          <a:p>
            <a:pPr indent="-637540" lvl="0" marL="457200" rtl="1" algn="r">
              <a:lnSpc>
                <a:spcPct val="115000"/>
              </a:lnSpc>
              <a:spcBef>
                <a:spcPts val="0"/>
              </a:spcBef>
              <a:spcAft>
                <a:spcPts val="400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המרת </a:t>
            </a:r>
            <a:r>
              <a:rPr lang="en" sz="5800">
                <a:solidFill>
                  <a:schemeClr val="dk1"/>
                </a:solidFill>
                <a:latin typeface="Google Sans"/>
                <a:ea typeface="Google Sans"/>
                <a:cs typeface="Google Sans"/>
                <a:sym typeface="Google Sans"/>
              </a:rPr>
              <a:t>שפה</a:t>
            </a:r>
            <a:r>
              <a:rPr lang="en" sz="5800">
                <a:solidFill>
                  <a:schemeClr val="dk1"/>
                </a:solidFill>
                <a:latin typeface="Google Sans"/>
                <a:ea typeface="Google Sans"/>
                <a:cs typeface="Google Sans"/>
                <a:sym typeface="Google Sans"/>
              </a:rPr>
              <a:t> לכתב היא טכנולוגיה המאפשרת זיהוי והבנה של שפה מדוברת והפיכתה לכתב</a:t>
            </a:r>
            <a:endParaRPr sz="5800">
              <a:solidFill>
                <a:schemeClr val="dk1"/>
              </a:solidFill>
              <a:latin typeface="Google Sans"/>
              <a:ea typeface="Google Sans"/>
              <a:cs typeface="Google Sans"/>
              <a:sym typeface="Google Sans"/>
            </a:endParaRPr>
          </a:p>
        </p:txBody>
      </p:sp>
      <p:sp>
        <p:nvSpPr>
          <p:cNvPr id="245" name="Google Shape;245;p48"/>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המרת </a:t>
            </a:r>
            <a:r>
              <a:rPr lang="en">
                <a:solidFill>
                  <a:schemeClr val="dk1"/>
                </a:solidFill>
              </a:rPr>
              <a:t>שפה</a:t>
            </a:r>
            <a:r>
              <a:rPr lang="en">
                <a:solidFill>
                  <a:schemeClr val="dk1"/>
                </a:solidFill>
              </a:rPr>
              <a:t> לכתב</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9"/>
          <p:cNvPicPr preferRelativeResize="0"/>
          <p:nvPr/>
        </p:nvPicPr>
        <p:blipFill>
          <a:blip r:embed="rId3">
            <a:alphaModFix/>
          </a:blip>
          <a:stretch>
            <a:fillRect/>
          </a:stretch>
        </p:blipFill>
        <p:spPr>
          <a:xfrm>
            <a:off x="4150327" y="6857991"/>
            <a:ext cx="5306700" cy="5306700"/>
          </a:xfrm>
          <a:prstGeom prst="roundRect">
            <a:avLst>
              <a:gd fmla="val 16667" name="adj"/>
            </a:avLst>
          </a:prstGeom>
          <a:noFill/>
          <a:ln>
            <a:noFill/>
          </a:ln>
        </p:spPr>
      </p:pic>
      <p:pic>
        <p:nvPicPr>
          <p:cNvPr id="251" name="Google Shape;251;p49"/>
          <p:cNvPicPr preferRelativeResize="0"/>
          <p:nvPr/>
        </p:nvPicPr>
        <p:blipFill>
          <a:blip r:embed="rId4">
            <a:alphaModFix/>
          </a:blip>
          <a:stretch>
            <a:fillRect/>
          </a:stretch>
        </p:blipFill>
        <p:spPr>
          <a:xfrm>
            <a:off x="1088729" y="1186725"/>
            <a:ext cx="5306700" cy="5306700"/>
          </a:xfrm>
          <a:prstGeom prst="roundRect">
            <a:avLst>
              <a:gd fmla="val 16667" name="adj"/>
            </a:avLst>
          </a:prstGeom>
          <a:noFill/>
          <a:ln>
            <a:noFill/>
          </a:ln>
        </p:spPr>
      </p:pic>
      <p:sp>
        <p:nvSpPr>
          <p:cNvPr id="252" name="Google Shape;252;p49"/>
          <p:cNvSpPr txBox="1"/>
          <p:nvPr>
            <p:ph type="title"/>
          </p:nvPr>
        </p:nvSpPr>
        <p:spPr>
          <a:xfrm>
            <a:off x="10864525" y="3376550"/>
            <a:ext cx="12433800" cy="3333300"/>
          </a:xfrm>
          <a:prstGeom prst="rect">
            <a:avLst/>
          </a:prstGeom>
          <a:noFill/>
        </p:spPr>
        <p:txBody>
          <a:bodyPr anchorCtr="0" anchor="t" bIns="91425" lIns="91425" spcFirstLastPara="1" rIns="365750" wrap="square" tIns="91425">
            <a:noAutofit/>
          </a:bodyPr>
          <a:lstStyle/>
          <a:p>
            <a:pPr indent="-548640" lvl="0" marL="457200" rtl="1" algn="r">
              <a:lnSpc>
                <a:spcPct val="115000"/>
              </a:lnSpc>
              <a:spcBef>
                <a:spcPts val="0"/>
              </a:spcBef>
              <a:spcAft>
                <a:spcPts val="0"/>
              </a:spcAft>
              <a:buClr>
                <a:schemeClr val="accent1"/>
              </a:buClr>
              <a:buSzPts val="3600"/>
              <a:buFont typeface="Google Sans"/>
              <a:buChar char="✦"/>
            </a:pPr>
            <a:r>
              <a:rPr lang="en" sz="4400">
                <a:solidFill>
                  <a:schemeClr val="dk1"/>
                </a:solidFill>
                <a:latin typeface="Google Sans"/>
                <a:ea typeface="Google Sans"/>
                <a:cs typeface="Google Sans"/>
                <a:sym typeface="Google Sans"/>
              </a:rPr>
              <a:t>המרת</a:t>
            </a:r>
            <a:r>
              <a:rPr lang="en" sz="4400">
                <a:solidFill>
                  <a:schemeClr val="dk1"/>
                </a:solidFill>
                <a:latin typeface="Google Sans"/>
                <a:ea typeface="Google Sans"/>
                <a:cs typeface="Google Sans"/>
                <a:sym typeface="Google Sans"/>
              </a:rPr>
              <a:t> שפה לכתב רלוונטית לכולם.</a:t>
            </a:r>
            <a:endParaRPr sz="4400">
              <a:solidFill>
                <a:schemeClr val="dk1"/>
              </a:solidFill>
              <a:latin typeface="Google Sans"/>
              <a:ea typeface="Google Sans"/>
              <a:cs typeface="Google Sans"/>
              <a:sym typeface="Google Sans"/>
            </a:endParaRPr>
          </a:p>
          <a:p>
            <a:pPr indent="-548640" lvl="0" marL="457200" rtl="1" algn="r">
              <a:lnSpc>
                <a:spcPct val="115000"/>
              </a:lnSpc>
              <a:spcBef>
                <a:spcPts val="4000"/>
              </a:spcBef>
              <a:spcAft>
                <a:spcPts val="0"/>
              </a:spcAft>
              <a:buClr>
                <a:schemeClr val="accent1"/>
              </a:buClr>
              <a:buSzPts val="3600"/>
              <a:buFont typeface="Google Sans"/>
              <a:buChar char="✦"/>
            </a:pPr>
            <a:r>
              <a:rPr lang="en" sz="4400">
                <a:solidFill>
                  <a:schemeClr val="dk1"/>
                </a:solidFill>
                <a:latin typeface="Google Sans"/>
                <a:ea typeface="Google Sans"/>
                <a:cs typeface="Google Sans"/>
                <a:sym typeface="Google Sans"/>
              </a:rPr>
              <a:t>דמיינו את המצב הבא: אתם באיטליה ורוצים להזמין פיצה, אבל בפיצרייה מבינים רק איטלקית!</a:t>
            </a:r>
            <a:endParaRPr sz="4400">
              <a:solidFill>
                <a:schemeClr val="dk1"/>
              </a:solidFill>
              <a:latin typeface="Google Sans"/>
              <a:ea typeface="Google Sans"/>
              <a:cs typeface="Google Sans"/>
              <a:sym typeface="Google Sans"/>
            </a:endParaRPr>
          </a:p>
          <a:p>
            <a:pPr indent="-548640" lvl="0" marL="457200" rtl="1" algn="r">
              <a:lnSpc>
                <a:spcPct val="115000"/>
              </a:lnSpc>
              <a:spcBef>
                <a:spcPts val="4000"/>
              </a:spcBef>
              <a:spcAft>
                <a:spcPts val="4000"/>
              </a:spcAft>
              <a:buClr>
                <a:schemeClr val="accent1"/>
              </a:buClr>
              <a:buSzPts val="3600"/>
              <a:buFont typeface="Google Sans"/>
              <a:buChar char="✦"/>
            </a:pPr>
            <a:r>
              <a:rPr lang="en" sz="4400">
                <a:solidFill>
                  <a:schemeClr val="dk1"/>
                </a:solidFill>
                <a:latin typeface="Google Sans"/>
                <a:ea typeface="Google Sans"/>
                <a:cs typeface="Google Sans"/>
                <a:sym typeface="Google Sans"/>
              </a:rPr>
              <a:t>נוכל להשתמש ביכולות הבינה המלאכותית שלמדנו עליהן כדי לפתור את הבעיה.</a:t>
            </a:r>
            <a:endParaRPr sz="4400">
              <a:solidFill>
                <a:schemeClr val="dk1"/>
              </a:solidFill>
              <a:latin typeface="Google Sans"/>
              <a:ea typeface="Google Sans"/>
              <a:cs typeface="Google Sans"/>
              <a:sym typeface="Google Sans"/>
            </a:endParaRPr>
          </a:p>
        </p:txBody>
      </p:sp>
      <p:sp>
        <p:nvSpPr>
          <p:cNvPr id="253" name="Google Shape;253;p49"/>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6300">
                <a:solidFill>
                  <a:schemeClr val="dk1"/>
                </a:solidFill>
              </a:rPr>
              <a:t>באילו עוד מצבים בינה מלאכותית</a:t>
            </a:r>
            <a:endParaRPr sz="6300">
              <a:solidFill>
                <a:schemeClr val="dk1"/>
              </a:solidFill>
            </a:endParaRPr>
          </a:p>
          <a:p>
            <a:pPr indent="0" lvl="0" marL="0" rtl="1" algn="r">
              <a:spcBef>
                <a:spcPts val="0"/>
              </a:spcBef>
              <a:spcAft>
                <a:spcPts val="0"/>
              </a:spcAft>
              <a:buNone/>
            </a:pPr>
            <a:r>
              <a:rPr lang="en" sz="6300">
                <a:solidFill>
                  <a:schemeClr val="dk1"/>
                </a:solidFill>
              </a:rPr>
              <a:t>יכולה להנגיש שפה?</a:t>
            </a:r>
            <a:endParaRPr sz="63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0"/>
          <p:cNvSpPr txBox="1"/>
          <p:nvPr/>
        </p:nvSpPr>
        <p:spPr>
          <a:xfrm>
            <a:off x="1209400" y="1162575"/>
            <a:ext cx="20223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259" name="Google Shape;259;p50"/>
          <p:cNvGrpSpPr/>
          <p:nvPr/>
        </p:nvGrpSpPr>
        <p:grpSpPr>
          <a:xfrm>
            <a:off x="751766" y="1028509"/>
            <a:ext cx="873900" cy="873900"/>
            <a:chOff x="21309747" y="11086375"/>
            <a:chExt cx="873900" cy="873900"/>
          </a:xfrm>
        </p:grpSpPr>
        <p:sp>
          <p:nvSpPr>
            <p:cNvPr id="260" name="Google Shape;260;p5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 name="Google Shape;261;p5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62" name="Google Shape;262;p50"/>
          <p:cNvGrpSpPr/>
          <p:nvPr/>
        </p:nvGrpSpPr>
        <p:grpSpPr>
          <a:xfrm>
            <a:off x="7379143" y="6006115"/>
            <a:ext cx="5796614" cy="2263896"/>
            <a:chOff x="4572000" y="3539275"/>
            <a:chExt cx="3225000" cy="1259750"/>
          </a:xfrm>
        </p:grpSpPr>
        <p:pic>
          <p:nvPicPr>
            <p:cNvPr id="263" name="Google Shape;263;p50"/>
            <p:cNvPicPr preferRelativeResize="0"/>
            <p:nvPr/>
          </p:nvPicPr>
          <p:blipFill rotWithShape="1">
            <a:blip r:embed="rId3">
              <a:alphaModFix/>
            </a:blip>
            <a:srcRect b="0" l="16373" r="0" t="0"/>
            <a:stretch/>
          </p:blipFill>
          <p:spPr>
            <a:xfrm>
              <a:off x="4572000" y="3539275"/>
              <a:ext cx="3225000" cy="1259750"/>
            </a:xfrm>
            <a:prstGeom prst="rect">
              <a:avLst/>
            </a:prstGeom>
            <a:noFill/>
            <a:ln>
              <a:noFill/>
            </a:ln>
          </p:spPr>
        </p:pic>
        <p:sp>
          <p:nvSpPr>
            <p:cNvPr id="264" name="Google Shape;264;p50"/>
            <p:cNvSpPr/>
            <p:nvPr/>
          </p:nvSpPr>
          <p:spPr>
            <a:xfrm>
              <a:off x="7164925" y="3539275"/>
              <a:ext cx="511800" cy="187800"/>
            </a:xfrm>
            <a:prstGeom prst="roundRect">
              <a:avLst>
                <a:gd fmla="val 16667" name="adj"/>
              </a:avLst>
            </a:prstGeom>
            <a:noFill/>
            <a:ln cap="flat" cmpd="sng" w="30500">
              <a:solidFill>
                <a:srgbClr val="0B57D0"/>
              </a:solidFill>
              <a:prstDash val="solid"/>
              <a:round/>
              <a:headEnd len="sm" w="sm" type="none"/>
              <a:tailEnd len="sm" w="sm" type="none"/>
            </a:ln>
          </p:spPr>
          <p:txBody>
            <a:bodyPr anchorCtr="0" anchor="ctr" bIns="195250" lIns="195250" spcFirstLastPara="1" rIns="195250" wrap="square" tIns="195250">
              <a:noAutofit/>
            </a:bodyPr>
            <a:lstStyle/>
            <a:p>
              <a:pPr indent="0" lvl="0" marL="0" rtl="0" algn="ctr">
                <a:spcBef>
                  <a:spcPts val="0"/>
                </a:spcBef>
                <a:spcAft>
                  <a:spcPts val="0"/>
                </a:spcAft>
                <a:buNone/>
              </a:pPr>
              <a:r>
                <a:t/>
              </a:r>
              <a:endParaRPr sz="3000">
                <a:solidFill>
                  <a:schemeClr val="dk2"/>
                </a:solidFill>
              </a:endParaRPr>
            </a:p>
          </p:txBody>
        </p:sp>
      </p:grpSp>
      <p:grpSp>
        <p:nvGrpSpPr>
          <p:cNvPr id="265" name="Google Shape;265;p50"/>
          <p:cNvGrpSpPr/>
          <p:nvPr/>
        </p:nvGrpSpPr>
        <p:grpSpPr>
          <a:xfrm>
            <a:off x="7378723" y="2877668"/>
            <a:ext cx="6612445" cy="2889079"/>
            <a:chOff x="4794868" y="2550209"/>
            <a:chExt cx="3179366" cy="1389248"/>
          </a:xfrm>
        </p:grpSpPr>
        <p:grpSp>
          <p:nvGrpSpPr>
            <p:cNvPr id="266" name="Google Shape;266;p50"/>
            <p:cNvGrpSpPr/>
            <p:nvPr/>
          </p:nvGrpSpPr>
          <p:grpSpPr>
            <a:xfrm>
              <a:off x="4794868" y="2550209"/>
              <a:ext cx="3179366" cy="1389248"/>
              <a:chOff x="4137300" y="2194537"/>
              <a:chExt cx="4725573" cy="2064875"/>
            </a:xfrm>
          </p:grpSpPr>
          <p:pic>
            <p:nvPicPr>
              <p:cNvPr id="267" name="Google Shape;267;p50">
                <a:hlinkClick r:id="rId4"/>
              </p:cNvPr>
              <p:cNvPicPr preferRelativeResize="0"/>
              <p:nvPr/>
            </p:nvPicPr>
            <p:blipFill rotWithShape="1">
              <a:blip r:embed="rId5">
                <a:alphaModFix/>
              </a:blip>
              <a:srcRect b="0" l="49290" r="0" t="0"/>
              <a:stretch/>
            </p:blipFill>
            <p:spPr>
              <a:xfrm>
                <a:off x="4137300" y="2194537"/>
                <a:ext cx="4725573" cy="2064875"/>
              </a:xfrm>
              <a:prstGeom prst="rect">
                <a:avLst/>
              </a:prstGeom>
              <a:noFill/>
              <a:ln>
                <a:noFill/>
              </a:ln>
            </p:spPr>
          </p:pic>
          <p:sp>
            <p:nvSpPr>
              <p:cNvPr id="268" name="Google Shape;268;p50"/>
              <p:cNvSpPr/>
              <p:nvPr/>
            </p:nvSpPr>
            <p:spPr>
              <a:xfrm>
                <a:off x="8011125" y="3699225"/>
                <a:ext cx="302700" cy="323100"/>
              </a:xfrm>
              <a:prstGeom prst="roundRect">
                <a:avLst>
                  <a:gd fmla="val 16667" name="adj"/>
                </a:avLst>
              </a:prstGeom>
              <a:noFill/>
              <a:ln cap="flat" cmpd="sng" w="23725">
                <a:solidFill>
                  <a:srgbClr val="0B57D0"/>
                </a:solidFill>
                <a:prstDash val="solid"/>
                <a:round/>
                <a:headEnd len="sm" w="sm" type="none"/>
                <a:tailEnd len="sm" w="sm" type="none"/>
              </a:ln>
            </p:spPr>
            <p:txBody>
              <a:bodyPr anchorCtr="0" anchor="ctr" bIns="151925" lIns="151925" spcFirstLastPara="1" rIns="151925" wrap="square" tIns="151925">
                <a:noAutofit/>
              </a:bodyPr>
              <a:lstStyle/>
              <a:p>
                <a:pPr indent="0" lvl="0" marL="0" rtl="0" algn="ctr">
                  <a:spcBef>
                    <a:spcPts val="0"/>
                  </a:spcBef>
                  <a:spcAft>
                    <a:spcPts val="0"/>
                  </a:spcAft>
                  <a:buNone/>
                </a:pPr>
                <a:r>
                  <a:t/>
                </a:r>
                <a:endParaRPr sz="2400">
                  <a:solidFill>
                    <a:schemeClr val="dk2"/>
                  </a:solidFill>
                </a:endParaRPr>
              </a:p>
            </p:txBody>
          </p:sp>
        </p:grpSp>
        <p:sp>
          <p:nvSpPr>
            <p:cNvPr id="269" name="Google Shape;269;p50"/>
            <p:cNvSpPr/>
            <p:nvPr/>
          </p:nvSpPr>
          <p:spPr>
            <a:xfrm>
              <a:off x="6994025" y="2871950"/>
              <a:ext cx="302700" cy="149100"/>
            </a:xfrm>
            <a:prstGeom prst="roundRect">
              <a:avLst>
                <a:gd fmla="val 16667" name="adj"/>
              </a:avLst>
            </a:prstGeom>
            <a:noFill/>
            <a:ln cap="flat" cmpd="sng" w="35300">
              <a:solidFill>
                <a:srgbClr val="0B57D0"/>
              </a:solidFill>
              <a:prstDash val="solid"/>
              <a:round/>
              <a:headEnd len="sm" w="sm" type="none"/>
              <a:tailEnd len="sm" w="sm" type="none"/>
            </a:ln>
          </p:spPr>
          <p:txBody>
            <a:bodyPr anchorCtr="0" anchor="ctr" bIns="225900" lIns="225900" spcFirstLastPara="1" rIns="225900" wrap="square" tIns="225900">
              <a:noAutofit/>
            </a:bodyPr>
            <a:lstStyle/>
            <a:p>
              <a:pPr indent="0" lvl="0" marL="0" rtl="0" algn="ctr">
                <a:spcBef>
                  <a:spcPts val="0"/>
                </a:spcBef>
                <a:spcAft>
                  <a:spcPts val="0"/>
                </a:spcAft>
                <a:buNone/>
              </a:pPr>
              <a:r>
                <a:t/>
              </a:r>
              <a:endParaRPr sz="3600">
                <a:solidFill>
                  <a:schemeClr val="dk2"/>
                </a:solidFill>
              </a:endParaRPr>
            </a:p>
          </p:txBody>
        </p:sp>
      </p:grpSp>
      <p:pic>
        <p:nvPicPr>
          <p:cNvPr id="270" name="Google Shape;270;p50"/>
          <p:cNvPicPr preferRelativeResize="0"/>
          <p:nvPr/>
        </p:nvPicPr>
        <p:blipFill>
          <a:blip r:embed="rId6">
            <a:alphaModFix/>
          </a:blip>
          <a:stretch>
            <a:fillRect/>
          </a:stretch>
        </p:blipFill>
        <p:spPr>
          <a:xfrm>
            <a:off x="447395" y="2665910"/>
            <a:ext cx="6271835" cy="4920246"/>
          </a:xfrm>
          <a:prstGeom prst="rect">
            <a:avLst/>
          </a:prstGeom>
          <a:noFill/>
          <a:ln>
            <a:noFill/>
          </a:ln>
        </p:spPr>
      </p:pic>
      <p:pic>
        <p:nvPicPr>
          <p:cNvPr id="271" name="Google Shape;271;p50"/>
          <p:cNvPicPr preferRelativeResize="0"/>
          <p:nvPr/>
        </p:nvPicPr>
        <p:blipFill>
          <a:blip r:embed="rId7">
            <a:alphaModFix/>
          </a:blip>
          <a:stretch>
            <a:fillRect/>
          </a:stretch>
        </p:blipFill>
        <p:spPr>
          <a:xfrm>
            <a:off x="284125" y="2572925"/>
            <a:ext cx="6598376" cy="5639627"/>
          </a:xfrm>
          <a:prstGeom prst="rect">
            <a:avLst/>
          </a:prstGeom>
          <a:noFill/>
          <a:ln>
            <a:noFill/>
          </a:ln>
        </p:spPr>
      </p:pic>
      <p:sp>
        <p:nvSpPr>
          <p:cNvPr id="272" name="Google Shape;272;p50"/>
          <p:cNvSpPr/>
          <p:nvPr/>
        </p:nvSpPr>
        <p:spPr>
          <a:xfrm>
            <a:off x="1161261" y="4384669"/>
            <a:ext cx="1485000" cy="767100"/>
          </a:xfrm>
          <a:prstGeom prst="roundRect">
            <a:avLst>
              <a:gd fmla="val 16667" name="adj"/>
            </a:avLst>
          </a:prstGeom>
          <a:noFill/>
          <a:ln cap="flat" cmpd="sng" w="27225">
            <a:solidFill>
              <a:srgbClr val="0B57D0"/>
            </a:solidFill>
            <a:prstDash val="solid"/>
            <a:round/>
            <a:headEnd len="sm" w="sm" type="none"/>
            <a:tailEnd len="sm" w="sm" type="none"/>
          </a:ln>
        </p:spPr>
        <p:txBody>
          <a:bodyPr anchorCtr="0" anchor="ctr" bIns="174275" lIns="174275" spcFirstLastPara="1" rIns="174275" wrap="square" tIns="174275">
            <a:noAutofit/>
          </a:bodyPr>
          <a:lstStyle/>
          <a:p>
            <a:pPr indent="0" lvl="0" marL="0" rtl="0" algn="ctr">
              <a:spcBef>
                <a:spcPts val="0"/>
              </a:spcBef>
              <a:spcAft>
                <a:spcPts val="0"/>
              </a:spcAft>
              <a:buNone/>
            </a:pPr>
            <a:r>
              <a:t/>
            </a:r>
            <a:endParaRPr sz="2700">
              <a:solidFill>
                <a:schemeClr val="dk2"/>
              </a:solidFill>
            </a:endParaRPr>
          </a:p>
        </p:txBody>
      </p:sp>
      <p:sp>
        <p:nvSpPr>
          <p:cNvPr id="273" name="Google Shape;273;p50"/>
          <p:cNvSpPr/>
          <p:nvPr/>
        </p:nvSpPr>
        <p:spPr>
          <a:xfrm>
            <a:off x="4474027" y="4384731"/>
            <a:ext cx="1485000" cy="767100"/>
          </a:xfrm>
          <a:prstGeom prst="roundRect">
            <a:avLst>
              <a:gd fmla="val 16667" name="adj"/>
            </a:avLst>
          </a:prstGeom>
          <a:noFill/>
          <a:ln cap="flat" cmpd="sng" w="27225">
            <a:solidFill>
              <a:srgbClr val="0B57D0"/>
            </a:solidFill>
            <a:prstDash val="solid"/>
            <a:round/>
            <a:headEnd len="sm" w="sm" type="none"/>
            <a:tailEnd len="sm" w="sm" type="none"/>
          </a:ln>
        </p:spPr>
        <p:txBody>
          <a:bodyPr anchorCtr="0" anchor="ctr" bIns="174275" lIns="174275" spcFirstLastPara="1" rIns="174275" wrap="square" tIns="174275">
            <a:noAutofit/>
          </a:bodyPr>
          <a:lstStyle/>
          <a:p>
            <a:pPr indent="0" lvl="0" marL="0" rtl="0" algn="ctr">
              <a:spcBef>
                <a:spcPts val="0"/>
              </a:spcBef>
              <a:spcAft>
                <a:spcPts val="0"/>
              </a:spcAft>
              <a:buNone/>
            </a:pPr>
            <a:r>
              <a:t/>
            </a:r>
            <a:endParaRPr sz="2700">
              <a:solidFill>
                <a:schemeClr val="dk2"/>
              </a:solidFill>
            </a:endParaRPr>
          </a:p>
        </p:txBody>
      </p:sp>
      <p:sp>
        <p:nvSpPr>
          <p:cNvPr id="274" name="Google Shape;274;p50"/>
          <p:cNvSpPr/>
          <p:nvPr/>
        </p:nvSpPr>
        <p:spPr>
          <a:xfrm>
            <a:off x="447402" y="7385747"/>
            <a:ext cx="616800" cy="579300"/>
          </a:xfrm>
          <a:prstGeom prst="roundRect">
            <a:avLst>
              <a:gd fmla="val 16667" name="adj"/>
            </a:avLst>
          </a:prstGeom>
          <a:noFill/>
          <a:ln cap="flat" cmpd="sng" w="31500">
            <a:solidFill>
              <a:srgbClr val="0B57D0"/>
            </a:solidFill>
            <a:prstDash val="solid"/>
            <a:round/>
            <a:headEnd len="sm" w="sm" type="none"/>
            <a:tailEnd len="sm" w="sm" type="none"/>
          </a:ln>
        </p:spPr>
        <p:txBody>
          <a:bodyPr anchorCtr="0" anchor="ctr" bIns="201625" lIns="201625" spcFirstLastPara="1" rIns="201625" wrap="square" tIns="201625">
            <a:noAutofit/>
          </a:bodyPr>
          <a:lstStyle/>
          <a:p>
            <a:pPr indent="0" lvl="0" marL="0" rtl="0" algn="ctr">
              <a:spcBef>
                <a:spcPts val="0"/>
              </a:spcBef>
              <a:spcAft>
                <a:spcPts val="0"/>
              </a:spcAft>
              <a:buNone/>
            </a:pPr>
            <a:r>
              <a:t/>
            </a:r>
            <a:endParaRPr sz="3200">
              <a:solidFill>
                <a:schemeClr val="dk2"/>
              </a:solidFill>
            </a:endParaRPr>
          </a:p>
        </p:txBody>
      </p:sp>
      <p:sp>
        <p:nvSpPr>
          <p:cNvPr id="275" name="Google Shape;275;p50"/>
          <p:cNvSpPr txBox="1"/>
          <p:nvPr>
            <p:ph type="title"/>
          </p:nvPr>
        </p:nvSpPr>
        <p:spPr>
          <a:xfrm>
            <a:off x="13585925" y="2409225"/>
            <a:ext cx="9712500" cy="3333300"/>
          </a:xfrm>
          <a:prstGeom prst="rect">
            <a:avLst/>
          </a:prstGeom>
          <a:noFill/>
        </p:spPr>
        <p:txBody>
          <a:bodyPr anchorCtr="0" anchor="t" bIns="91425" lIns="91425" spcFirstLastPara="1" rIns="365750" wrap="square" tIns="91425">
            <a:noAutofit/>
          </a:bodyPr>
          <a:lstStyle/>
          <a:p>
            <a:pPr indent="-561340" lvl="0" marL="457200" rtl="1" algn="r">
              <a:lnSpc>
                <a:spcPct val="100000"/>
              </a:lnSpc>
              <a:spcBef>
                <a:spcPts val="0"/>
              </a:spcBef>
              <a:spcAft>
                <a:spcPts val="0"/>
              </a:spcAft>
              <a:buClr>
                <a:schemeClr val="accent1"/>
              </a:buClr>
              <a:buSzPts val="3800"/>
              <a:buFont typeface="Google Sans"/>
              <a:buChar char="✦"/>
            </a:pPr>
            <a:r>
              <a:rPr lang="en" sz="4100">
                <a:solidFill>
                  <a:schemeClr val="dk1"/>
                </a:solidFill>
                <a:latin typeface="Google Sans"/>
                <a:ea typeface="Google Sans"/>
                <a:cs typeface="Google Sans"/>
                <a:sym typeface="Google Sans"/>
              </a:rPr>
              <a:t>היכנסו ל-</a:t>
            </a:r>
            <a:r>
              <a:rPr lang="en" sz="4100" u="sng">
                <a:solidFill>
                  <a:schemeClr val="hlink"/>
                </a:solidFill>
                <a:latin typeface="Google Sans"/>
                <a:ea typeface="Google Sans"/>
                <a:cs typeface="Google Sans"/>
                <a:sym typeface="Google Sans"/>
                <a:hlinkClick r:id="rId8"/>
              </a:rPr>
              <a:t>Google Translate</a:t>
            </a:r>
            <a:r>
              <a:rPr lang="en" sz="4100">
                <a:solidFill>
                  <a:schemeClr val="dk1"/>
                </a:solidFill>
                <a:latin typeface="Google Sans"/>
                <a:ea typeface="Google Sans"/>
                <a:cs typeface="Google Sans"/>
                <a:sym typeface="Google Sans"/>
              </a:rPr>
              <a:t> דרך הקישור או בעזרת קוד ה-QR (ניתן מהמחשב וגם מהטלפון) </a:t>
            </a:r>
            <a:endParaRPr sz="4100">
              <a:solidFill>
                <a:schemeClr val="dk1"/>
              </a:solidFill>
              <a:latin typeface="Google Sans"/>
              <a:ea typeface="Google Sans"/>
              <a:cs typeface="Google Sans"/>
              <a:sym typeface="Google Sans"/>
            </a:endParaRPr>
          </a:p>
          <a:p>
            <a:pPr indent="-561340" lvl="0" marL="457200" rtl="1" algn="r">
              <a:lnSpc>
                <a:spcPct val="100000"/>
              </a:lnSpc>
              <a:spcBef>
                <a:spcPts val="4000"/>
              </a:spcBef>
              <a:spcAft>
                <a:spcPts val="0"/>
              </a:spcAft>
              <a:buClr>
                <a:schemeClr val="accent1"/>
              </a:buClr>
              <a:buSzPts val="3800"/>
              <a:buFont typeface="Google Sans"/>
              <a:buChar char="✦"/>
            </a:pPr>
            <a:r>
              <a:rPr lang="en" sz="4100">
                <a:solidFill>
                  <a:schemeClr val="dk1"/>
                </a:solidFill>
                <a:latin typeface="Google Sans"/>
                <a:ea typeface="Google Sans"/>
                <a:cs typeface="Google Sans"/>
                <a:sym typeface="Google Sans"/>
              </a:rPr>
              <a:t>כוונו את שפת המקור לעברית ואת שפת היעד לאיטלקית</a:t>
            </a:r>
            <a:endParaRPr sz="4100">
              <a:solidFill>
                <a:schemeClr val="dk1"/>
              </a:solidFill>
              <a:latin typeface="Google Sans"/>
              <a:ea typeface="Google Sans"/>
              <a:cs typeface="Google Sans"/>
              <a:sym typeface="Google Sans"/>
            </a:endParaRPr>
          </a:p>
          <a:p>
            <a:pPr indent="-561340" lvl="0" marL="457200" rtl="1" algn="r">
              <a:lnSpc>
                <a:spcPct val="100000"/>
              </a:lnSpc>
              <a:spcBef>
                <a:spcPts val="4000"/>
              </a:spcBef>
              <a:spcAft>
                <a:spcPts val="0"/>
              </a:spcAft>
              <a:buClr>
                <a:schemeClr val="accent1"/>
              </a:buClr>
              <a:buSzPts val="3800"/>
              <a:buFont typeface="Google Sans"/>
              <a:buChar char="✦"/>
            </a:pPr>
            <a:r>
              <a:rPr lang="en" sz="4100">
                <a:solidFill>
                  <a:schemeClr val="dk1"/>
                </a:solidFill>
                <a:latin typeface="Google Sans"/>
                <a:ea typeface="Google Sans"/>
                <a:cs typeface="Google Sans"/>
                <a:sym typeface="Google Sans"/>
              </a:rPr>
              <a:t>לחצו על כפתור המיקרופון </a:t>
            </a:r>
            <a:endParaRPr sz="4100">
              <a:solidFill>
                <a:schemeClr val="dk1"/>
              </a:solidFill>
              <a:latin typeface="Google Sans"/>
              <a:ea typeface="Google Sans"/>
              <a:cs typeface="Google Sans"/>
              <a:sym typeface="Google Sans"/>
            </a:endParaRPr>
          </a:p>
          <a:p>
            <a:pPr indent="-561340" lvl="0" marL="457200" rtl="1" algn="r">
              <a:lnSpc>
                <a:spcPct val="100000"/>
              </a:lnSpc>
              <a:spcBef>
                <a:spcPts val="4000"/>
              </a:spcBef>
              <a:spcAft>
                <a:spcPts val="0"/>
              </a:spcAft>
              <a:buClr>
                <a:schemeClr val="accent1"/>
              </a:buClr>
              <a:buSzPts val="3800"/>
              <a:buFont typeface="Google Sans"/>
              <a:buChar char="✦"/>
            </a:pPr>
            <a:r>
              <a:rPr lang="en" sz="4100">
                <a:solidFill>
                  <a:schemeClr val="dk1"/>
                </a:solidFill>
                <a:latin typeface="Google Sans"/>
                <a:ea typeface="Google Sans"/>
                <a:cs typeface="Google Sans"/>
                <a:sym typeface="Google Sans"/>
              </a:rPr>
              <a:t>אם קופצת הודעת אישור, אשרו את השימוש במיקרופון</a:t>
            </a:r>
            <a:endParaRPr sz="4100">
              <a:solidFill>
                <a:schemeClr val="dk1"/>
              </a:solidFill>
              <a:latin typeface="Google Sans"/>
              <a:ea typeface="Google Sans"/>
              <a:cs typeface="Google Sans"/>
              <a:sym typeface="Google Sans"/>
            </a:endParaRPr>
          </a:p>
          <a:p>
            <a:pPr indent="-561340" lvl="0" marL="457200" rtl="1" algn="r">
              <a:lnSpc>
                <a:spcPct val="100000"/>
              </a:lnSpc>
              <a:spcBef>
                <a:spcPts val="4000"/>
              </a:spcBef>
              <a:spcAft>
                <a:spcPts val="0"/>
              </a:spcAft>
              <a:buClr>
                <a:schemeClr val="accent1"/>
              </a:buClr>
              <a:buSzPts val="3800"/>
              <a:buFont typeface="Google Sans"/>
              <a:buChar char="✦"/>
            </a:pPr>
            <a:r>
              <a:rPr b="1" lang="en" sz="4100">
                <a:solidFill>
                  <a:schemeClr val="dk1"/>
                </a:solidFill>
                <a:latin typeface="Google Sans"/>
                <a:ea typeface="Google Sans"/>
                <a:cs typeface="Google Sans"/>
                <a:sym typeface="Google Sans"/>
              </a:rPr>
              <a:t>חישבו על התוספות האהובות עליכם בפיצה</a:t>
            </a:r>
            <a:endParaRPr b="1" sz="4100">
              <a:solidFill>
                <a:schemeClr val="dk1"/>
              </a:solidFill>
              <a:latin typeface="Google Sans"/>
              <a:ea typeface="Google Sans"/>
              <a:cs typeface="Google Sans"/>
              <a:sym typeface="Google Sans"/>
            </a:endParaRPr>
          </a:p>
          <a:p>
            <a:pPr indent="-561340" lvl="0" marL="457200" rtl="1" algn="r">
              <a:lnSpc>
                <a:spcPct val="100000"/>
              </a:lnSpc>
              <a:spcBef>
                <a:spcPts val="4000"/>
              </a:spcBef>
              <a:spcAft>
                <a:spcPts val="4000"/>
              </a:spcAft>
              <a:buClr>
                <a:schemeClr val="accent1"/>
              </a:buClr>
              <a:buSzPts val="3800"/>
              <a:buFont typeface="Google Sans"/>
              <a:buChar char="✦"/>
            </a:pPr>
            <a:r>
              <a:rPr b="1" lang="en" sz="4100">
                <a:solidFill>
                  <a:schemeClr val="dk1"/>
                </a:solidFill>
                <a:latin typeface="Google Sans"/>
                <a:ea typeface="Google Sans"/>
                <a:cs typeface="Google Sans"/>
                <a:sym typeface="Google Sans"/>
              </a:rPr>
              <a:t>התחילו לדבר ותראו כיצד הבינה המלאכותית כותבת את מה שאתם אומרים!</a:t>
            </a:r>
            <a:endParaRPr b="1" sz="4100">
              <a:solidFill>
                <a:schemeClr val="dk1"/>
              </a:solidFill>
              <a:latin typeface="Google Sans"/>
              <a:ea typeface="Google Sans"/>
              <a:cs typeface="Google Sans"/>
              <a:sym typeface="Google Sans"/>
            </a:endParaRPr>
          </a:p>
        </p:txBody>
      </p:sp>
      <p:sp>
        <p:nvSpPr>
          <p:cNvPr id="276" name="Google Shape;276;p50"/>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בואו נשתמש בהמרת </a:t>
            </a:r>
            <a:r>
              <a:rPr lang="en">
                <a:solidFill>
                  <a:schemeClr val="dk1"/>
                </a:solidFill>
              </a:rPr>
              <a:t>שפה</a:t>
            </a:r>
            <a:r>
              <a:rPr lang="en">
                <a:solidFill>
                  <a:schemeClr val="dk1"/>
                </a:solidFill>
              </a:rPr>
              <a:t> לכתב</a:t>
            </a:r>
            <a:endParaRPr>
              <a:solidFill>
                <a:schemeClr val="dk1"/>
              </a:solidFill>
            </a:endParaRPr>
          </a:p>
        </p:txBody>
      </p:sp>
      <p:pic>
        <p:nvPicPr>
          <p:cNvPr id="277" name="Google Shape;277;p50"/>
          <p:cNvPicPr preferRelativeResize="0"/>
          <p:nvPr/>
        </p:nvPicPr>
        <p:blipFill>
          <a:blip r:embed="rId9">
            <a:alphaModFix/>
          </a:blip>
          <a:stretch>
            <a:fillRect/>
          </a:stretch>
        </p:blipFill>
        <p:spPr>
          <a:xfrm>
            <a:off x="4956437" y="8509375"/>
            <a:ext cx="4399475" cy="4399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1"/>
          <p:cNvSpPr txBox="1"/>
          <p:nvPr>
            <p:ph type="title"/>
          </p:nvPr>
        </p:nvSpPr>
        <p:spPr>
          <a:xfrm>
            <a:off x="13585925" y="2714025"/>
            <a:ext cx="9712500" cy="33333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שתפו את ההזמנה שיצרתם בעזרת בינה מלאכותית.</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4000"/>
              </a:spcAft>
              <a:buClr>
                <a:schemeClr val="accent1"/>
              </a:buClr>
              <a:buSzPts val="4100"/>
              <a:buFont typeface="Google Sans"/>
              <a:buChar char="✦"/>
            </a:pPr>
            <a:r>
              <a:rPr lang="en" sz="4400">
                <a:solidFill>
                  <a:schemeClr val="dk1"/>
                </a:solidFill>
                <a:latin typeface="Google Sans"/>
                <a:ea typeface="Google Sans"/>
                <a:cs typeface="Google Sans"/>
                <a:sym typeface="Google Sans"/>
              </a:rPr>
              <a:t>לחצו על כפתור הרמקול כדי שהבינה המלאכותית תבצע המרה של כתב לשפה.</a:t>
            </a:r>
            <a:endParaRPr sz="4400">
              <a:solidFill>
                <a:schemeClr val="dk1"/>
              </a:solidFill>
              <a:latin typeface="Google Sans"/>
              <a:ea typeface="Google Sans"/>
              <a:cs typeface="Google Sans"/>
              <a:sym typeface="Google Sans"/>
            </a:endParaRPr>
          </a:p>
        </p:txBody>
      </p:sp>
      <p:sp>
        <p:nvSpPr>
          <p:cNvPr id="283" name="Google Shape;283;p51"/>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שתפו את ההזמנה שלכם</a:t>
            </a:r>
            <a:endParaRPr>
              <a:solidFill>
                <a:schemeClr val="dk1"/>
              </a:solidFill>
            </a:endParaRPr>
          </a:p>
        </p:txBody>
      </p:sp>
      <p:grpSp>
        <p:nvGrpSpPr>
          <p:cNvPr id="284" name="Google Shape;284;p51"/>
          <p:cNvGrpSpPr/>
          <p:nvPr/>
        </p:nvGrpSpPr>
        <p:grpSpPr>
          <a:xfrm>
            <a:off x="1088729" y="4023730"/>
            <a:ext cx="9712385" cy="3534060"/>
            <a:chOff x="636023" y="2695105"/>
            <a:chExt cx="3823623" cy="1391472"/>
          </a:xfrm>
        </p:grpSpPr>
        <p:pic>
          <p:nvPicPr>
            <p:cNvPr id="285" name="Google Shape;285;p51"/>
            <p:cNvPicPr preferRelativeResize="0"/>
            <p:nvPr/>
          </p:nvPicPr>
          <p:blipFill rotWithShape="1">
            <a:blip r:embed="rId3">
              <a:alphaModFix/>
            </a:blip>
            <a:srcRect b="8850" l="0" r="0" t="0"/>
            <a:stretch/>
          </p:blipFill>
          <p:spPr>
            <a:xfrm>
              <a:off x="636023" y="2695105"/>
              <a:ext cx="3823623" cy="1391472"/>
            </a:xfrm>
            <a:prstGeom prst="rect">
              <a:avLst/>
            </a:prstGeom>
            <a:noFill/>
            <a:ln>
              <a:noFill/>
            </a:ln>
          </p:spPr>
        </p:pic>
        <p:sp>
          <p:nvSpPr>
            <p:cNvPr id="286" name="Google Shape;286;p51"/>
            <p:cNvSpPr/>
            <p:nvPr/>
          </p:nvSpPr>
          <p:spPr>
            <a:xfrm>
              <a:off x="4182025" y="3790400"/>
              <a:ext cx="175500" cy="189900"/>
            </a:xfrm>
            <a:prstGeom prst="roundRect">
              <a:avLst>
                <a:gd fmla="val 16667" name="adj"/>
              </a:avLst>
            </a:prstGeom>
            <a:noFill/>
            <a:ln cap="flat" cmpd="sng" w="53425">
              <a:solidFill>
                <a:schemeClr val="accent1"/>
              </a:solidFill>
              <a:prstDash val="solid"/>
              <a:round/>
              <a:headEnd len="sm" w="sm" type="none"/>
              <a:tailEnd len="sm" w="sm" type="none"/>
            </a:ln>
          </p:spPr>
          <p:txBody>
            <a:bodyPr anchorCtr="0" anchor="ctr" bIns="341950" lIns="341950" spcFirstLastPara="1" rIns="341950" wrap="square" tIns="341950">
              <a:noAutofit/>
            </a:bodyPr>
            <a:lstStyle/>
            <a:p>
              <a:pPr indent="0" lvl="0" marL="0" rtl="0" algn="ctr">
                <a:spcBef>
                  <a:spcPts val="0"/>
                </a:spcBef>
                <a:spcAft>
                  <a:spcPts val="0"/>
                </a:spcAft>
                <a:buNone/>
              </a:pPr>
              <a:r>
                <a:t/>
              </a:r>
              <a:endParaRPr sz="5300"/>
            </a:p>
          </p:txBody>
        </p:sp>
      </p:grpSp>
      <p:grpSp>
        <p:nvGrpSpPr>
          <p:cNvPr id="287" name="Google Shape;287;p51"/>
          <p:cNvGrpSpPr/>
          <p:nvPr/>
        </p:nvGrpSpPr>
        <p:grpSpPr>
          <a:xfrm>
            <a:off x="1294592" y="7940544"/>
            <a:ext cx="6935153" cy="2485427"/>
            <a:chOff x="1116675" y="4320874"/>
            <a:chExt cx="2746051" cy="984250"/>
          </a:xfrm>
        </p:grpSpPr>
        <p:pic>
          <p:nvPicPr>
            <p:cNvPr id="288" name="Google Shape;288;p51"/>
            <p:cNvPicPr preferRelativeResize="0"/>
            <p:nvPr/>
          </p:nvPicPr>
          <p:blipFill rotWithShape="1">
            <a:blip r:embed="rId4">
              <a:alphaModFix/>
            </a:blip>
            <a:srcRect b="0" l="0" r="0" t="69028"/>
            <a:stretch/>
          </p:blipFill>
          <p:spPr>
            <a:xfrm>
              <a:off x="1116675" y="4320874"/>
              <a:ext cx="2746051" cy="984250"/>
            </a:xfrm>
            <a:prstGeom prst="rect">
              <a:avLst/>
            </a:prstGeom>
            <a:noFill/>
            <a:ln>
              <a:noFill/>
            </a:ln>
          </p:spPr>
        </p:pic>
        <p:sp>
          <p:nvSpPr>
            <p:cNvPr id="289" name="Google Shape;289;p51"/>
            <p:cNvSpPr/>
            <p:nvPr/>
          </p:nvSpPr>
          <p:spPr>
            <a:xfrm>
              <a:off x="1207464" y="4958467"/>
              <a:ext cx="246000" cy="266400"/>
            </a:xfrm>
            <a:prstGeom prst="roundRect">
              <a:avLst>
                <a:gd fmla="val 16667" name="adj"/>
              </a:avLst>
            </a:prstGeom>
            <a:noFill/>
            <a:ln cap="flat" cmpd="sng" w="53425">
              <a:solidFill>
                <a:schemeClr val="accent1"/>
              </a:solidFill>
              <a:prstDash val="solid"/>
              <a:round/>
              <a:headEnd len="sm" w="sm" type="none"/>
              <a:tailEnd len="sm" w="sm" type="none"/>
            </a:ln>
          </p:spPr>
          <p:txBody>
            <a:bodyPr anchorCtr="0" anchor="ctr" bIns="341950" lIns="341950" spcFirstLastPara="1" rIns="341950" wrap="square" tIns="341950">
              <a:noAutofit/>
            </a:bodyPr>
            <a:lstStyle/>
            <a:p>
              <a:pPr indent="0" lvl="0" marL="0" rtl="0" algn="ctr">
                <a:spcBef>
                  <a:spcPts val="0"/>
                </a:spcBef>
                <a:spcAft>
                  <a:spcPts val="0"/>
                </a:spcAft>
                <a:buNone/>
              </a:pPr>
              <a:r>
                <a:t/>
              </a:r>
              <a:endParaRPr sz="5300"/>
            </a:p>
          </p:txBody>
        </p:sp>
      </p:grpSp>
      <p:pic>
        <p:nvPicPr>
          <p:cNvPr id="290" name="Google Shape;290;p51"/>
          <p:cNvPicPr preferRelativeResize="0"/>
          <p:nvPr/>
        </p:nvPicPr>
        <p:blipFill>
          <a:blip r:embed="rId5">
            <a:alphaModFix/>
          </a:blip>
          <a:stretch>
            <a:fillRect/>
          </a:stretch>
        </p:blipFill>
        <p:spPr>
          <a:xfrm>
            <a:off x="8824171" y="7940550"/>
            <a:ext cx="3168900" cy="3168900"/>
          </a:xfrm>
          <a:prstGeom prst="roundRect">
            <a:avLst>
              <a:gd fmla="val 16667"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2"/>
          <p:cNvSpPr txBox="1"/>
          <p:nvPr/>
        </p:nvSpPr>
        <p:spPr>
          <a:xfrm>
            <a:off x="1209400" y="1162575"/>
            <a:ext cx="20223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296" name="Google Shape;296;p52"/>
          <p:cNvGrpSpPr/>
          <p:nvPr/>
        </p:nvGrpSpPr>
        <p:grpSpPr>
          <a:xfrm>
            <a:off x="751766" y="1028509"/>
            <a:ext cx="873900" cy="873900"/>
            <a:chOff x="21309747" y="11086375"/>
            <a:chExt cx="873900" cy="873900"/>
          </a:xfrm>
        </p:grpSpPr>
        <p:sp>
          <p:nvSpPr>
            <p:cNvPr id="297" name="Google Shape;297;p5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 name="Google Shape;298;p5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99" name="Google Shape;299;p52"/>
          <p:cNvSpPr txBox="1"/>
          <p:nvPr>
            <p:ph type="title"/>
          </p:nvPr>
        </p:nvSpPr>
        <p:spPr>
          <a:xfrm>
            <a:off x="14163250" y="3757550"/>
            <a:ext cx="9358800" cy="3333300"/>
          </a:xfrm>
          <a:prstGeom prst="rect">
            <a:avLst/>
          </a:prstGeom>
          <a:noFill/>
        </p:spPr>
        <p:txBody>
          <a:bodyPr anchorCtr="0" anchor="t" bIns="91425" lIns="91425" spcFirstLastPara="1" rIns="365750" wrap="square" tIns="91425">
            <a:noAutofit/>
          </a:bodyPr>
          <a:lstStyle/>
          <a:p>
            <a:pPr indent="0" lvl="0" marL="0" rtl="1" algn="r">
              <a:lnSpc>
                <a:spcPct val="115000"/>
              </a:lnSpc>
              <a:spcBef>
                <a:spcPts val="0"/>
              </a:spcBef>
              <a:spcAft>
                <a:spcPts val="4000"/>
              </a:spcAft>
              <a:buNone/>
            </a:pPr>
            <a:r>
              <a:rPr lang="en" sz="4800">
                <a:solidFill>
                  <a:schemeClr val="dk1"/>
                </a:solidFill>
                <a:latin typeface="Google Sans"/>
                <a:ea typeface="Google Sans"/>
                <a:cs typeface="Google Sans"/>
                <a:sym typeface="Google Sans"/>
              </a:rPr>
              <a:t>המרה של כתב לשפה מדוברת היא טכנולוגיה שמקבלת טקסט כתוב ויוצרת קול שמקריא את הטקסט.</a:t>
            </a:r>
            <a:endParaRPr sz="4800">
              <a:solidFill>
                <a:schemeClr val="dk1"/>
              </a:solidFill>
              <a:latin typeface="Google Sans"/>
              <a:ea typeface="Google Sans"/>
              <a:cs typeface="Google Sans"/>
              <a:sym typeface="Google Sans"/>
            </a:endParaRPr>
          </a:p>
        </p:txBody>
      </p:sp>
      <p:sp>
        <p:nvSpPr>
          <p:cNvPr id="300" name="Google Shape;300;p52"/>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עשינו את זה?</a:t>
            </a:r>
            <a:endParaRPr>
              <a:solidFill>
                <a:schemeClr val="dk1"/>
              </a:solidFill>
            </a:endParaRPr>
          </a:p>
          <a:p>
            <a:pPr indent="0" lvl="0" marL="0" rtl="1" algn="r">
              <a:spcBef>
                <a:spcPts val="0"/>
              </a:spcBef>
              <a:spcAft>
                <a:spcPts val="0"/>
              </a:spcAft>
              <a:buNone/>
            </a:pPr>
            <a:r>
              <a:rPr lang="en">
                <a:solidFill>
                  <a:schemeClr val="dk1"/>
                </a:solidFill>
              </a:rPr>
              <a:t>באמצעות המרה של כתב לשפה מדוברת</a:t>
            </a:r>
            <a:endParaRPr>
              <a:solidFill>
                <a:schemeClr val="dk1"/>
              </a:solidFill>
            </a:endParaRPr>
          </a:p>
        </p:txBody>
      </p:sp>
      <p:grpSp>
        <p:nvGrpSpPr>
          <p:cNvPr id="301" name="Google Shape;301;p52"/>
          <p:cNvGrpSpPr/>
          <p:nvPr/>
        </p:nvGrpSpPr>
        <p:grpSpPr>
          <a:xfrm>
            <a:off x="1088729" y="4023730"/>
            <a:ext cx="9712385" cy="3534060"/>
            <a:chOff x="636023" y="2695105"/>
            <a:chExt cx="3823623" cy="1391472"/>
          </a:xfrm>
        </p:grpSpPr>
        <p:pic>
          <p:nvPicPr>
            <p:cNvPr id="302" name="Google Shape;302;p52"/>
            <p:cNvPicPr preferRelativeResize="0"/>
            <p:nvPr/>
          </p:nvPicPr>
          <p:blipFill rotWithShape="1">
            <a:blip r:embed="rId3">
              <a:alphaModFix/>
            </a:blip>
            <a:srcRect b="8850" l="0" r="0" t="0"/>
            <a:stretch/>
          </p:blipFill>
          <p:spPr>
            <a:xfrm>
              <a:off x="636023" y="2695105"/>
              <a:ext cx="3823623" cy="1391472"/>
            </a:xfrm>
            <a:prstGeom prst="rect">
              <a:avLst/>
            </a:prstGeom>
            <a:noFill/>
            <a:ln>
              <a:noFill/>
            </a:ln>
          </p:spPr>
        </p:pic>
        <p:sp>
          <p:nvSpPr>
            <p:cNvPr id="303" name="Google Shape;303;p52"/>
            <p:cNvSpPr/>
            <p:nvPr/>
          </p:nvSpPr>
          <p:spPr>
            <a:xfrm>
              <a:off x="4182025" y="3790400"/>
              <a:ext cx="175500" cy="189900"/>
            </a:xfrm>
            <a:prstGeom prst="roundRect">
              <a:avLst>
                <a:gd fmla="val 16667" name="adj"/>
              </a:avLst>
            </a:prstGeom>
            <a:noFill/>
            <a:ln cap="flat" cmpd="sng" w="53425">
              <a:solidFill>
                <a:schemeClr val="accent1"/>
              </a:solidFill>
              <a:prstDash val="solid"/>
              <a:round/>
              <a:headEnd len="sm" w="sm" type="none"/>
              <a:tailEnd len="sm" w="sm" type="none"/>
            </a:ln>
          </p:spPr>
          <p:txBody>
            <a:bodyPr anchorCtr="0" anchor="ctr" bIns="341950" lIns="341950" spcFirstLastPara="1" rIns="341950" wrap="square" tIns="341950">
              <a:noAutofit/>
            </a:bodyPr>
            <a:lstStyle/>
            <a:p>
              <a:pPr indent="0" lvl="0" marL="0" rtl="0" algn="ctr">
                <a:spcBef>
                  <a:spcPts val="0"/>
                </a:spcBef>
                <a:spcAft>
                  <a:spcPts val="0"/>
                </a:spcAft>
                <a:buNone/>
              </a:pPr>
              <a:r>
                <a:t/>
              </a:r>
              <a:endParaRPr sz="5300"/>
            </a:p>
          </p:txBody>
        </p:sp>
      </p:grpSp>
      <p:grpSp>
        <p:nvGrpSpPr>
          <p:cNvPr id="304" name="Google Shape;304;p52"/>
          <p:cNvGrpSpPr/>
          <p:nvPr/>
        </p:nvGrpSpPr>
        <p:grpSpPr>
          <a:xfrm>
            <a:off x="1294592" y="7940544"/>
            <a:ext cx="6935153" cy="2485427"/>
            <a:chOff x="1116675" y="4320874"/>
            <a:chExt cx="2746051" cy="984250"/>
          </a:xfrm>
        </p:grpSpPr>
        <p:pic>
          <p:nvPicPr>
            <p:cNvPr id="305" name="Google Shape;305;p52"/>
            <p:cNvPicPr preferRelativeResize="0"/>
            <p:nvPr/>
          </p:nvPicPr>
          <p:blipFill rotWithShape="1">
            <a:blip r:embed="rId4">
              <a:alphaModFix/>
            </a:blip>
            <a:srcRect b="0" l="0" r="0" t="69028"/>
            <a:stretch/>
          </p:blipFill>
          <p:spPr>
            <a:xfrm>
              <a:off x="1116675" y="4320874"/>
              <a:ext cx="2746051" cy="984250"/>
            </a:xfrm>
            <a:prstGeom prst="rect">
              <a:avLst/>
            </a:prstGeom>
            <a:noFill/>
            <a:ln>
              <a:noFill/>
            </a:ln>
          </p:spPr>
        </p:pic>
        <p:sp>
          <p:nvSpPr>
            <p:cNvPr id="306" name="Google Shape;306;p52"/>
            <p:cNvSpPr/>
            <p:nvPr/>
          </p:nvSpPr>
          <p:spPr>
            <a:xfrm>
              <a:off x="1207464" y="4958467"/>
              <a:ext cx="246000" cy="266400"/>
            </a:xfrm>
            <a:prstGeom prst="roundRect">
              <a:avLst>
                <a:gd fmla="val 16667" name="adj"/>
              </a:avLst>
            </a:prstGeom>
            <a:noFill/>
            <a:ln cap="flat" cmpd="sng" w="53425">
              <a:solidFill>
                <a:schemeClr val="accent1"/>
              </a:solidFill>
              <a:prstDash val="solid"/>
              <a:round/>
              <a:headEnd len="sm" w="sm" type="none"/>
              <a:tailEnd len="sm" w="sm" type="none"/>
            </a:ln>
          </p:spPr>
          <p:txBody>
            <a:bodyPr anchorCtr="0" anchor="ctr" bIns="341950" lIns="341950" spcFirstLastPara="1" rIns="341950" wrap="square" tIns="341950">
              <a:noAutofit/>
            </a:bodyPr>
            <a:lstStyle/>
            <a:p>
              <a:pPr indent="0" lvl="0" marL="0" rtl="0" algn="ctr">
                <a:spcBef>
                  <a:spcPts val="0"/>
                </a:spcBef>
                <a:spcAft>
                  <a:spcPts val="0"/>
                </a:spcAft>
                <a:buNone/>
              </a:pPr>
              <a:r>
                <a:t/>
              </a:r>
              <a:endParaRPr sz="5300"/>
            </a:p>
          </p:txBody>
        </p:sp>
      </p:grpSp>
      <p:pic>
        <p:nvPicPr>
          <p:cNvPr id="307" name="Google Shape;307;p52"/>
          <p:cNvPicPr preferRelativeResize="0"/>
          <p:nvPr/>
        </p:nvPicPr>
        <p:blipFill>
          <a:blip r:embed="rId5">
            <a:alphaModFix/>
          </a:blip>
          <a:stretch>
            <a:fillRect/>
          </a:stretch>
        </p:blipFill>
        <p:spPr>
          <a:xfrm>
            <a:off x="8824171" y="7940550"/>
            <a:ext cx="3168900" cy="3168900"/>
          </a:xfrm>
          <a:prstGeom prst="roundRect">
            <a:avLst>
              <a:gd fmla="val 16667"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3"/>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313" name="Google Shape;313;p53"/>
          <p:cNvGrpSpPr/>
          <p:nvPr/>
        </p:nvGrpSpPr>
        <p:grpSpPr>
          <a:xfrm>
            <a:off x="751766" y="1028509"/>
            <a:ext cx="873900" cy="873900"/>
            <a:chOff x="21309747" y="11086375"/>
            <a:chExt cx="873900" cy="873900"/>
          </a:xfrm>
        </p:grpSpPr>
        <p:sp>
          <p:nvSpPr>
            <p:cNvPr id="314" name="Google Shape;314;p5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p5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16" name="Google Shape;316;p53"/>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עוד אפשר לעשות עם המרה בין כתב לשפה?</a:t>
            </a:r>
            <a:endParaRPr>
              <a:solidFill>
                <a:schemeClr val="dk1"/>
              </a:solidFill>
            </a:endParaRPr>
          </a:p>
        </p:txBody>
      </p:sp>
      <p:sp>
        <p:nvSpPr>
          <p:cNvPr id="317" name="Google Shape;317;p53"/>
          <p:cNvSpPr txBox="1"/>
          <p:nvPr>
            <p:ph type="title"/>
          </p:nvPr>
        </p:nvSpPr>
        <p:spPr>
          <a:xfrm>
            <a:off x="3581400" y="2714025"/>
            <a:ext cx="19716900" cy="33333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הבינה המלאכותית פותחת אפשרויות מופלאות. </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חשוב לזכור שהיא נועדה להעצים את היכולות שלנו ולעבוד ביחד איתנו. </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4000"/>
              </a:spcAft>
              <a:buClr>
                <a:schemeClr val="accent1"/>
              </a:buClr>
              <a:buSzPts val="4100"/>
              <a:buFont typeface="Google Sans"/>
              <a:buChar char="✦"/>
            </a:pPr>
            <a:r>
              <a:rPr lang="en" sz="4400">
                <a:solidFill>
                  <a:schemeClr val="dk1"/>
                </a:solidFill>
                <a:latin typeface="Google Sans"/>
                <a:ea typeface="Google Sans"/>
                <a:cs typeface="Google Sans"/>
                <a:sym typeface="Google Sans"/>
              </a:rPr>
              <a:t>חישבו על דוגמאות נוספות שבהן אפשר להשתמש בטכנולוגיה הזו כדי לשפר את החיים שלנו, כאלה שאתם מכירים מהיום יום או רעיונות חדשים שיש לכם.</a:t>
            </a:r>
            <a:endParaRPr sz="4400">
              <a:solidFill>
                <a:schemeClr val="dk1"/>
              </a:solidFill>
              <a:latin typeface="Google Sans"/>
              <a:ea typeface="Google Sans"/>
              <a:cs typeface="Google Sans"/>
              <a:sym typeface="Google Sans"/>
            </a:endParaRPr>
          </a:p>
        </p:txBody>
      </p:sp>
      <p:pic>
        <p:nvPicPr>
          <p:cNvPr id="318" name="Google Shape;318;p53"/>
          <p:cNvPicPr preferRelativeResize="0"/>
          <p:nvPr/>
        </p:nvPicPr>
        <p:blipFill rotWithShape="1">
          <a:blip r:embed="rId3">
            <a:alphaModFix/>
          </a:blip>
          <a:srcRect b="0" l="58708" r="0" t="56638"/>
          <a:stretch/>
        </p:blipFill>
        <p:spPr>
          <a:xfrm>
            <a:off x="14311926" y="7766547"/>
            <a:ext cx="10065951" cy="5946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4"/>
          <p:cNvSpPr/>
          <p:nvPr/>
        </p:nvSpPr>
        <p:spPr>
          <a:xfrm>
            <a:off x="19850650" y="4745175"/>
            <a:ext cx="1972200" cy="3830700"/>
          </a:xfrm>
          <a:prstGeom prst="roundRect">
            <a:avLst>
              <a:gd fmla="val 11235" name="adj"/>
            </a:avLst>
          </a:prstGeom>
          <a:solidFill>
            <a:srgbClr val="FFFFFF"/>
          </a:solidFill>
          <a:ln>
            <a:noFill/>
          </a:ln>
          <a:effectLst>
            <a:outerShdw blurRad="485775" rotWithShape="0" algn="bl" dir="5400000" dist="123825">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4" name="Google Shape;324;p54"/>
          <p:cNvPicPr preferRelativeResize="0"/>
          <p:nvPr/>
        </p:nvPicPr>
        <p:blipFill>
          <a:blip r:embed="rId3">
            <a:alphaModFix/>
          </a:blip>
          <a:stretch>
            <a:fillRect/>
          </a:stretch>
        </p:blipFill>
        <p:spPr>
          <a:xfrm>
            <a:off x="14065801" y="5128125"/>
            <a:ext cx="3070500" cy="3064800"/>
          </a:xfrm>
          <a:prstGeom prst="roundRect">
            <a:avLst>
              <a:gd fmla="val 16667" name="adj"/>
            </a:avLst>
          </a:prstGeom>
          <a:noFill/>
          <a:ln>
            <a:noFill/>
          </a:ln>
        </p:spPr>
      </p:pic>
      <p:pic>
        <p:nvPicPr>
          <p:cNvPr id="325" name="Google Shape;325;p54"/>
          <p:cNvPicPr preferRelativeResize="0"/>
          <p:nvPr/>
        </p:nvPicPr>
        <p:blipFill rotWithShape="1">
          <a:blip r:embed="rId4">
            <a:alphaModFix/>
          </a:blip>
          <a:srcRect b="0" l="29263" r="28508" t="0"/>
          <a:stretch/>
        </p:blipFill>
        <p:spPr>
          <a:xfrm>
            <a:off x="19997800" y="4840075"/>
            <a:ext cx="1677900" cy="3640800"/>
          </a:xfrm>
          <a:prstGeom prst="rect">
            <a:avLst/>
          </a:prstGeom>
          <a:noFill/>
          <a:ln>
            <a:noFill/>
          </a:ln>
        </p:spPr>
      </p:pic>
      <p:sp>
        <p:nvSpPr>
          <p:cNvPr id="326" name="Google Shape;326;p54"/>
          <p:cNvSpPr txBox="1"/>
          <p:nvPr/>
        </p:nvSpPr>
        <p:spPr>
          <a:xfrm>
            <a:off x="7348327" y="8838700"/>
            <a:ext cx="60522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עוזרות</a:t>
            </a:r>
            <a:r>
              <a:rPr b="1" lang="en" sz="3600">
                <a:solidFill>
                  <a:schemeClr val="dk2"/>
                </a:solidFill>
                <a:latin typeface="Google Sans"/>
                <a:ea typeface="Google Sans"/>
                <a:cs typeface="Google Sans"/>
                <a:sym typeface="Google Sans"/>
              </a:rPr>
              <a:t> </a:t>
            </a:r>
            <a:r>
              <a:rPr b="1" lang="en" sz="3600">
                <a:solidFill>
                  <a:schemeClr val="dk1"/>
                </a:solidFill>
                <a:latin typeface="Google Sans"/>
                <a:ea typeface="Google Sans"/>
                <a:cs typeface="Google Sans"/>
                <a:sym typeface="Google Sans"/>
              </a:rPr>
              <a:t>קוליות</a:t>
            </a:r>
            <a:endParaRPr b="1" sz="3600">
              <a:solidFill>
                <a:schemeClr val="dk1"/>
              </a:solidFill>
              <a:latin typeface="Google Sans"/>
              <a:ea typeface="Google Sans"/>
              <a:cs typeface="Google Sans"/>
              <a:sym typeface="Google Sans"/>
            </a:endParaRPr>
          </a:p>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a:t>
            </a:r>
            <a:r>
              <a:rPr b="1" lang="en" sz="3600">
                <a:solidFill>
                  <a:schemeClr val="dk1"/>
                </a:solidFill>
                <a:latin typeface="Google Sans"/>
                <a:ea typeface="Google Sans"/>
                <a:cs typeface="Google Sans"/>
                <a:sym typeface="Google Sans"/>
              </a:rPr>
              <a:t>Google Assistant, </a:t>
            </a:r>
            <a:r>
              <a:rPr b="1" lang="en" sz="3600">
                <a:solidFill>
                  <a:schemeClr val="dk1"/>
                </a:solidFill>
                <a:latin typeface="Google Sans"/>
                <a:ea typeface="Google Sans"/>
                <a:cs typeface="Google Sans"/>
                <a:sym typeface="Google Sans"/>
              </a:rPr>
              <a:t>Siri, Alexa)</a:t>
            </a:r>
            <a:endParaRPr b="1" sz="3600">
              <a:solidFill>
                <a:schemeClr val="dk2"/>
              </a:solidFill>
              <a:latin typeface="Google Sans"/>
              <a:ea typeface="Google Sans"/>
              <a:cs typeface="Google Sans"/>
              <a:sym typeface="Google Sans"/>
            </a:endParaRPr>
          </a:p>
        </p:txBody>
      </p:sp>
      <p:sp>
        <p:nvSpPr>
          <p:cNvPr id="327" name="Google Shape;327;p54"/>
          <p:cNvSpPr txBox="1"/>
          <p:nvPr/>
        </p:nvSpPr>
        <p:spPr>
          <a:xfrm>
            <a:off x="13400604" y="8838700"/>
            <a:ext cx="4410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תרגום בזמן אמת</a:t>
            </a:r>
            <a:endParaRPr b="1" sz="3600">
              <a:solidFill>
                <a:schemeClr val="dk2"/>
              </a:solidFill>
              <a:latin typeface="Google Sans"/>
              <a:ea typeface="Google Sans"/>
              <a:cs typeface="Google Sans"/>
              <a:sym typeface="Google Sans"/>
            </a:endParaRPr>
          </a:p>
        </p:txBody>
      </p:sp>
      <p:sp>
        <p:nvSpPr>
          <p:cNvPr id="328" name="Google Shape;328;p54"/>
          <p:cNvSpPr txBox="1"/>
          <p:nvPr/>
        </p:nvSpPr>
        <p:spPr>
          <a:xfrm>
            <a:off x="18631750" y="8838703"/>
            <a:ext cx="4410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כתוביות אוטומטיות בסרטונים</a:t>
            </a:r>
            <a:endParaRPr b="1" sz="3600">
              <a:solidFill>
                <a:schemeClr val="dk2"/>
              </a:solidFill>
              <a:latin typeface="Google Sans"/>
              <a:ea typeface="Google Sans"/>
              <a:cs typeface="Google Sans"/>
              <a:sym typeface="Google Sans"/>
            </a:endParaRPr>
          </a:p>
        </p:txBody>
      </p:sp>
      <p:pic>
        <p:nvPicPr>
          <p:cNvPr id="329" name="Google Shape;329;p54"/>
          <p:cNvPicPr preferRelativeResize="0"/>
          <p:nvPr/>
        </p:nvPicPr>
        <p:blipFill>
          <a:blip r:embed="rId5">
            <a:alphaModFix/>
          </a:blip>
          <a:stretch>
            <a:fillRect/>
          </a:stretch>
        </p:blipFill>
        <p:spPr>
          <a:xfrm>
            <a:off x="9323729" y="4840101"/>
            <a:ext cx="1972346" cy="3640800"/>
          </a:xfrm>
          <a:prstGeom prst="rect">
            <a:avLst/>
          </a:prstGeom>
          <a:noFill/>
          <a:ln>
            <a:noFill/>
          </a:ln>
        </p:spPr>
      </p:pic>
      <p:pic>
        <p:nvPicPr>
          <p:cNvPr id="330" name="Google Shape;330;p54"/>
          <p:cNvPicPr preferRelativeResize="0"/>
          <p:nvPr/>
        </p:nvPicPr>
        <p:blipFill rotWithShape="1">
          <a:blip r:embed="rId6">
            <a:alphaModFix/>
          </a:blip>
          <a:srcRect b="44784" l="0" r="0" t="0"/>
          <a:stretch/>
        </p:blipFill>
        <p:spPr>
          <a:xfrm>
            <a:off x="1345312" y="5588000"/>
            <a:ext cx="6824150" cy="2540001"/>
          </a:xfrm>
          <a:prstGeom prst="rect">
            <a:avLst/>
          </a:prstGeom>
          <a:noFill/>
          <a:ln cap="flat" cmpd="sng" w="9525">
            <a:solidFill>
              <a:srgbClr val="BDC1C6"/>
            </a:solidFill>
            <a:prstDash val="solid"/>
            <a:round/>
            <a:headEnd len="sm" w="sm" type="none"/>
            <a:tailEnd len="sm" w="sm" type="none"/>
          </a:ln>
        </p:spPr>
      </p:pic>
      <p:sp>
        <p:nvSpPr>
          <p:cNvPr id="331" name="Google Shape;331;p54"/>
          <p:cNvSpPr txBox="1"/>
          <p:nvPr/>
        </p:nvSpPr>
        <p:spPr>
          <a:xfrm>
            <a:off x="2938312" y="8838700"/>
            <a:ext cx="4410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זיהוי מחלות </a:t>
            </a:r>
            <a:endParaRPr b="1" sz="3600">
              <a:solidFill>
                <a:schemeClr val="dk2"/>
              </a:solidFill>
              <a:latin typeface="Google Sans"/>
              <a:ea typeface="Google Sans"/>
              <a:cs typeface="Google Sans"/>
              <a:sym typeface="Google Sans"/>
            </a:endParaRPr>
          </a:p>
        </p:txBody>
      </p:sp>
      <p:sp>
        <p:nvSpPr>
          <p:cNvPr id="332" name="Google Shape;332;p54"/>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עוד אפשר לעשות עם זה?</a:t>
            </a:r>
            <a:endParaRPr>
              <a:solidFill>
                <a:schemeClr val="dk1"/>
              </a:solidFill>
            </a:endParaRPr>
          </a:p>
        </p:txBody>
      </p:sp>
      <p:sp>
        <p:nvSpPr>
          <p:cNvPr id="333" name="Google Shape;333;p54"/>
          <p:cNvSpPr txBox="1"/>
          <p:nvPr>
            <p:ph type="title"/>
          </p:nvPr>
        </p:nvSpPr>
        <p:spPr>
          <a:xfrm>
            <a:off x="3581400" y="2714025"/>
            <a:ext cx="19716900" cy="10455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400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הנה כמה דוגמאות לשימוש של תמלול באמצעות בינה מלאכותית:</a:t>
            </a:r>
            <a:endParaRPr sz="4400">
              <a:solidFill>
                <a:schemeClr val="dk1"/>
              </a:solidFill>
              <a:latin typeface="Google Sans"/>
              <a:ea typeface="Google Sans"/>
              <a:cs typeface="Google Sans"/>
              <a:sym typeface="Google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55"/>
          <p:cNvPicPr preferRelativeResize="0"/>
          <p:nvPr/>
        </p:nvPicPr>
        <p:blipFill>
          <a:blip r:embed="rId3">
            <a:alphaModFix/>
          </a:blip>
          <a:stretch>
            <a:fillRect/>
          </a:stretch>
        </p:blipFill>
        <p:spPr>
          <a:xfrm>
            <a:off x="1088723" y="1153178"/>
            <a:ext cx="10192500" cy="10192500"/>
          </a:xfrm>
          <a:prstGeom prst="roundRect">
            <a:avLst>
              <a:gd fmla="val 8301" name="adj"/>
            </a:avLst>
          </a:prstGeom>
          <a:noFill/>
          <a:ln>
            <a:noFill/>
          </a:ln>
        </p:spPr>
      </p:pic>
      <p:sp>
        <p:nvSpPr>
          <p:cNvPr id="339" name="Google Shape;339;p55"/>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הכל בקול</a:t>
            </a:r>
            <a:endParaRPr>
              <a:solidFill>
                <a:schemeClr val="dk1"/>
              </a:solidFill>
            </a:endParaRPr>
          </a:p>
        </p:txBody>
      </p:sp>
      <p:sp>
        <p:nvSpPr>
          <p:cNvPr id="340" name="Google Shape;340;p55"/>
          <p:cNvSpPr txBox="1"/>
          <p:nvPr>
            <p:ph type="title"/>
          </p:nvPr>
        </p:nvSpPr>
        <p:spPr>
          <a:xfrm>
            <a:off x="13840250" y="2714025"/>
            <a:ext cx="9458100" cy="1045500"/>
          </a:xfrm>
          <a:prstGeom prst="rect">
            <a:avLst/>
          </a:prstGeom>
          <a:noFill/>
        </p:spPr>
        <p:txBody>
          <a:bodyPr anchorCtr="0" anchor="t" bIns="91425" lIns="91425" spcFirstLastPara="1" rIns="365750" wrap="square" tIns="91425">
            <a:noAutofit/>
          </a:bodyPr>
          <a:lstStyle/>
          <a:p>
            <a:pPr indent="0" lvl="0" marL="0" rtl="1" algn="r">
              <a:lnSpc>
                <a:spcPct val="115000"/>
              </a:lnSpc>
              <a:spcBef>
                <a:spcPts val="0"/>
              </a:spcBef>
              <a:spcAft>
                <a:spcPts val="4000"/>
              </a:spcAft>
              <a:buNone/>
            </a:pPr>
            <a:r>
              <a:rPr lang="en" sz="5000">
                <a:solidFill>
                  <a:schemeClr val="dk1"/>
                </a:solidFill>
                <a:latin typeface="Google Sans"/>
                <a:ea typeface="Google Sans"/>
                <a:cs typeface="Google Sans"/>
                <a:sym typeface="Google Sans"/>
              </a:rPr>
              <a:t>כדי להצליח לזהות ולתמלל מה שאנחנו אומרים, הבינה המלאכותית צריכה</a:t>
            </a:r>
            <a:r>
              <a:rPr b="1" lang="en" sz="5000">
                <a:solidFill>
                  <a:schemeClr val="dk1"/>
                </a:solidFill>
                <a:latin typeface="Google Sans"/>
                <a:ea typeface="Google Sans"/>
                <a:cs typeface="Google Sans"/>
                <a:sym typeface="Google Sans"/>
              </a:rPr>
              <a:t> להבין את הקול שאנחנו מפיקים</a:t>
            </a:r>
            <a:endParaRPr b="1" sz="5000">
              <a:solidFill>
                <a:schemeClr val="dk1"/>
              </a:solidFill>
              <a:latin typeface="Google Sans"/>
              <a:ea typeface="Google Sans"/>
              <a:cs typeface="Google Sans"/>
              <a:sym typeface="Google Sans"/>
            </a:endParaRPr>
          </a:p>
        </p:txBody>
      </p:sp>
      <p:pic>
        <p:nvPicPr>
          <p:cNvPr id="341" name="Google Shape;341;p55"/>
          <p:cNvPicPr preferRelativeResize="0"/>
          <p:nvPr/>
        </p:nvPicPr>
        <p:blipFill rotWithShape="1">
          <a:blip r:embed="rId4">
            <a:alphaModFix/>
          </a:blip>
          <a:srcRect b="0" l="58708" r="0" t="56638"/>
          <a:stretch/>
        </p:blipFill>
        <p:spPr>
          <a:xfrm>
            <a:off x="14311926" y="7766547"/>
            <a:ext cx="10065951" cy="5946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6"/>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המילים שאנחנו אומרים נראות כגל קול?</a:t>
            </a:r>
            <a:endParaRPr>
              <a:solidFill>
                <a:schemeClr val="dk1"/>
              </a:solidFill>
            </a:endParaRPr>
          </a:p>
        </p:txBody>
      </p:sp>
      <p:grpSp>
        <p:nvGrpSpPr>
          <p:cNvPr id="347" name="Google Shape;347;p56"/>
          <p:cNvGrpSpPr/>
          <p:nvPr/>
        </p:nvGrpSpPr>
        <p:grpSpPr>
          <a:xfrm>
            <a:off x="15762903" y="3081465"/>
            <a:ext cx="6853728" cy="4686614"/>
            <a:chOff x="2531575" y="1568300"/>
            <a:chExt cx="4557000" cy="3116100"/>
          </a:xfrm>
        </p:grpSpPr>
        <p:pic>
          <p:nvPicPr>
            <p:cNvPr id="348" name="Google Shape;348;p56">
              <a:hlinkClick r:id="rId3"/>
            </p:cNvPr>
            <p:cNvPicPr preferRelativeResize="0"/>
            <p:nvPr/>
          </p:nvPicPr>
          <p:blipFill rotWithShape="1">
            <a:blip r:embed="rId4">
              <a:alphaModFix/>
            </a:blip>
            <a:srcRect b="0" l="14989" r="14869" t="0"/>
            <a:stretch/>
          </p:blipFill>
          <p:spPr>
            <a:xfrm>
              <a:off x="2531575" y="1568300"/>
              <a:ext cx="4557000" cy="3116100"/>
            </a:xfrm>
            <a:prstGeom prst="roundRect">
              <a:avLst>
                <a:gd fmla="val 16667" name="adj"/>
              </a:avLst>
            </a:prstGeom>
            <a:noFill/>
            <a:ln>
              <a:noFill/>
            </a:ln>
          </p:spPr>
        </p:pic>
        <p:sp>
          <p:nvSpPr>
            <p:cNvPr id="349" name="Google Shape;349;p56">
              <a:hlinkClick r:id="rId5"/>
            </p:cNvPr>
            <p:cNvSpPr/>
            <p:nvPr/>
          </p:nvSpPr>
          <p:spPr>
            <a:xfrm>
              <a:off x="4018875" y="4216125"/>
              <a:ext cx="836700" cy="352800"/>
            </a:xfrm>
            <a:prstGeom prst="roundRect">
              <a:avLst>
                <a:gd fmla="val 16667" name="adj"/>
              </a:avLst>
            </a:prstGeom>
            <a:noFill/>
            <a:ln cap="flat" cmpd="sng" w="17900">
              <a:solidFill>
                <a:srgbClr val="4285F4"/>
              </a:solidFill>
              <a:prstDash val="solid"/>
              <a:round/>
              <a:headEnd len="sm" w="sm" type="none"/>
              <a:tailEnd len="sm" w="sm" type="none"/>
            </a:ln>
          </p:spPr>
          <p:txBody>
            <a:bodyPr anchorCtr="0" anchor="ctr" bIns="42925" lIns="42925" spcFirstLastPara="1" rIns="42925" wrap="square" tIns="42925">
              <a:noAutofit/>
            </a:bodyPr>
            <a:lstStyle/>
            <a:p>
              <a:pPr indent="0" lvl="0" marL="0" rtl="0" algn="ctr">
                <a:spcBef>
                  <a:spcPts val="0"/>
                </a:spcBef>
                <a:spcAft>
                  <a:spcPts val="0"/>
                </a:spcAft>
                <a:buNone/>
              </a:pPr>
              <a:r>
                <a:t/>
              </a:r>
              <a:endParaRPr sz="700">
                <a:solidFill>
                  <a:srgbClr val="595959"/>
                </a:solidFill>
              </a:endParaRPr>
            </a:p>
          </p:txBody>
        </p:sp>
      </p:grpSp>
      <p:grpSp>
        <p:nvGrpSpPr>
          <p:cNvPr id="350" name="Google Shape;350;p56"/>
          <p:cNvGrpSpPr/>
          <p:nvPr/>
        </p:nvGrpSpPr>
        <p:grpSpPr>
          <a:xfrm>
            <a:off x="8766893" y="3081242"/>
            <a:ext cx="6353929" cy="4687104"/>
            <a:chOff x="3262413" y="2571750"/>
            <a:chExt cx="1983000" cy="1462800"/>
          </a:xfrm>
        </p:grpSpPr>
        <p:pic>
          <p:nvPicPr>
            <p:cNvPr id="351" name="Google Shape;351;p56"/>
            <p:cNvPicPr preferRelativeResize="0"/>
            <p:nvPr/>
          </p:nvPicPr>
          <p:blipFill>
            <a:blip r:embed="rId6">
              <a:alphaModFix/>
            </a:blip>
            <a:stretch>
              <a:fillRect/>
            </a:stretch>
          </p:blipFill>
          <p:spPr>
            <a:xfrm>
              <a:off x="3262413" y="2571750"/>
              <a:ext cx="1983000" cy="1462800"/>
            </a:xfrm>
            <a:prstGeom prst="roundRect">
              <a:avLst>
                <a:gd fmla="val 16667" name="adj"/>
              </a:avLst>
            </a:prstGeom>
            <a:noFill/>
            <a:ln>
              <a:noFill/>
            </a:ln>
          </p:spPr>
        </p:pic>
        <p:sp>
          <p:nvSpPr>
            <p:cNvPr id="352" name="Google Shape;352;p56"/>
            <p:cNvSpPr/>
            <p:nvPr/>
          </p:nvSpPr>
          <p:spPr>
            <a:xfrm>
              <a:off x="3636835" y="2875051"/>
              <a:ext cx="753900" cy="98700"/>
            </a:xfrm>
            <a:prstGeom prst="roundRect">
              <a:avLst>
                <a:gd fmla="val 16667" name="adj"/>
              </a:avLst>
            </a:prstGeom>
            <a:noFill/>
            <a:ln cap="flat" cmpd="sng" w="28725">
              <a:solidFill>
                <a:srgbClr val="4285F4"/>
              </a:solidFill>
              <a:prstDash val="solid"/>
              <a:round/>
              <a:headEnd len="sm" w="sm" type="none"/>
              <a:tailEnd len="sm" w="sm" type="none"/>
            </a:ln>
          </p:spPr>
          <p:txBody>
            <a:bodyPr anchorCtr="0" anchor="ctr" bIns="68875" lIns="68875" spcFirstLastPara="1" rIns="68875" wrap="square" tIns="68875">
              <a:noAutofit/>
            </a:bodyPr>
            <a:lstStyle/>
            <a:p>
              <a:pPr indent="0" lvl="0" marL="0" rtl="0" algn="ctr">
                <a:spcBef>
                  <a:spcPts val="0"/>
                </a:spcBef>
                <a:spcAft>
                  <a:spcPts val="0"/>
                </a:spcAft>
                <a:buNone/>
              </a:pPr>
              <a:r>
                <a:t/>
              </a:r>
              <a:endParaRPr sz="1100">
                <a:solidFill>
                  <a:srgbClr val="595959"/>
                </a:solidFill>
              </a:endParaRPr>
            </a:p>
          </p:txBody>
        </p:sp>
      </p:grpSp>
      <p:grpSp>
        <p:nvGrpSpPr>
          <p:cNvPr id="353" name="Google Shape;353;p56"/>
          <p:cNvGrpSpPr/>
          <p:nvPr/>
        </p:nvGrpSpPr>
        <p:grpSpPr>
          <a:xfrm>
            <a:off x="1771013" y="3081243"/>
            <a:ext cx="6353929" cy="4687104"/>
            <a:chOff x="6214750" y="2792550"/>
            <a:chExt cx="1983000" cy="1462800"/>
          </a:xfrm>
        </p:grpSpPr>
        <p:pic>
          <p:nvPicPr>
            <p:cNvPr id="354" name="Google Shape;354;p56"/>
            <p:cNvPicPr preferRelativeResize="0"/>
            <p:nvPr/>
          </p:nvPicPr>
          <p:blipFill>
            <a:blip r:embed="rId7">
              <a:alphaModFix/>
            </a:blip>
            <a:stretch>
              <a:fillRect/>
            </a:stretch>
          </p:blipFill>
          <p:spPr>
            <a:xfrm>
              <a:off x="6214750" y="2792550"/>
              <a:ext cx="1983000" cy="1462800"/>
            </a:xfrm>
            <a:prstGeom prst="roundRect">
              <a:avLst>
                <a:gd fmla="val 16667" name="adj"/>
              </a:avLst>
            </a:prstGeom>
            <a:noFill/>
            <a:ln>
              <a:noFill/>
            </a:ln>
          </p:spPr>
        </p:pic>
        <p:sp>
          <p:nvSpPr>
            <p:cNvPr id="355" name="Google Shape;355;p56"/>
            <p:cNvSpPr/>
            <p:nvPr/>
          </p:nvSpPr>
          <p:spPr>
            <a:xfrm>
              <a:off x="6242265" y="3792806"/>
              <a:ext cx="702600" cy="116400"/>
            </a:xfrm>
            <a:prstGeom prst="roundRect">
              <a:avLst>
                <a:gd fmla="val 16667" name="adj"/>
              </a:avLst>
            </a:prstGeom>
            <a:noFill/>
            <a:ln cap="flat" cmpd="sng" w="33825">
              <a:solidFill>
                <a:srgbClr val="4285F4"/>
              </a:solidFill>
              <a:prstDash val="solid"/>
              <a:round/>
              <a:headEnd len="sm" w="sm" type="none"/>
              <a:tailEnd len="sm" w="sm" type="none"/>
            </a:ln>
          </p:spPr>
          <p:txBody>
            <a:bodyPr anchorCtr="0" anchor="ctr" bIns="81175" lIns="81175" spcFirstLastPara="1" rIns="81175" wrap="square" tIns="81175">
              <a:noAutofit/>
            </a:bodyPr>
            <a:lstStyle/>
            <a:p>
              <a:pPr indent="0" lvl="0" marL="0" rtl="0" algn="ctr">
                <a:spcBef>
                  <a:spcPts val="0"/>
                </a:spcBef>
                <a:spcAft>
                  <a:spcPts val="0"/>
                </a:spcAft>
                <a:buNone/>
              </a:pPr>
              <a:r>
                <a:t/>
              </a:r>
              <a:endParaRPr sz="1200">
                <a:solidFill>
                  <a:srgbClr val="595959"/>
                </a:solidFill>
              </a:endParaRPr>
            </a:p>
          </p:txBody>
        </p:sp>
        <p:sp>
          <p:nvSpPr>
            <p:cNvPr id="356" name="Google Shape;356;p56"/>
            <p:cNvSpPr/>
            <p:nvPr/>
          </p:nvSpPr>
          <p:spPr>
            <a:xfrm>
              <a:off x="6242265" y="4057339"/>
              <a:ext cx="702600" cy="116400"/>
            </a:xfrm>
            <a:prstGeom prst="roundRect">
              <a:avLst>
                <a:gd fmla="val 16667" name="adj"/>
              </a:avLst>
            </a:prstGeom>
            <a:noFill/>
            <a:ln cap="flat" cmpd="sng" w="33825">
              <a:solidFill>
                <a:srgbClr val="4285F4"/>
              </a:solidFill>
              <a:prstDash val="solid"/>
              <a:round/>
              <a:headEnd len="sm" w="sm" type="none"/>
              <a:tailEnd len="sm" w="sm" type="none"/>
            </a:ln>
          </p:spPr>
          <p:txBody>
            <a:bodyPr anchorCtr="0" anchor="ctr" bIns="81175" lIns="81175" spcFirstLastPara="1" rIns="81175" wrap="square" tIns="81175">
              <a:noAutofit/>
            </a:bodyPr>
            <a:lstStyle/>
            <a:p>
              <a:pPr indent="0" lvl="0" marL="0" rtl="0" algn="ctr">
                <a:spcBef>
                  <a:spcPts val="0"/>
                </a:spcBef>
                <a:spcAft>
                  <a:spcPts val="0"/>
                </a:spcAft>
                <a:buNone/>
              </a:pPr>
              <a:r>
                <a:t/>
              </a:r>
              <a:endParaRPr sz="1200">
                <a:solidFill>
                  <a:srgbClr val="595959"/>
                </a:solidFill>
              </a:endParaRPr>
            </a:p>
          </p:txBody>
        </p:sp>
      </p:grpSp>
      <p:sp>
        <p:nvSpPr>
          <p:cNvPr id="357" name="Google Shape;357;p56"/>
          <p:cNvSpPr txBox="1"/>
          <p:nvPr/>
        </p:nvSpPr>
        <p:spPr>
          <a:xfrm>
            <a:off x="16984775" y="8267203"/>
            <a:ext cx="4410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lang="en" sz="4800">
                <a:solidFill>
                  <a:schemeClr val="dk1"/>
                </a:solidFill>
                <a:latin typeface="Google Sans"/>
                <a:ea typeface="Google Sans"/>
                <a:cs typeface="Google Sans"/>
                <a:sym typeface="Google Sans"/>
              </a:rPr>
              <a:t>לחצו על הקישור לאתר </a:t>
            </a:r>
            <a:r>
              <a:rPr lang="en" sz="4800" u="sng">
                <a:solidFill>
                  <a:schemeClr val="hlink"/>
                </a:solidFill>
                <a:latin typeface="Google Sans"/>
                <a:ea typeface="Google Sans"/>
                <a:cs typeface="Google Sans"/>
                <a:sym typeface="Google Sans"/>
                <a:hlinkClick r:id="rId8"/>
              </a:rPr>
              <a:t>seeing music</a:t>
            </a:r>
            <a:endParaRPr sz="4800">
              <a:solidFill>
                <a:schemeClr val="dk1"/>
              </a:solidFill>
              <a:latin typeface="Google Sans"/>
              <a:ea typeface="Google Sans"/>
              <a:cs typeface="Google Sans"/>
              <a:sym typeface="Google Sans"/>
            </a:endParaRPr>
          </a:p>
        </p:txBody>
      </p:sp>
      <p:sp>
        <p:nvSpPr>
          <p:cNvPr id="358" name="Google Shape;358;p56"/>
          <p:cNvSpPr txBox="1"/>
          <p:nvPr/>
        </p:nvSpPr>
        <p:spPr>
          <a:xfrm>
            <a:off x="9489875" y="8267203"/>
            <a:ext cx="4410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lang="en" sz="4800">
                <a:solidFill>
                  <a:schemeClr val="dk1"/>
                </a:solidFill>
                <a:latin typeface="Google Sans"/>
                <a:ea typeface="Google Sans"/>
                <a:cs typeface="Google Sans"/>
                <a:sym typeface="Google Sans"/>
              </a:rPr>
              <a:t>אשרו שימוש במיקרופון והתחילו לדבר!</a:t>
            </a:r>
            <a:endParaRPr sz="4800">
              <a:solidFill>
                <a:schemeClr val="dk1"/>
              </a:solidFill>
              <a:latin typeface="Google Sans"/>
              <a:ea typeface="Google Sans"/>
              <a:cs typeface="Google Sans"/>
              <a:sym typeface="Google Sans"/>
            </a:endParaRPr>
          </a:p>
        </p:txBody>
      </p:sp>
      <p:sp>
        <p:nvSpPr>
          <p:cNvPr id="359" name="Google Shape;359;p56"/>
          <p:cNvSpPr txBox="1"/>
          <p:nvPr/>
        </p:nvSpPr>
        <p:spPr>
          <a:xfrm>
            <a:off x="2742987" y="8267203"/>
            <a:ext cx="4410000" cy="1527300"/>
          </a:xfrm>
          <a:prstGeom prst="rect">
            <a:avLst/>
          </a:prstGeom>
          <a:noFill/>
          <a:ln>
            <a:noFill/>
          </a:ln>
        </p:spPr>
        <p:txBody>
          <a:bodyPr anchorCtr="0" anchor="t" bIns="243825" lIns="243825" spcFirstLastPara="1" rIns="243825" wrap="square" tIns="243825">
            <a:noAutofit/>
          </a:bodyPr>
          <a:lstStyle/>
          <a:p>
            <a:pPr indent="0" lvl="0" marL="0" rtl="1" algn="ctr">
              <a:spcBef>
                <a:spcPts val="0"/>
              </a:spcBef>
              <a:spcAft>
                <a:spcPts val="0"/>
              </a:spcAft>
              <a:buNone/>
            </a:pPr>
            <a:r>
              <a:rPr lang="en" sz="4800">
                <a:solidFill>
                  <a:schemeClr val="dk1"/>
                </a:solidFill>
                <a:latin typeface="Google Sans"/>
                <a:ea typeface="Google Sans"/>
                <a:cs typeface="Google Sans"/>
                <a:sym typeface="Google Sans"/>
              </a:rPr>
              <a:t>תוכלו גם לטעון קולות מוכנים מראש</a:t>
            </a:r>
            <a:endParaRPr sz="4800">
              <a:solidFill>
                <a:schemeClr val="dk1"/>
              </a:solidFill>
              <a:latin typeface="Google Sans"/>
              <a:ea typeface="Google Sans"/>
              <a:cs typeface="Google Sans"/>
              <a:sym typeface="Google Sans"/>
            </a:endParaRPr>
          </a:p>
        </p:txBody>
      </p:sp>
      <p:sp>
        <p:nvSpPr>
          <p:cNvPr id="360" name="Google Shape;360;p56"/>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361" name="Google Shape;361;p56"/>
          <p:cNvGrpSpPr/>
          <p:nvPr/>
        </p:nvGrpSpPr>
        <p:grpSpPr>
          <a:xfrm>
            <a:off x="751766" y="1028509"/>
            <a:ext cx="873900" cy="873900"/>
            <a:chOff x="21309747" y="11086375"/>
            <a:chExt cx="873900" cy="873900"/>
          </a:xfrm>
        </p:grpSpPr>
        <p:sp>
          <p:nvSpPr>
            <p:cNvPr id="362" name="Google Shape;362;p5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5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7"/>
          <p:cNvPicPr preferRelativeResize="0"/>
          <p:nvPr/>
        </p:nvPicPr>
        <p:blipFill>
          <a:blip r:embed="rId3">
            <a:alphaModFix/>
          </a:blip>
          <a:stretch>
            <a:fillRect/>
          </a:stretch>
        </p:blipFill>
        <p:spPr>
          <a:xfrm>
            <a:off x="6198450" y="2889875"/>
            <a:ext cx="11990100" cy="8830800"/>
          </a:xfrm>
          <a:prstGeom prst="roundRect">
            <a:avLst>
              <a:gd fmla="val 16667" name="adj"/>
            </a:avLst>
          </a:prstGeom>
          <a:noFill/>
          <a:ln>
            <a:noFill/>
          </a:ln>
        </p:spPr>
      </p:pic>
      <p:sp>
        <p:nvSpPr>
          <p:cNvPr id="369" name="Google Shape;369;p57"/>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המילים שאנחנו אומרים נראות כגל קול?</a:t>
            </a:r>
            <a:endParaRPr>
              <a:solidFill>
                <a:schemeClr val="dk1"/>
              </a:solidFill>
            </a:endParaRPr>
          </a:p>
        </p:txBody>
      </p:sp>
      <p:sp>
        <p:nvSpPr>
          <p:cNvPr id="370" name="Google Shape;370;p57"/>
          <p:cNvSpPr txBox="1"/>
          <p:nvPr>
            <p:ph type="title"/>
          </p:nvPr>
        </p:nvSpPr>
        <p:spPr>
          <a:xfrm>
            <a:off x="18784950" y="2353925"/>
            <a:ext cx="44283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sz="4800">
                <a:solidFill>
                  <a:schemeClr val="dk1"/>
                </a:solidFill>
                <a:latin typeface="Google Sans"/>
                <a:ea typeface="Google Sans"/>
                <a:cs typeface="Google Sans"/>
                <a:sym typeface="Google Sans"/>
              </a:rPr>
              <a:t>כך זה נראה:</a:t>
            </a:r>
            <a:endParaRPr sz="4800">
              <a:solidFill>
                <a:schemeClr val="dk1"/>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p40"/>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t>קישורים חשובים - מערך שיעור + סרטון</a:t>
            </a:r>
            <a:endParaRPr/>
          </a:p>
        </p:txBody>
      </p:sp>
      <p:sp>
        <p:nvSpPr>
          <p:cNvPr id="160" name="Google Shape;160;p40">
            <a:hlinkClick r:id="rId3"/>
          </p:cNvPr>
          <p:cNvSpPr/>
          <p:nvPr/>
        </p:nvSpPr>
        <p:spPr>
          <a:xfrm>
            <a:off x="15562539" y="3105319"/>
            <a:ext cx="3313150" cy="4067699"/>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4285F4"/>
          </a:solidFill>
          <a:ln>
            <a:noFill/>
          </a:ln>
          <a:effectLst>
            <a:outerShdw blurRad="57150" rotWithShape="0" algn="bl" dir="5400000" dist="19050">
              <a:srgbClr val="D9D9D9">
                <a:alpha val="50000"/>
              </a:srgbClr>
            </a:outerShdw>
          </a:effectLst>
        </p:spPr>
        <p:txBody>
          <a:bodyPr anchorCtr="0" anchor="ctr" bIns="121875" lIns="243825" spcFirstLastPara="1" rIns="243825" wrap="square" tIns="121875">
            <a:noAutofit/>
          </a:bodyPr>
          <a:lstStyle/>
          <a:p>
            <a:pPr indent="0" lvl="0" marL="0" marR="0" rtl="0" algn="l">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pic>
        <p:nvPicPr>
          <p:cNvPr id="161" name="Google Shape;161;p40" title="MODULE B סרטון הדרכה מה הדיבור">
            <a:hlinkClick r:id="rId4"/>
          </p:cNvPr>
          <p:cNvPicPr preferRelativeResize="0"/>
          <p:nvPr/>
        </p:nvPicPr>
        <p:blipFill>
          <a:blip r:embed="rId5">
            <a:alphaModFix/>
          </a:blip>
          <a:stretch>
            <a:fillRect/>
          </a:stretch>
        </p:blipFill>
        <p:spPr>
          <a:xfrm>
            <a:off x="4956425" y="3105337"/>
            <a:ext cx="6372475" cy="3584525"/>
          </a:xfrm>
          <a:prstGeom prst="rect">
            <a:avLst/>
          </a:prstGeom>
          <a:noFill/>
          <a:ln>
            <a:noFill/>
          </a:ln>
        </p:spPr>
      </p:pic>
      <p:pic>
        <p:nvPicPr>
          <p:cNvPr id="162" name="Google Shape;162;p40">
            <a:hlinkClick r:id="rId6"/>
          </p:cNvPr>
          <p:cNvPicPr preferRelativeResize="0"/>
          <p:nvPr/>
        </p:nvPicPr>
        <p:blipFill>
          <a:blip r:embed="rId7">
            <a:alphaModFix/>
          </a:blip>
          <a:stretch>
            <a:fillRect/>
          </a:stretch>
        </p:blipFill>
        <p:spPr>
          <a:xfrm>
            <a:off x="9844388" y="7191750"/>
            <a:ext cx="5694773" cy="4067700"/>
          </a:xfrm>
          <a:prstGeom prst="rect">
            <a:avLst/>
          </a:prstGeom>
          <a:noFill/>
          <a:ln>
            <a:noFill/>
          </a:ln>
        </p:spPr>
      </p:pic>
      <p:sp>
        <p:nvSpPr>
          <p:cNvPr id="163" name="Google Shape;163;p40"/>
          <p:cNvSpPr txBox="1"/>
          <p:nvPr/>
        </p:nvSpPr>
        <p:spPr>
          <a:xfrm>
            <a:off x="6033950" y="11997300"/>
            <a:ext cx="18078900" cy="10455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en" sz="3300">
                <a:latin typeface="Google Sans"/>
                <a:ea typeface="Google Sans"/>
                <a:cs typeface="Google Sans"/>
                <a:sym typeface="Google Sans"/>
              </a:rPr>
              <a:t>כדי לשמור עותק של המצגת, יש לבחור בתפריט למעלה "קובץ" &gt; יצירת עותק &gt; כל המצגת</a:t>
            </a:r>
            <a:br>
              <a:rPr lang="en" sz="3300">
                <a:latin typeface="Google Sans"/>
                <a:ea typeface="Google Sans"/>
                <a:cs typeface="Google Sans"/>
                <a:sym typeface="Google Sans"/>
              </a:rPr>
            </a:br>
            <a:r>
              <a:rPr lang="en" sz="3300">
                <a:latin typeface="Google Sans"/>
                <a:ea typeface="Google Sans"/>
                <a:cs typeface="Google Sans"/>
                <a:sym typeface="Google Sans"/>
              </a:rPr>
              <a:t>יש לבחור את המיקום במחשב שלך בו יישמר העותק</a:t>
            </a:r>
            <a:endParaRPr sz="3300">
              <a:latin typeface="Google Sans"/>
              <a:ea typeface="Google Sans"/>
              <a:cs typeface="Google Sans"/>
              <a:sym typeface="Google Sans"/>
            </a:endParaRPr>
          </a:p>
        </p:txBody>
      </p:sp>
      <p:pic>
        <p:nvPicPr>
          <p:cNvPr id="164" name="Google Shape;164;p40" title="Project Relate HEB SUBS">
            <a:hlinkClick r:id="rId8"/>
          </p:cNvPr>
          <p:cNvPicPr preferRelativeResize="0"/>
          <p:nvPr/>
        </p:nvPicPr>
        <p:blipFill>
          <a:blip r:embed="rId9">
            <a:alphaModFix/>
          </a:blip>
          <a:stretch>
            <a:fillRect/>
          </a:stretch>
        </p:blipFill>
        <p:spPr>
          <a:xfrm>
            <a:off x="3474708" y="7839033"/>
            <a:ext cx="5349466" cy="3009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58"/>
          <p:cNvGrpSpPr/>
          <p:nvPr/>
        </p:nvGrpSpPr>
        <p:grpSpPr>
          <a:xfrm>
            <a:off x="12446167" y="3021625"/>
            <a:ext cx="5425528" cy="5841900"/>
            <a:chOff x="12446167" y="3021625"/>
            <a:chExt cx="5425528" cy="5841900"/>
          </a:xfrm>
        </p:grpSpPr>
        <p:sp>
          <p:nvSpPr>
            <p:cNvPr id="376" name="Google Shape;376;p58"/>
            <p:cNvSpPr/>
            <p:nvPr/>
          </p:nvSpPr>
          <p:spPr>
            <a:xfrm>
              <a:off x="12446167"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58"/>
            <p:cNvSpPr/>
            <p:nvPr/>
          </p:nvSpPr>
          <p:spPr>
            <a:xfrm>
              <a:off x="12856111" y="4439150"/>
              <a:ext cx="41004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הבינה המלאכותית </a:t>
              </a:r>
              <a:r>
                <a:rPr b="1" lang="en" sz="3600">
                  <a:solidFill>
                    <a:schemeClr val="dk1"/>
                  </a:solidFill>
                  <a:latin typeface="Google Sans"/>
                  <a:ea typeface="Google Sans"/>
                  <a:cs typeface="Google Sans"/>
                  <a:sym typeface="Google Sans"/>
                </a:rPr>
                <a:t>מתאמנת</a:t>
              </a:r>
              <a:r>
                <a:rPr lang="en" sz="3600">
                  <a:solidFill>
                    <a:schemeClr val="dk1"/>
                  </a:solidFill>
                  <a:latin typeface="Google Sans"/>
                  <a:ea typeface="Google Sans"/>
                  <a:cs typeface="Google Sans"/>
                  <a:sym typeface="Google Sans"/>
                </a:rPr>
                <a:t> על תמלול קבצי הקול</a:t>
              </a:r>
              <a:endParaRPr sz="3600">
                <a:solidFill>
                  <a:schemeClr val="dk1"/>
                </a:solidFill>
                <a:latin typeface="Google Sans"/>
                <a:ea typeface="Google Sans"/>
                <a:cs typeface="Google Sans"/>
                <a:sym typeface="Google Sans"/>
              </a:endParaRPr>
            </a:p>
          </p:txBody>
        </p:sp>
        <p:sp>
          <p:nvSpPr>
            <p:cNvPr id="378" name="Google Shape;378;p58"/>
            <p:cNvSpPr/>
            <p:nvPr/>
          </p:nvSpPr>
          <p:spPr>
            <a:xfrm>
              <a:off x="12446175" y="8090125"/>
              <a:ext cx="4920300" cy="773400"/>
            </a:xfrm>
            <a:prstGeom prst="rect">
              <a:avLst/>
            </a:prstGeom>
            <a:solidFill>
              <a:srgbClr val="8BB7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379" name="Google Shape;379;p58"/>
            <p:cNvSpPr/>
            <p:nvPr/>
          </p:nvSpPr>
          <p:spPr>
            <a:xfrm rot="2700000">
              <a:off x="17535225"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80" name="Google Shape;380;p58"/>
          <p:cNvGrpSpPr/>
          <p:nvPr/>
        </p:nvGrpSpPr>
        <p:grpSpPr>
          <a:xfrm>
            <a:off x="7020650" y="3021625"/>
            <a:ext cx="5431460" cy="5841900"/>
            <a:chOff x="7020650" y="3021625"/>
            <a:chExt cx="5431460" cy="5841900"/>
          </a:xfrm>
        </p:grpSpPr>
        <p:sp>
          <p:nvSpPr>
            <p:cNvPr id="381" name="Google Shape;381;p58"/>
            <p:cNvSpPr/>
            <p:nvPr/>
          </p:nvSpPr>
          <p:spPr>
            <a:xfrm>
              <a:off x="7020658" y="3021625"/>
              <a:ext cx="4920300" cy="5068500"/>
            </a:xfrm>
            <a:prstGeom prst="rect">
              <a:avLst/>
            </a:prstGeom>
            <a:solidFill>
              <a:schemeClr val="lt2"/>
            </a:solidFill>
            <a:ln>
              <a:noFill/>
            </a:ln>
          </p:spPr>
          <p:txBody>
            <a:bodyPr anchorCtr="0" anchor="ctr" bIns="91425" lIns="182875" spcFirstLastPara="1" rIns="640075" wrap="square" tIns="91425">
              <a:noAutofit/>
            </a:bodyPr>
            <a:lstStyle/>
            <a:p>
              <a:pPr indent="0" lvl="0" marL="0" rtl="0" algn="ctr">
                <a:spcBef>
                  <a:spcPts val="0"/>
                </a:spcBef>
                <a:spcAft>
                  <a:spcPts val="0"/>
                </a:spcAft>
                <a:buNone/>
              </a:pPr>
              <a:r>
                <a:t/>
              </a:r>
              <a:endParaRPr/>
            </a:p>
          </p:txBody>
        </p:sp>
        <p:sp>
          <p:nvSpPr>
            <p:cNvPr id="382" name="Google Shape;382;p58"/>
            <p:cNvSpPr/>
            <p:nvPr/>
          </p:nvSpPr>
          <p:spPr>
            <a:xfrm>
              <a:off x="7266726" y="4439150"/>
              <a:ext cx="4428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נבחן </a:t>
              </a:r>
              <a:r>
                <a:rPr lang="en" sz="3600">
                  <a:solidFill>
                    <a:schemeClr val="dk1"/>
                  </a:solidFill>
                  <a:latin typeface="Google Sans"/>
                  <a:ea typeface="Google Sans"/>
                  <a:cs typeface="Google Sans"/>
                  <a:sym typeface="Google Sans"/>
                </a:rPr>
                <a:t>את הבינה המלאכותית על קובץ שמע חדש ונוודא שהיא מצליחה להבין את מה שנאמר לה</a:t>
              </a:r>
              <a:endParaRPr b="1" sz="3600">
                <a:solidFill>
                  <a:schemeClr val="dk1"/>
                </a:solidFill>
                <a:latin typeface="Google Sans"/>
                <a:ea typeface="Google Sans"/>
                <a:cs typeface="Google Sans"/>
                <a:sym typeface="Google Sans"/>
              </a:endParaRPr>
            </a:p>
          </p:txBody>
        </p:sp>
        <p:sp>
          <p:nvSpPr>
            <p:cNvPr id="383" name="Google Shape;383;p58"/>
            <p:cNvSpPr/>
            <p:nvPr/>
          </p:nvSpPr>
          <p:spPr>
            <a:xfrm>
              <a:off x="7020650" y="8090125"/>
              <a:ext cx="4920300" cy="773400"/>
            </a:xfrm>
            <a:prstGeom prst="rect">
              <a:avLst/>
            </a:prstGeom>
            <a:solidFill>
              <a:srgbClr val="68A1FE"/>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384" name="Google Shape;384;p58"/>
            <p:cNvSpPr/>
            <p:nvPr/>
          </p:nvSpPr>
          <p:spPr>
            <a:xfrm rot="2700000">
              <a:off x="12115639"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85" name="Google Shape;385;p58"/>
          <p:cNvGrpSpPr/>
          <p:nvPr/>
        </p:nvGrpSpPr>
        <p:grpSpPr>
          <a:xfrm>
            <a:off x="1342538" y="3021625"/>
            <a:ext cx="5708495" cy="8449350"/>
            <a:chOff x="1342538" y="3021625"/>
            <a:chExt cx="5708495" cy="8449350"/>
          </a:xfrm>
        </p:grpSpPr>
        <p:grpSp>
          <p:nvGrpSpPr>
            <p:cNvPr id="386" name="Google Shape;386;p58"/>
            <p:cNvGrpSpPr/>
            <p:nvPr/>
          </p:nvGrpSpPr>
          <p:grpSpPr>
            <a:xfrm>
              <a:off x="1342538" y="3021625"/>
              <a:ext cx="5708495" cy="8449350"/>
              <a:chOff x="1342538" y="3021625"/>
              <a:chExt cx="5708495" cy="8449350"/>
            </a:xfrm>
          </p:grpSpPr>
          <p:sp>
            <p:nvSpPr>
              <p:cNvPr id="387" name="Google Shape;387;p58"/>
              <p:cNvSpPr/>
              <p:nvPr/>
            </p:nvSpPr>
            <p:spPr>
              <a:xfrm>
                <a:off x="1595150"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8" name="Google Shape;388;p58"/>
              <p:cNvSpPr/>
              <p:nvPr/>
            </p:nvSpPr>
            <p:spPr>
              <a:xfrm>
                <a:off x="1342538" y="9154675"/>
                <a:ext cx="54255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הבינה המלאכותית למדה "להבין" את מה שאנחנו אומרים בהתאם להקשר</a:t>
                </a:r>
                <a:r>
                  <a:rPr lang="en" sz="3600">
                    <a:solidFill>
                      <a:schemeClr val="dk1"/>
                    </a:solidFill>
                    <a:latin typeface="Google Sans"/>
                    <a:ea typeface="Google Sans"/>
                    <a:cs typeface="Google Sans"/>
                    <a:sym typeface="Google Sans"/>
                  </a:rPr>
                  <a:t> וכתבה את מה שנאמר</a:t>
                </a:r>
                <a:endParaRPr sz="3600">
                  <a:solidFill>
                    <a:schemeClr val="dk1"/>
                  </a:solidFill>
                  <a:latin typeface="Google Sans"/>
                  <a:ea typeface="Google Sans"/>
                  <a:cs typeface="Google Sans"/>
                  <a:sym typeface="Google Sans"/>
                </a:endParaRPr>
              </a:p>
            </p:txBody>
          </p:sp>
          <p:sp>
            <p:nvSpPr>
              <p:cNvPr id="389" name="Google Shape;389;p58"/>
              <p:cNvSpPr/>
              <p:nvPr/>
            </p:nvSpPr>
            <p:spPr>
              <a:xfrm>
                <a:off x="1595125" y="8090125"/>
                <a:ext cx="4920300" cy="773400"/>
              </a:xfrm>
              <a:prstGeom prst="rect">
                <a:avLst/>
              </a:prstGeom>
              <a:solidFill>
                <a:schemeClr val="accent1"/>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sp>
            <p:nvSpPr>
              <p:cNvPr id="390" name="Google Shape;390;p58"/>
              <p:cNvSpPr/>
              <p:nvPr/>
            </p:nvSpPr>
            <p:spPr>
              <a:xfrm rot="2700000">
                <a:off x="6714562" y="5457929"/>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391" name="Google Shape;391;p58"/>
            <p:cNvPicPr preferRelativeResize="0"/>
            <p:nvPr/>
          </p:nvPicPr>
          <p:blipFill rotWithShape="1">
            <a:blip r:embed="rId3">
              <a:alphaModFix/>
            </a:blip>
            <a:srcRect b="21535" l="17001" r="17001" t="12467"/>
            <a:stretch/>
          </p:blipFill>
          <p:spPr>
            <a:xfrm>
              <a:off x="2402750" y="3989225"/>
              <a:ext cx="3312300" cy="3312300"/>
            </a:xfrm>
            <a:prstGeom prst="ellipse">
              <a:avLst/>
            </a:prstGeom>
            <a:noFill/>
            <a:ln>
              <a:noFill/>
            </a:ln>
          </p:spPr>
        </p:pic>
      </p:grpSp>
      <p:grpSp>
        <p:nvGrpSpPr>
          <p:cNvPr id="392" name="Google Shape;392;p58"/>
          <p:cNvGrpSpPr/>
          <p:nvPr/>
        </p:nvGrpSpPr>
        <p:grpSpPr>
          <a:xfrm>
            <a:off x="17871675" y="3021625"/>
            <a:ext cx="4920325" cy="8449350"/>
            <a:chOff x="17871675" y="3021625"/>
            <a:chExt cx="4920325" cy="8449350"/>
          </a:xfrm>
        </p:grpSpPr>
        <p:grpSp>
          <p:nvGrpSpPr>
            <p:cNvPr id="393" name="Google Shape;393;p58"/>
            <p:cNvGrpSpPr/>
            <p:nvPr/>
          </p:nvGrpSpPr>
          <p:grpSpPr>
            <a:xfrm>
              <a:off x="17871675" y="3021625"/>
              <a:ext cx="4920325" cy="8449350"/>
              <a:chOff x="17871675" y="3021625"/>
              <a:chExt cx="4920325" cy="8449350"/>
            </a:xfrm>
          </p:grpSpPr>
          <p:sp>
            <p:nvSpPr>
              <p:cNvPr id="394" name="Google Shape;394;p58"/>
              <p:cNvSpPr/>
              <p:nvPr/>
            </p:nvSpPr>
            <p:spPr>
              <a:xfrm>
                <a:off x="17871675" y="3021625"/>
                <a:ext cx="4920300" cy="506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p58"/>
              <p:cNvSpPr/>
              <p:nvPr/>
            </p:nvSpPr>
            <p:spPr>
              <a:xfrm>
                <a:off x="17871825" y="9154675"/>
                <a:ext cx="4920000" cy="2316300"/>
              </a:xfrm>
              <a:prstGeom prst="rect">
                <a:avLst/>
              </a:prstGeom>
              <a:noFill/>
              <a:ln>
                <a:noFill/>
              </a:ln>
            </p:spPr>
            <p:txBody>
              <a:bodyPr anchorCtr="0" anchor="t"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הבינה המלאכותית </a:t>
                </a:r>
                <a:r>
                  <a:rPr b="1" lang="en" sz="3600">
                    <a:solidFill>
                      <a:schemeClr val="dk1"/>
                    </a:solidFill>
                    <a:latin typeface="Google Sans"/>
                    <a:ea typeface="Google Sans"/>
                    <a:cs typeface="Google Sans"/>
                    <a:sym typeface="Google Sans"/>
                  </a:rPr>
                  <a:t>אוספת</a:t>
                </a:r>
                <a:r>
                  <a:rPr lang="en" sz="3600">
                    <a:solidFill>
                      <a:schemeClr val="dk1"/>
                    </a:solidFill>
                    <a:latin typeface="Google Sans"/>
                    <a:ea typeface="Google Sans"/>
                    <a:cs typeface="Google Sans"/>
                    <a:sym typeface="Google Sans"/>
                  </a:rPr>
                  <a:t> קבצי קול רבים עם תמלולים מתאימים</a:t>
                </a:r>
                <a:endParaRPr sz="3600">
                  <a:solidFill>
                    <a:schemeClr val="dk1"/>
                  </a:solidFill>
                  <a:latin typeface="Google Sans"/>
                  <a:ea typeface="Google Sans"/>
                  <a:cs typeface="Google Sans"/>
                  <a:sym typeface="Google Sans"/>
                </a:endParaRPr>
              </a:p>
            </p:txBody>
          </p:sp>
          <p:sp>
            <p:nvSpPr>
              <p:cNvPr id="396" name="Google Shape;396;p58"/>
              <p:cNvSpPr/>
              <p:nvPr/>
            </p:nvSpPr>
            <p:spPr>
              <a:xfrm>
                <a:off x="17871700" y="8090125"/>
                <a:ext cx="4920300" cy="773400"/>
              </a:xfrm>
              <a:prstGeom prst="rect">
                <a:avLst/>
              </a:prstGeom>
              <a:solidFill>
                <a:srgbClr val="AACA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grpSp>
        <p:pic>
          <p:nvPicPr>
            <p:cNvPr id="397" name="Google Shape;397;p58"/>
            <p:cNvPicPr preferRelativeResize="0"/>
            <p:nvPr/>
          </p:nvPicPr>
          <p:blipFill>
            <a:blip r:embed="rId4">
              <a:alphaModFix/>
            </a:blip>
            <a:stretch>
              <a:fillRect/>
            </a:stretch>
          </p:blipFill>
          <p:spPr>
            <a:xfrm>
              <a:off x="18091000" y="3815950"/>
              <a:ext cx="2661600" cy="2267700"/>
            </a:xfrm>
            <a:prstGeom prst="roundRect">
              <a:avLst>
                <a:gd fmla="val 16667" name="adj"/>
              </a:avLst>
            </a:prstGeom>
            <a:noFill/>
            <a:ln>
              <a:noFill/>
            </a:ln>
          </p:spPr>
        </p:pic>
        <p:pic>
          <p:nvPicPr>
            <p:cNvPr id="398" name="Google Shape;398;p58"/>
            <p:cNvPicPr preferRelativeResize="0"/>
            <p:nvPr/>
          </p:nvPicPr>
          <p:blipFill>
            <a:blip r:embed="rId5">
              <a:alphaModFix/>
            </a:blip>
            <a:stretch>
              <a:fillRect/>
            </a:stretch>
          </p:blipFill>
          <p:spPr>
            <a:xfrm>
              <a:off x="19911072" y="5240001"/>
              <a:ext cx="2661600" cy="2268300"/>
            </a:xfrm>
            <a:prstGeom prst="roundRect">
              <a:avLst>
                <a:gd fmla="val 16667" name="adj"/>
              </a:avLst>
            </a:prstGeom>
            <a:noFill/>
            <a:ln>
              <a:noFill/>
            </a:ln>
          </p:spPr>
        </p:pic>
      </p:grpSp>
      <p:sp>
        <p:nvSpPr>
          <p:cNvPr id="399" name="Google Shape;399;p58"/>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הבינה המלאכותית ממירה שפה משמע לכתב?</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3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3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3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3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9"/>
          <p:cNvSpPr txBox="1"/>
          <p:nvPr>
            <p:ph type="title"/>
          </p:nvPr>
        </p:nvSpPr>
        <p:spPr>
          <a:xfrm>
            <a:off x="2667000" y="994425"/>
            <a:ext cx="205464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בינה מלאכותית יכולה להזכיר בינה אנושית</a:t>
            </a:r>
            <a:endParaRPr>
              <a:solidFill>
                <a:schemeClr val="dk1"/>
              </a:solidFill>
            </a:endParaRPr>
          </a:p>
        </p:txBody>
      </p:sp>
      <p:grpSp>
        <p:nvGrpSpPr>
          <p:cNvPr id="405" name="Google Shape;405;p59"/>
          <p:cNvGrpSpPr/>
          <p:nvPr/>
        </p:nvGrpSpPr>
        <p:grpSpPr>
          <a:xfrm>
            <a:off x="1595087" y="2434914"/>
            <a:ext cx="21196875" cy="4122148"/>
            <a:chOff x="1595125" y="7478864"/>
            <a:chExt cx="21196875" cy="4122148"/>
          </a:xfrm>
        </p:grpSpPr>
        <p:sp>
          <p:nvSpPr>
            <p:cNvPr id="406" name="Google Shape;406;p59"/>
            <p:cNvSpPr/>
            <p:nvPr/>
          </p:nvSpPr>
          <p:spPr>
            <a:xfrm>
              <a:off x="12446167" y="7478864"/>
              <a:ext cx="4920300" cy="3349500"/>
            </a:xfrm>
            <a:prstGeom prst="rect">
              <a:avLst/>
            </a:prstGeom>
            <a:solidFill>
              <a:srgbClr val="EDFB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59"/>
            <p:cNvSpPr/>
            <p:nvPr/>
          </p:nvSpPr>
          <p:spPr>
            <a:xfrm>
              <a:off x="12856111" y="8036891"/>
              <a:ext cx="41004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אנחנו </a:t>
              </a:r>
              <a:r>
                <a:rPr b="1" lang="en" sz="3600">
                  <a:solidFill>
                    <a:schemeClr val="dk1"/>
                  </a:solidFill>
                  <a:latin typeface="Google Sans"/>
                  <a:ea typeface="Google Sans"/>
                  <a:cs typeface="Google Sans"/>
                  <a:sym typeface="Google Sans"/>
                </a:rPr>
                <a:t>מתאמנים, </a:t>
              </a:r>
              <a:r>
                <a:rPr lang="en" sz="3600">
                  <a:solidFill>
                    <a:schemeClr val="dk1"/>
                  </a:solidFill>
                  <a:latin typeface="Google Sans"/>
                  <a:ea typeface="Google Sans"/>
                  <a:cs typeface="Google Sans"/>
                  <a:sym typeface="Google Sans"/>
                </a:rPr>
                <a:t>שוגים ולומדים מהדוגמאות ששמענו</a:t>
              </a:r>
              <a:endParaRPr sz="3600">
                <a:solidFill>
                  <a:schemeClr val="dk1"/>
                </a:solidFill>
                <a:latin typeface="Google Sans"/>
                <a:ea typeface="Google Sans"/>
                <a:cs typeface="Google Sans"/>
                <a:sym typeface="Google Sans"/>
              </a:endParaRPr>
            </a:p>
          </p:txBody>
        </p:sp>
        <p:sp>
          <p:nvSpPr>
            <p:cNvPr id="408" name="Google Shape;408;p59"/>
            <p:cNvSpPr/>
            <p:nvPr/>
          </p:nvSpPr>
          <p:spPr>
            <a:xfrm>
              <a:off x="12446175" y="10827613"/>
              <a:ext cx="4920300" cy="773400"/>
            </a:xfrm>
            <a:prstGeom prst="rect">
              <a:avLst/>
            </a:prstGeom>
            <a:solidFill>
              <a:srgbClr val="34A853">
                <a:alpha val="69620"/>
              </a:srgbClr>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409" name="Google Shape;409;p59"/>
            <p:cNvSpPr/>
            <p:nvPr/>
          </p:nvSpPr>
          <p:spPr>
            <a:xfrm rot="2700000">
              <a:off x="17535225" y="9055670"/>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0" name="Google Shape;410;p59"/>
            <p:cNvSpPr/>
            <p:nvPr/>
          </p:nvSpPr>
          <p:spPr>
            <a:xfrm>
              <a:off x="7020658" y="7478864"/>
              <a:ext cx="4920300" cy="3349500"/>
            </a:xfrm>
            <a:prstGeom prst="rect">
              <a:avLst/>
            </a:prstGeom>
            <a:solidFill>
              <a:srgbClr val="EDFBF1"/>
            </a:solidFill>
            <a:ln>
              <a:noFill/>
            </a:ln>
          </p:spPr>
          <p:txBody>
            <a:bodyPr anchorCtr="0" anchor="ctr" bIns="91425" lIns="182875" spcFirstLastPara="1" rIns="640075" wrap="square" tIns="91425">
              <a:noAutofit/>
            </a:bodyPr>
            <a:lstStyle/>
            <a:p>
              <a:pPr indent="0" lvl="0" marL="0" rtl="0" algn="ctr">
                <a:spcBef>
                  <a:spcPts val="0"/>
                </a:spcBef>
                <a:spcAft>
                  <a:spcPts val="0"/>
                </a:spcAft>
                <a:buNone/>
              </a:pPr>
              <a:r>
                <a:t/>
              </a:r>
              <a:endParaRPr/>
            </a:p>
          </p:txBody>
        </p:sp>
        <p:sp>
          <p:nvSpPr>
            <p:cNvPr id="411" name="Google Shape;411;p59"/>
            <p:cNvSpPr/>
            <p:nvPr/>
          </p:nvSpPr>
          <p:spPr>
            <a:xfrm>
              <a:off x="7051025" y="8036900"/>
              <a:ext cx="48597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300">
                  <a:solidFill>
                    <a:schemeClr val="dk1"/>
                  </a:solidFill>
                  <a:latin typeface="Google Sans"/>
                  <a:ea typeface="Google Sans"/>
                  <a:cs typeface="Google Sans"/>
                  <a:sym typeface="Google Sans"/>
                </a:rPr>
                <a:t>נבחן </a:t>
              </a:r>
              <a:r>
                <a:rPr lang="en" sz="3300">
                  <a:solidFill>
                    <a:schemeClr val="dk1"/>
                  </a:solidFill>
                  <a:latin typeface="Google Sans"/>
                  <a:ea typeface="Google Sans"/>
                  <a:cs typeface="Google Sans"/>
                  <a:sym typeface="Google Sans"/>
                </a:rPr>
                <a:t>את עצמנו על ידי שמיעת מילים ומשפטים חדשים ונראה אם אנחנו מצליחים להבין באמצעות הידע שצברנו</a:t>
              </a:r>
              <a:endParaRPr sz="3300">
                <a:solidFill>
                  <a:schemeClr val="dk1"/>
                </a:solidFill>
                <a:latin typeface="Google Sans"/>
                <a:ea typeface="Google Sans"/>
                <a:cs typeface="Google Sans"/>
                <a:sym typeface="Google Sans"/>
              </a:endParaRPr>
            </a:p>
          </p:txBody>
        </p:sp>
        <p:sp>
          <p:nvSpPr>
            <p:cNvPr id="412" name="Google Shape;412;p59"/>
            <p:cNvSpPr/>
            <p:nvPr/>
          </p:nvSpPr>
          <p:spPr>
            <a:xfrm>
              <a:off x="7020650" y="10827613"/>
              <a:ext cx="4920300" cy="773400"/>
            </a:xfrm>
            <a:prstGeom prst="rect">
              <a:avLst/>
            </a:prstGeom>
            <a:solidFill>
              <a:srgbClr val="34A853">
                <a:alpha val="79750"/>
              </a:srgbClr>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413" name="Google Shape;413;p59"/>
            <p:cNvSpPr/>
            <p:nvPr/>
          </p:nvSpPr>
          <p:spPr>
            <a:xfrm rot="2700000">
              <a:off x="12115639" y="9055670"/>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4" name="Google Shape;414;p59"/>
            <p:cNvSpPr/>
            <p:nvPr/>
          </p:nvSpPr>
          <p:spPr>
            <a:xfrm>
              <a:off x="1595150" y="7478864"/>
              <a:ext cx="4920300" cy="3349500"/>
            </a:xfrm>
            <a:prstGeom prst="rect">
              <a:avLst/>
            </a:prstGeom>
            <a:solidFill>
              <a:srgbClr val="EDFB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 name="Google Shape;415;p59"/>
            <p:cNvSpPr/>
            <p:nvPr/>
          </p:nvSpPr>
          <p:spPr>
            <a:xfrm>
              <a:off x="1595125" y="10827613"/>
              <a:ext cx="4920300" cy="773400"/>
            </a:xfrm>
            <a:prstGeom prst="rect">
              <a:avLst/>
            </a:prstGeom>
            <a:solidFill>
              <a:schemeClr val="accent4"/>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sp>
          <p:nvSpPr>
            <p:cNvPr id="416" name="Google Shape;416;p59"/>
            <p:cNvSpPr/>
            <p:nvPr/>
          </p:nvSpPr>
          <p:spPr>
            <a:xfrm rot="2700000">
              <a:off x="6714562" y="9055670"/>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59"/>
            <p:cNvSpPr/>
            <p:nvPr/>
          </p:nvSpPr>
          <p:spPr>
            <a:xfrm>
              <a:off x="17871675" y="7478864"/>
              <a:ext cx="4920300" cy="3349500"/>
            </a:xfrm>
            <a:prstGeom prst="rect">
              <a:avLst/>
            </a:prstGeom>
            <a:solidFill>
              <a:srgbClr val="EDFB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 name="Google Shape;418;p59"/>
            <p:cNvSpPr/>
            <p:nvPr/>
          </p:nvSpPr>
          <p:spPr>
            <a:xfrm>
              <a:off x="17871700" y="10827613"/>
              <a:ext cx="4920300" cy="773400"/>
            </a:xfrm>
            <a:prstGeom prst="rect">
              <a:avLst/>
            </a:prstGeom>
            <a:solidFill>
              <a:srgbClr val="34A853">
                <a:alpha val="56960"/>
              </a:srgbClr>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sp>
          <p:nvSpPr>
            <p:cNvPr id="419" name="Google Shape;419;p59"/>
            <p:cNvSpPr/>
            <p:nvPr/>
          </p:nvSpPr>
          <p:spPr>
            <a:xfrm>
              <a:off x="18281636" y="8036891"/>
              <a:ext cx="41004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אנחנו </a:t>
              </a:r>
              <a:r>
                <a:rPr b="1" lang="en" sz="3600">
                  <a:solidFill>
                    <a:schemeClr val="dk1"/>
                  </a:solidFill>
                  <a:latin typeface="Google Sans"/>
                  <a:ea typeface="Google Sans"/>
                  <a:cs typeface="Google Sans"/>
                  <a:sym typeface="Google Sans"/>
                </a:rPr>
                <a:t>אוספים</a:t>
              </a:r>
              <a:r>
                <a:rPr lang="en" sz="3600">
                  <a:solidFill>
                    <a:schemeClr val="dk1"/>
                  </a:solidFill>
                  <a:latin typeface="Google Sans"/>
                  <a:ea typeface="Google Sans"/>
                  <a:cs typeface="Google Sans"/>
                  <a:sym typeface="Google Sans"/>
                </a:rPr>
                <a:t> מילים חדשות על ידי האזנה לאחרים</a:t>
              </a:r>
              <a:endParaRPr sz="3600">
                <a:solidFill>
                  <a:schemeClr val="dk1"/>
                </a:solidFill>
                <a:latin typeface="Google Sans"/>
                <a:ea typeface="Google Sans"/>
                <a:cs typeface="Google Sans"/>
                <a:sym typeface="Google Sans"/>
              </a:endParaRPr>
            </a:p>
          </p:txBody>
        </p:sp>
        <p:sp>
          <p:nvSpPr>
            <p:cNvPr id="420" name="Google Shape;420;p59"/>
            <p:cNvSpPr/>
            <p:nvPr/>
          </p:nvSpPr>
          <p:spPr>
            <a:xfrm>
              <a:off x="1841151" y="8415638"/>
              <a:ext cx="4428300" cy="15309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הצלחנו להבין מילים בשפה חדשה</a:t>
              </a:r>
              <a:endParaRPr sz="3600">
                <a:solidFill>
                  <a:schemeClr val="dk1"/>
                </a:solidFill>
                <a:latin typeface="Google Sans"/>
                <a:ea typeface="Google Sans"/>
                <a:cs typeface="Google Sans"/>
                <a:sym typeface="Google Sans"/>
              </a:endParaRPr>
            </a:p>
          </p:txBody>
        </p:sp>
      </p:grpSp>
      <p:grpSp>
        <p:nvGrpSpPr>
          <p:cNvPr id="421" name="Google Shape;421;p59"/>
          <p:cNvGrpSpPr/>
          <p:nvPr/>
        </p:nvGrpSpPr>
        <p:grpSpPr>
          <a:xfrm>
            <a:off x="1595087" y="7354277"/>
            <a:ext cx="21196875" cy="4122148"/>
            <a:chOff x="1595125" y="2649477"/>
            <a:chExt cx="21196875" cy="4122148"/>
          </a:xfrm>
        </p:grpSpPr>
        <p:sp>
          <p:nvSpPr>
            <p:cNvPr id="422" name="Google Shape;422;p59"/>
            <p:cNvSpPr/>
            <p:nvPr/>
          </p:nvSpPr>
          <p:spPr>
            <a:xfrm>
              <a:off x="12446167" y="2649477"/>
              <a:ext cx="4920300" cy="334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p59"/>
            <p:cNvSpPr/>
            <p:nvPr/>
          </p:nvSpPr>
          <p:spPr>
            <a:xfrm>
              <a:off x="12856111" y="3207503"/>
              <a:ext cx="41004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הבינה המלאכותית </a:t>
              </a:r>
              <a:r>
                <a:rPr b="1" lang="en" sz="3600">
                  <a:solidFill>
                    <a:schemeClr val="dk1"/>
                  </a:solidFill>
                  <a:latin typeface="Google Sans"/>
                  <a:ea typeface="Google Sans"/>
                  <a:cs typeface="Google Sans"/>
                  <a:sym typeface="Google Sans"/>
                </a:rPr>
                <a:t>מתאמנת</a:t>
              </a:r>
              <a:r>
                <a:rPr lang="en" sz="3600">
                  <a:solidFill>
                    <a:schemeClr val="dk1"/>
                  </a:solidFill>
                  <a:latin typeface="Google Sans"/>
                  <a:ea typeface="Google Sans"/>
                  <a:cs typeface="Google Sans"/>
                  <a:sym typeface="Google Sans"/>
                </a:rPr>
                <a:t> על תמלול קבצי הקול</a:t>
              </a:r>
              <a:endParaRPr sz="3600">
                <a:solidFill>
                  <a:schemeClr val="dk1"/>
                </a:solidFill>
                <a:latin typeface="Google Sans"/>
                <a:ea typeface="Google Sans"/>
                <a:cs typeface="Google Sans"/>
                <a:sym typeface="Google Sans"/>
              </a:endParaRPr>
            </a:p>
          </p:txBody>
        </p:sp>
        <p:sp>
          <p:nvSpPr>
            <p:cNvPr id="424" name="Google Shape;424;p59"/>
            <p:cNvSpPr/>
            <p:nvPr/>
          </p:nvSpPr>
          <p:spPr>
            <a:xfrm>
              <a:off x="12446175" y="5998225"/>
              <a:ext cx="4920300" cy="773400"/>
            </a:xfrm>
            <a:prstGeom prst="rect">
              <a:avLst/>
            </a:prstGeom>
            <a:solidFill>
              <a:srgbClr val="8BB7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2</a:t>
              </a:r>
              <a:endParaRPr b="1" sz="3900">
                <a:solidFill>
                  <a:srgbClr val="FFFFFF"/>
                </a:solidFill>
                <a:latin typeface="Google Sans"/>
                <a:ea typeface="Google Sans"/>
                <a:cs typeface="Google Sans"/>
                <a:sym typeface="Google Sans"/>
              </a:endParaRPr>
            </a:p>
          </p:txBody>
        </p:sp>
        <p:sp>
          <p:nvSpPr>
            <p:cNvPr id="425" name="Google Shape;425;p59"/>
            <p:cNvSpPr/>
            <p:nvPr/>
          </p:nvSpPr>
          <p:spPr>
            <a:xfrm rot="2700000">
              <a:off x="17535225" y="4226283"/>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6" name="Google Shape;426;p59"/>
            <p:cNvSpPr/>
            <p:nvPr/>
          </p:nvSpPr>
          <p:spPr>
            <a:xfrm>
              <a:off x="7020658" y="2649477"/>
              <a:ext cx="4920300" cy="3349500"/>
            </a:xfrm>
            <a:prstGeom prst="rect">
              <a:avLst/>
            </a:prstGeom>
            <a:solidFill>
              <a:schemeClr val="accent5"/>
            </a:solidFill>
            <a:ln>
              <a:noFill/>
            </a:ln>
          </p:spPr>
          <p:txBody>
            <a:bodyPr anchorCtr="0" anchor="ctr" bIns="91425" lIns="182875" spcFirstLastPara="1" rIns="640075" wrap="square" tIns="91425">
              <a:noAutofit/>
            </a:bodyPr>
            <a:lstStyle/>
            <a:p>
              <a:pPr indent="0" lvl="0" marL="0" rtl="0" algn="ctr">
                <a:spcBef>
                  <a:spcPts val="0"/>
                </a:spcBef>
                <a:spcAft>
                  <a:spcPts val="0"/>
                </a:spcAft>
                <a:buNone/>
              </a:pPr>
              <a:r>
                <a:t/>
              </a:r>
              <a:endParaRPr/>
            </a:p>
          </p:txBody>
        </p:sp>
        <p:sp>
          <p:nvSpPr>
            <p:cNvPr id="427" name="Google Shape;427;p59"/>
            <p:cNvSpPr/>
            <p:nvPr/>
          </p:nvSpPr>
          <p:spPr>
            <a:xfrm>
              <a:off x="7266726" y="3207503"/>
              <a:ext cx="44283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b="1" lang="en" sz="3600">
                  <a:solidFill>
                    <a:schemeClr val="dk1"/>
                  </a:solidFill>
                  <a:latin typeface="Google Sans"/>
                  <a:ea typeface="Google Sans"/>
                  <a:cs typeface="Google Sans"/>
                  <a:sym typeface="Google Sans"/>
                </a:rPr>
                <a:t>נבחן </a:t>
              </a:r>
              <a:r>
                <a:rPr lang="en" sz="3600">
                  <a:solidFill>
                    <a:schemeClr val="dk1"/>
                  </a:solidFill>
                  <a:latin typeface="Google Sans"/>
                  <a:ea typeface="Google Sans"/>
                  <a:cs typeface="Google Sans"/>
                  <a:sym typeface="Google Sans"/>
                </a:rPr>
                <a:t>את הבינה המלאכותית על קובץ שמע חדש ונוודא שהיא מצליחה להבין את מה שנאמר לה</a:t>
              </a:r>
              <a:endParaRPr sz="3600">
                <a:solidFill>
                  <a:schemeClr val="dk1"/>
                </a:solidFill>
                <a:latin typeface="Google Sans"/>
                <a:ea typeface="Google Sans"/>
                <a:cs typeface="Google Sans"/>
                <a:sym typeface="Google Sans"/>
              </a:endParaRPr>
            </a:p>
          </p:txBody>
        </p:sp>
        <p:sp>
          <p:nvSpPr>
            <p:cNvPr id="428" name="Google Shape;428;p59"/>
            <p:cNvSpPr/>
            <p:nvPr/>
          </p:nvSpPr>
          <p:spPr>
            <a:xfrm>
              <a:off x="7020650" y="5998225"/>
              <a:ext cx="4920300" cy="773400"/>
            </a:xfrm>
            <a:prstGeom prst="rect">
              <a:avLst/>
            </a:prstGeom>
            <a:solidFill>
              <a:srgbClr val="68A1FE"/>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3</a:t>
              </a:r>
              <a:endParaRPr b="1" sz="3900">
                <a:solidFill>
                  <a:srgbClr val="FFFFFF"/>
                </a:solidFill>
                <a:latin typeface="Google Sans"/>
                <a:ea typeface="Google Sans"/>
                <a:cs typeface="Google Sans"/>
                <a:sym typeface="Google Sans"/>
              </a:endParaRPr>
            </a:p>
          </p:txBody>
        </p:sp>
        <p:sp>
          <p:nvSpPr>
            <p:cNvPr id="429" name="Google Shape;429;p59"/>
            <p:cNvSpPr/>
            <p:nvPr/>
          </p:nvSpPr>
          <p:spPr>
            <a:xfrm rot="2700000">
              <a:off x="12115639" y="4226283"/>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0" name="Google Shape;430;p59"/>
            <p:cNvSpPr/>
            <p:nvPr/>
          </p:nvSpPr>
          <p:spPr>
            <a:xfrm>
              <a:off x="1595150" y="2649477"/>
              <a:ext cx="4920300" cy="334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p59"/>
            <p:cNvSpPr/>
            <p:nvPr/>
          </p:nvSpPr>
          <p:spPr>
            <a:xfrm>
              <a:off x="1595125" y="5998225"/>
              <a:ext cx="4920300" cy="773400"/>
            </a:xfrm>
            <a:prstGeom prst="rect">
              <a:avLst/>
            </a:prstGeom>
            <a:solidFill>
              <a:schemeClr val="accent1"/>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4</a:t>
              </a:r>
              <a:endParaRPr b="1" sz="3900">
                <a:solidFill>
                  <a:srgbClr val="FFFFFF"/>
                </a:solidFill>
                <a:latin typeface="Google Sans"/>
                <a:ea typeface="Google Sans"/>
                <a:cs typeface="Google Sans"/>
                <a:sym typeface="Google Sans"/>
              </a:endParaRPr>
            </a:p>
          </p:txBody>
        </p:sp>
        <p:sp>
          <p:nvSpPr>
            <p:cNvPr id="432" name="Google Shape;432;p59"/>
            <p:cNvSpPr/>
            <p:nvPr/>
          </p:nvSpPr>
          <p:spPr>
            <a:xfrm rot="2700000">
              <a:off x="6714562" y="4226283"/>
              <a:ext cx="278741" cy="278741"/>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3" name="Google Shape;433;p59"/>
            <p:cNvSpPr/>
            <p:nvPr/>
          </p:nvSpPr>
          <p:spPr>
            <a:xfrm>
              <a:off x="17871675" y="2649477"/>
              <a:ext cx="4920300" cy="334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59"/>
            <p:cNvSpPr/>
            <p:nvPr/>
          </p:nvSpPr>
          <p:spPr>
            <a:xfrm>
              <a:off x="17871700" y="5998225"/>
              <a:ext cx="4920300" cy="773400"/>
            </a:xfrm>
            <a:prstGeom prst="rect">
              <a:avLst/>
            </a:prstGeom>
            <a:solidFill>
              <a:srgbClr val="AACAFF"/>
            </a:solidFill>
            <a:ln>
              <a:noFill/>
            </a:ln>
          </p:spPr>
          <p:txBody>
            <a:bodyPr anchorCtr="0" anchor="b" bIns="91425" lIns="182875" spcFirstLastPara="1" rIns="182875" wrap="square" tIns="91425">
              <a:noAutofit/>
            </a:bodyPr>
            <a:lstStyle/>
            <a:p>
              <a:pPr indent="0" lvl="0" marL="0" rtl="1" algn="ctr">
                <a:spcBef>
                  <a:spcPts val="0"/>
                </a:spcBef>
                <a:spcAft>
                  <a:spcPts val="0"/>
                </a:spcAft>
                <a:buNone/>
              </a:pPr>
              <a:r>
                <a:rPr b="1" lang="en" sz="3900">
                  <a:solidFill>
                    <a:srgbClr val="FFFFFF"/>
                  </a:solidFill>
                  <a:latin typeface="Google Sans"/>
                  <a:ea typeface="Google Sans"/>
                  <a:cs typeface="Google Sans"/>
                  <a:sym typeface="Google Sans"/>
                </a:rPr>
                <a:t>1</a:t>
              </a:r>
              <a:endParaRPr b="1" sz="3900">
                <a:solidFill>
                  <a:srgbClr val="FFFFFF"/>
                </a:solidFill>
                <a:latin typeface="Google Sans"/>
                <a:ea typeface="Google Sans"/>
                <a:cs typeface="Google Sans"/>
                <a:sym typeface="Google Sans"/>
              </a:endParaRPr>
            </a:p>
          </p:txBody>
        </p:sp>
        <p:sp>
          <p:nvSpPr>
            <p:cNvPr id="435" name="Google Shape;435;p59"/>
            <p:cNvSpPr/>
            <p:nvPr/>
          </p:nvSpPr>
          <p:spPr>
            <a:xfrm>
              <a:off x="18281636" y="3207503"/>
              <a:ext cx="4100400" cy="23163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הבינה המלאכותית </a:t>
              </a:r>
              <a:r>
                <a:rPr b="1" lang="en" sz="3600">
                  <a:solidFill>
                    <a:schemeClr val="dk1"/>
                  </a:solidFill>
                  <a:latin typeface="Google Sans"/>
                  <a:ea typeface="Google Sans"/>
                  <a:cs typeface="Google Sans"/>
                  <a:sym typeface="Google Sans"/>
                </a:rPr>
                <a:t>אוספת</a:t>
              </a:r>
              <a:r>
                <a:rPr lang="en" sz="3600">
                  <a:solidFill>
                    <a:schemeClr val="dk1"/>
                  </a:solidFill>
                  <a:latin typeface="Google Sans"/>
                  <a:ea typeface="Google Sans"/>
                  <a:cs typeface="Google Sans"/>
                  <a:sym typeface="Google Sans"/>
                </a:rPr>
                <a:t> קבצי קול רבים עם תמלולים מתאימים</a:t>
              </a:r>
              <a:endParaRPr sz="3600">
                <a:solidFill>
                  <a:schemeClr val="dk1"/>
                </a:solidFill>
                <a:latin typeface="Google Sans"/>
                <a:ea typeface="Google Sans"/>
                <a:cs typeface="Google Sans"/>
                <a:sym typeface="Google Sans"/>
              </a:endParaRPr>
            </a:p>
          </p:txBody>
        </p:sp>
        <p:sp>
          <p:nvSpPr>
            <p:cNvPr id="436" name="Google Shape;436;p59"/>
            <p:cNvSpPr/>
            <p:nvPr/>
          </p:nvSpPr>
          <p:spPr>
            <a:xfrm>
              <a:off x="1841151" y="3586251"/>
              <a:ext cx="4428300" cy="1530900"/>
            </a:xfrm>
            <a:prstGeom prst="rect">
              <a:avLst/>
            </a:prstGeom>
            <a:noFill/>
            <a:ln>
              <a:noFill/>
            </a:ln>
          </p:spPr>
          <p:txBody>
            <a:bodyPr anchorCtr="0" anchor="ctr" bIns="91425" lIns="182875" spcFirstLastPara="1" rIns="182875" wrap="square" tIns="91425">
              <a:noAutofit/>
            </a:bodyPr>
            <a:lstStyle/>
            <a:p>
              <a:pPr indent="0" lvl="0" marL="0" rtl="1" algn="ctr">
                <a:spcBef>
                  <a:spcPts val="0"/>
                </a:spcBef>
                <a:spcAft>
                  <a:spcPts val="0"/>
                </a:spcAft>
                <a:buNone/>
              </a:pPr>
              <a:r>
                <a:rPr lang="en" sz="3600">
                  <a:solidFill>
                    <a:schemeClr val="dk1"/>
                  </a:solidFill>
                  <a:latin typeface="Google Sans"/>
                  <a:ea typeface="Google Sans"/>
                  <a:cs typeface="Google Sans"/>
                  <a:sym typeface="Google Sans"/>
                </a:rPr>
                <a:t>הבינה המלאכותית למדה "להבין" את מה שאנחנו אומרים בהתאם להקשר וכתבה את מה שנאמר</a:t>
              </a:r>
              <a:endParaRPr sz="3600">
                <a:solidFill>
                  <a:schemeClr val="dk1"/>
                </a:solidFill>
                <a:latin typeface="Google Sans"/>
                <a:ea typeface="Google Sans"/>
                <a:cs typeface="Google Sans"/>
                <a:sym typeface="Google San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60"/>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442" name="Google Shape;442;p60"/>
          <p:cNvSpPr/>
          <p:nvPr/>
        </p:nvSpPr>
        <p:spPr>
          <a:xfrm>
            <a:off x="9224824" y="1789346"/>
            <a:ext cx="4231516" cy="4328932"/>
          </a:xfrm>
          <a:prstGeom prst="rect">
            <a:avLst/>
          </a:prstGeom>
        </p:spPr>
        <p:txBody>
          <a:bodyPr>
            <a:prstTxWarp prst="textPlain"/>
          </a:bodyPr>
          <a:lstStyle/>
          <a:p>
            <a:pPr lvl="0" algn="ctr"/>
            <a:r>
              <a:rPr b="0" i="0">
                <a:ln>
                  <a:noFill/>
                </a:ln>
                <a:solidFill>
                  <a:schemeClr val="accent1"/>
                </a:solidFill>
                <a:latin typeface="Heebo;900"/>
              </a:rPr>
              <a:t>A</a:t>
            </a:r>
          </a:p>
        </p:txBody>
      </p:sp>
      <p:sp>
        <p:nvSpPr>
          <p:cNvPr id="443" name="Google Shape;443;p60"/>
          <p:cNvSpPr/>
          <p:nvPr/>
        </p:nvSpPr>
        <p:spPr>
          <a:xfrm>
            <a:off x="13827424" y="1789346"/>
            <a:ext cx="1114198" cy="4328932"/>
          </a:xfrm>
          <a:prstGeom prst="rect">
            <a:avLst/>
          </a:prstGeom>
        </p:spPr>
        <p:txBody>
          <a:bodyPr>
            <a:prstTxWarp prst="textPlain"/>
          </a:bodyPr>
          <a:lstStyle/>
          <a:p>
            <a:pPr lvl="0" algn="ctr"/>
            <a:r>
              <a:rPr b="0" i="0">
                <a:ln>
                  <a:noFill/>
                </a:ln>
                <a:solidFill>
                  <a:schemeClr val="accent1"/>
                </a:solidFill>
                <a:latin typeface="Heebo;900"/>
              </a:rPr>
              <a:t>I</a:t>
            </a:r>
          </a:p>
        </p:txBody>
      </p:sp>
      <p:sp>
        <p:nvSpPr>
          <p:cNvPr id="444" name="Google Shape;444;p60"/>
          <p:cNvSpPr txBox="1"/>
          <p:nvPr>
            <p:ph type="title"/>
          </p:nvPr>
        </p:nvSpPr>
        <p:spPr>
          <a:xfrm>
            <a:off x="2943025" y="6118275"/>
            <a:ext cx="18501000" cy="43290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b="1" lang="en" sz="10500">
                <a:latin typeface="Google Sans"/>
                <a:ea typeface="Google Sans"/>
                <a:cs typeface="Google Sans"/>
                <a:sym typeface="Google Sans"/>
              </a:rPr>
              <a:t>מה עוד אפשר לעשות עם</a:t>
            </a:r>
            <a:br>
              <a:rPr b="1" lang="en" sz="10500">
                <a:latin typeface="Google Sans"/>
                <a:ea typeface="Google Sans"/>
                <a:cs typeface="Google Sans"/>
                <a:sym typeface="Google Sans"/>
              </a:rPr>
            </a:br>
            <a:r>
              <a:rPr b="1" lang="en" sz="10500">
                <a:latin typeface="Google Sans"/>
                <a:ea typeface="Google Sans"/>
                <a:cs typeface="Google Sans"/>
                <a:sym typeface="Google Sans"/>
              </a:rPr>
              <a:t>בינה מלאכותית ושמע?</a:t>
            </a:r>
            <a:endParaRPr b="1" sz="10500">
              <a:latin typeface="Google Sans"/>
              <a:ea typeface="Google Sans"/>
              <a:cs typeface="Google Sans"/>
              <a:sym typeface="Google Sans"/>
            </a:endParaRPr>
          </a:p>
        </p:txBody>
      </p:sp>
      <p:sp>
        <p:nvSpPr>
          <p:cNvPr id="445" name="Google Shape;445;p60"/>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446" name="Google Shape;446;p60"/>
          <p:cNvGrpSpPr/>
          <p:nvPr/>
        </p:nvGrpSpPr>
        <p:grpSpPr>
          <a:xfrm>
            <a:off x="751766" y="1028509"/>
            <a:ext cx="873900" cy="873900"/>
            <a:chOff x="21309747" y="11086375"/>
            <a:chExt cx="873900" cy="873900"/>
          </a:xfrm>
        </p:grpSpPr>
        <p:sp>
          <p:nvSpPr>
            <p:cNvPr id="447" name="Google Shape;447;p6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8" name="Google Shape;448;p6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61">
            <a:hlinkClick r:id="rId3"/>
          </p:cNvPr>
          <p:cNvPicPr preferRelativeResize="0"/>
          <p:nvPr/>
        </p:nvPicPr>
        <p:blipFill>
          <a:blip r:embed="rId4">
            <a:alphaModFix/>
          </a:blip>
          <a:stretch>
            <a:fillRect/>
          </a:stretch>
        </p:blipFill>
        <p:spPr>
          <a:xfrm>
            <a:off x="11761064" y="8008750"/>
            <a:ext cx="4882200" cy="3752100"/>
          </a:xfrm>
          <a:prstGeom prst="roundRect">
            <a:avLst>
              <a:gd fmla="val 16667" name="adj"/>
            </a:avLst>
          </a:prstGeom>
          <a:noFill/>
          <a:ln>
            <a:noFill/>
          </a:ln>
        </p:spPr>
      </p:pic>
      <p:pic>
        <p:nvPicPr>
          <p:cNvPr id="454" name="Google Shape;454;p61">
            <a:hlinkClick r:id="rId5"/>
          </p:cNvPr>
          <p:cNvPicPr preferRelativeResize="0"/>
          <p:nvPr/>
        </p:nvPicPr>
        <p:blipFill>
          <a:blip r:embed="rId6">
            <a:alphaModFix/>
          </a:blip>
          <a:stretch>
            <a:fillRect/>
          </a:stretch>
        </p:blipFill>
        <p:spPr>
          <a:xfrm>
            <a:off x="1625683" y="8112408"/>
            <a:ext cx="4612500" cy="3544800"/>
          </a:xfrm>
          <a:prstGeom prst="roundRect">
            <a:avLst>
              <a:gd fmla="val 16667" name="adj"/>
            </a:avLst>
          </a:prstGeom>
          <a:noFill/>
          <a:ln>
            <a:noFill/>
          </a:ln>
        </p:spPr>
      </p:pic>
      <p:pic>
        <p:nvPicPr>
          <p:cNvPr id="455" name="Google Shape;455;p61">
            <a:hlinkClick r:id="rId7"/>
          </p:cNvPr>
          <p:cNvPicPr preferRelativeResize="0"/>
          <p:nvPr/>
        </p:nvPicPr>
        <p:blipFill>
          <a:blip r:embed="rId8">
            <a:alphaModFix/>
          </a:blip>
          <a:stretch>
            <a:fillRect/>
          </a:stretch>
        </p:blipFill>
        <p:spPr>
          <a:xfrm>
            <a:off x="6693372" y="8112400"/>
            <a:ext cx="4612500" cy="3544800"/>
          </a:xfrm>
          <a:prstGeom prst="roundRect">
            <a:avLst>
              <a:gd fmla="val 16667" name="adj"/>
            </a:avLst>
          </a:prstGeom>
          <a:noFill/>
          <a:ln>
            <a:noFill/>
          </a:ln>
        </p:spPr>
      </p:pic>
      <p:pic>
        <p:nvPicPr>
          <p:cNvPr id="456" name="Google Shape;456;p61">
            <a:hlinkClick r:id="rId9"/>
          </p:cNvPr>
          <p:cNvPicPr preferRelativeResize="0"/>
          <p:nvPr/>
        </p:nvPicPr>
        <p:blipFill rotWithShape="1">
          <a:blip r:embed="rId10">
            <a:alphaModFix/>
          </a:blip>
          <a:srcRect b="0" l="396" r="396" t="0"/>
          <a:stretch/>
        </p:blipFill>
        <p:spPr>
          <a:xfrm>
            <a:off x="5255627" y="2420699"/>
            <a:ext cx="7488000" cy="5235300"/>
          </a:xfrm>
          <a:prstGeom prst="roundRect">
            <a:avLst>
              <a:gd fmla="val 16667" name="adj"/>
            </a:avLst>
          </a:prstGeom>
          <a:noFill/>
          <a:ln>
            <a:noFill/>
          </a:ln>
        </p:spPr>
      </p:pic>
      <p:sp>
        <p:nvSpPr>
          <p:cNvPr id="457" name="Google Shape;457;p61"/>
          <p:cNvSpPr txBox="1"/>
          <p:nvPr>
            <p:ph type="title"/>
          </p:nvPr>
        </p:nvSpPr>
        <p:spPr>
          <a:xfrm>
            <a:off x="11996350" y="994425"/>
            <a:ext cx="112170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עוד אפשר לעשות עם בינה מלאכותית ושמע?</a:t>
            </a:r>
            <a:endParaRPr>
              <a:solidFill>
                <a:schemeClr val="dk1"/>
              </a:solidFill>
            </a:endParaRPr>
          </a:p>
        </p:txBody>
      </p:sp>
      <p:sp>
        <p:nvSpPr>
          <p:cNvPr id="458" name="Google Shape;458;p61"/>
          <p:cNvSpPr txBox="1"/>
          <p:nvPr/>
        </p:nvSpPr>
        <p:spPr>
          <a:xfrm>
            <a:off x="1209400" y="1162575"/>
            <a:ext cx="20223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459" name="Google Shape;459;p61"/>
          <p:cNvGrpSpPr/>
          <p:nvPr/>
        </p:nvGrpSpPr>
        <p:grpSpPr>
          <a:xfrm>
            <a:off x="751766" y="1028509"/>
            <a:ext cx="873900" cy="873900"/>
            <a:chOff x="21309747" y="11086375"/>
            <a:chExt cx="873900" cy="873900"/>
          </a:xfrm>
        </p:grpSpPr>
        <p:sp>
          <p:nvSpPr>
            <p:cNvPr id="460" name="Google Shape;460;p6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1" name="Google Shape;461;p6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62" name="Google Shape;462;p61"/>
          <p:cNvSpPr txBox="1"/>
          <p:nvPr>
            <p:ph type="title"/>
          </p:nvPr>
        </p:nvSpPr>
        <p:spPr>
          <a:xfrm>
            <a:off x="15183975" y="3450500"/>
            <a:ext cx="8029200" cy="2376600"/>
          </a:xfrm>
          <a:prstGeom prst="rect">
            <a:avLst/>
          </a:prstGeom>
        </p:spPr>
        <p:txBody>
          <a:bodyPr anchorCtr="0" anchor="t" bIns="0" lIns="0" spcFirstLastPara="1" rIns="0" wrap="square" tIns="0">
            <a:noAutofit/>
          </a:bodyPr>
          <a:lstStyle/>
          <a:p>
            <a:pPr indent="0" lvl="0" marL="0" rtl="1" algn="r">
              <a:lnSpc>
                <a:spcPct val="100000"/>
              </a:lnSpc>
              <a:spcBef>
                <a:spcPts val="0"/>
              </a:spcBef>
              <a:spcAft>
                <a:spcPts val="0"/>
              </a:spcAft>
              <a:buNone/>
            </a:pPr>
            <a:r>
              <a:rPr lang="en" sz="4800">
                <a:solidFill>
                  <a:schemeClr val="dk1"/>
                </a:solidFill>
                <a:latin typeface="Google Sans"/>
                <a:ea typeface="Google Sans"/>
                <a:cs typeface="Google Sans"/>
                <a:sym typeface="Google Sans"/>
              </a:rPr>
              <a:t>ליצור שירים, מנגינות וביטים. נסו בעצמכם!</a:t>
            </a:r>
            <a:endParaRPr sz="4800">
              <a:solidFill>
                <a:schemeClr val="dk1"/>
              </a:solidFill>
              <a:latin typeface="Google Sans"/>
              <a:ea typeface="Google Sans"/>
              <a:cs typeface="Google Sans"/>
              <a:sym typeface="Google Sans"/>
            </a:endParaRPr>
          </a:p>
          <a:p>
            <a:pPr indent="0" lvl="0" marL="0" rtl="1" algn="r">
              <a:lnSpc>
                <a:spcPct val="100000"/>
              </a:lnSpc>
              <a:spcBef>
                <a:spcPts val="0"/>
              </a:spcBef>
              <a:spcAft>
                <a:spcPts val="0"/>
              </a:spcAft>
              <a:buNone/>
            </a:pPr>
            <a:r>
              <a:t/>
            </a:r>
            <a:endParaRPr sz="4800">
              <a:solidFill>
                <a:schemeClr val="dk1"/>
              </a:solidFill>
              <a:latin typeface="Google Sans"/>
              <a:ea typeface="Google Sans"/>
              <a:cs typeface="Google Sans"/>
              <a:sym typeface="Google Sans"/>
            </a:endParaRPr>
          </a:p>
          <a:p>
            <a:pPr indent="0" lvl="0" marL="0" rtl="1" algn="r">
              <a:lnSpc>
                <a:spcPct val="100000"/>
              </a:lnSpc>
              <a:spcBef>
                <a:spcPts val="0"/>
              </a:spcBef>
              <a:spcAft>
                <a:spcPts val="0"/>
              </a:spcAft>
              <a:buNone/>
            </a:pPr>
            <a:r>
              <a:rPr lang="en" sz="4800">
                <a:solidFill>
                  <a:schemeClr val="dk1"/>
                </a:solidFill>
                <a:latin typeface="Google Sans"/>
                <a:ea typeface="Google Sans"/>
                <a:cs typeface="Google Sans"/>
                <a:sym typeface="Google Sans"/>
              </a:rPr>
              <a:t>נראה כעת שימוש נוסף של בינה מלאכותית ושמע - המרת ציור למנגינה.</a:t>
            </a:r>
            <a:endParaRPr sz="4800">
              <a:solidFill>
                <a:schemeClr val="dk1"/>
              </a:solidFill>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grpSp>
        <p:nvGrpSpPr>
          <p:cNvPr id="467" name="Google Shape;467;p62"/>
          <p:cNvGrpSpPr/>
          <p:nvPr/>
        </p:nvGrpSpPr>
        <p:grpSpPr>
          <a:xfrm>
            <a:off x="970786" y="3450496"/>
            <a:ext cx="16582988" cy="7578591"/>
            <a:chOff x="1124253" y="1213730"/>
            <a:chExt cx="6895500" cy="3006900"/>
          </a:xfrm>
        </p:grpSpPr>
        <p:pic>
          <p:nvPicPr>
            <p:cNvPr id="468" name="Google Shape;468;p62">
              <a:hlinkClick r:id="rId3"/>
            </p:cNvPr>
            <p:cNvPicPr preferRelativeResize="0"/>
            <p:nvPr/>
          </p:nvPicPr>
          <p:blipFill rotWithShape="1">
            <a:blip r:embed="rId4">
              <a:alphaModFix/>
            </a:blip>
            <a:srcRect b="4759" l="0" r="0" t="4759"/>
            <a:stretch/>
          </p:blipFill>
          <p:spPr>
            <a:xfrm>
              <a:off x="1124253" y="1213730"/>
              <a:ext cx="6895500" cy="3006900"/>
            </a:xfrm>
            <a:prstGeom prst="roundRect">
              <a:avLst>
                <a:gd fmla="val 16667" name="adj"/>
              </a:avLst>
            </a:prstGeom>
            <a:noFill/>
            <a:ln>
              <a:noFill/>
            </a:ln>
          </p:spPr>
        </p:pic>
        <p:sp>
          <p:nvSpPr>
            <p:cNvPr id="469" name="Google Shape;469;p62"/>
            <p:cNvSpPr/>
            <p:nvPr/>
          </p:nvSpPr>
          <p:spPr>
            <a:xfrm>
              <a:off x="2175675" y="2617615"/>
              <a:ext cx="840900" cy="202200"/>
            </a:xfrm>
            <a:prstGeom prst="roundRect">
              <a:avLst>
                <a:gd fmla="val 16667" name="adj"/>
              </a:avLst>
            </a:prstGeom>
            <a:noFill/>
            <a:ln cap="flat" cmpd="sng" w="76200">
              <a:solidFill>
                <a:schemeClr val="accent1"/>
              </a:solidFill>
              <a:prstDash val="solid"/>
              <a:round/>
              <a:headEnd len="sm" w="sm" type="none"/>
              <a:tailEnd len="sm" w="sm" type="none"/>
            </a:ln>
          </p:spPr>
          <p:txBody>
            <a:bodyPr anchorCtr="0" anchor="ctr" bIns="139275" lIns="139275" spcFirstLastPara="1" rIns="139275" wrap="square" tIns="139275">
              <a:noAutofit/>
            </a:bodyPr>
            <a:lstStyle/>
            <a:p>
              <a:pPr indent="0" lvl="0" marL="0" rtl="0" algn="ctr">
                <a:spcBef>
                  <a:spcPts val="0"/>
                </a:spcBef>
                <a:spcAft>
                  <a:spcPts val="0"/>
                </a:spcAft>
                <a:buNone/>
              </a:pPr>
              <a:r>
                <a:t/>
              </a:r>
              <a:endParaRPr sz="2100">
                <a:solidFill>
                  <a:schemeClr val="dk2"/>
                </a:solidFill>
              </a:endParaRPr>
            </a:p>
          </p:txBody>
        </p:sp>
      </p:grpSp>
      <p:sp>
        <p:nvSpPr>
          <p:cNvPr id="470" name="Google Shape;470;p62"/>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ניצור מנגינה חדשה עם AI בעזרת Musical Canvas</a:t>
            </a:r>
            <a:endParaRPr>
              <a:solidFill>
                <a:schemeClr val="dk1"/>
              </a:solidFill>
            </a:endParaRPr>
          </a:p>
        </p:txBody>
      </p:sp>
      <p:sp>
        <p:nvSpPr>
          <p:cNvPr id="471" name="Google Shape;471;p62"/>
          <p:cNvSpPr txBox="1"/>
          <p:nvPr/>
        </p:nvSpPr>
        <p:spPr>
          <a:xfrm>
            <a:off x="1209400" y="1162575"/>
            <a:ext cx="20223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472" name="Google Shape;472;p62"/>
          <p:cNvGrpSpPr/>
          <p:nvPr/>
        </p:nvGrpSpPr>
        <p:grpSpPr>
          <a:xfrm>
            <a:off x="751766" y="1028509"/>
            <a:ext cx="873900" cy="873900"/>
            <a:chOff x="21309747" y="11086375"/>
            <a:chExt cx="873900" cy="873900"/>
          </a:xfrm>
        </p:grpSpPr>
        <p:sp>
          <p:nvSpPr>
            <p:cNvPr id="473" name="Google Shape;473;p6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4" name="Google Shape;474;p6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75" name="Google Shape;475;p62"/>
          <p:cNvSpPr txBox="1"/>
          <p:nvPr>
            <p:ph type="title"/>
          </p:nvPr>
        </p:nvSpPr>
        <p:spPr>
          <a:xfrm>
            <a:off x="18330125" y="3450500"/>
            <a:ext cx="4883100" cy="2376600"/>
          </a:xfrm>
          <a:prstGeom prst="rect">
            <a:avLst/>
          </a:prstGeom>
        </p:spPr>
        <p:txBody>
          <a:bodyPr anchorCtr="0" anchor="t" bIns="0" lIns="0" spcFirstLastPara="1" rIns="0" wrap="square" tIns="0">
            <a:noAutofit/>
          </a:bodyPr>
          <a:lstStyle/>
          <a:p>
            <a:pPr indent="0" lvl="0" marL="0" rtl="1" algn="r">
              <a:lnSpc>
                <a:spcPct val="100000"/>
              </a:lnSpc>
              <a:spcBef>
                <a:spcPts val="0"/>
              </a:spcBef>
              <a:spcAft>
                <a:spcPts val="0"/>
              </a:spcAft>
              <a:buNone/>
            </a:pPr>
            <a:r>
              <a:rPr lang="en" sz="4800">
                <a:solidFill>
                  <a:schemeClr val="dk1"/>
                </a:solidFill>
                <a:latin typeface="Google Sans"/>
                <a:ea typeface="Google Sans"/>
                <a:cs typeface="Google Sans"/>
                <a:sym typeface="Google Sans"/>
              </a:rPr>
              <a:t>לחצו </a:t>
            </a:r>
            <a:r>
              <a:rPr lang="en" sz="4800" u="sng">
                <a:solidFill>
                  <a:schemeClr val="hlink"/>
                </a:solidFill>
                <a:latin typeface="Google Sans"/>
                <a:ea typeface="Google Sans"/>
                <a:cs typeface="Google Sans"/>
                <a:sym typeface="Google Sans"/>
                <a:hlinkClick r:id="rId5"/>
              </a:rPr>
              <a:t>כאן </a:t>
            </a:r>
            <a:r>
              <a:rPr lang="en" sz="4800">
                <a:solidFill>
                  <a:schemeClr val="dk1"/>
                </a:solidFill>
                <a:latin typeface="Google Sans"/>
                <a:ea typeface="Google Sans"/>
                <a:cs typeface="Google Sans"/>
                <a:sym typeface="Google Sans"/>
              </a:rPr>
              <a:t>או סרקו את קוד ה-QR כדי להגיע למדריך השימוש באתר</a:t>
            </a:r>
            <a:endParaRPr sz="4800">
              <a:solidFill>
                <a:schemeClr val="dk1"/>
              </a:solidFill>
              <a:latin typeface="Google Sans"/>
              <a:ea typeface="Google Sans"/>
              <a:cs typeface="Google Sans"/>
              <a:sym typeface="Google Sans"/>
            </a:endParaRPr>
          </a:p>
        </p:txBody>
      </p:sp>
      <p:pic>
        <p:nvPicPr>
          <p:cNvPr id="476" name="Google Shape;476;p62"/>
          <p:cNvPicPr preferRelativeResize="0"/>
          <p:nvPr/>
        </p:nvPicPr>
        <p:blipFill>
          <a:blip r:embed="rId6">
            <a:alphaModFix/>
          </a:blip>
          <a:stretch>
            <a:fillRect/>
          </a:stretch>
        </p:blipFill>
        <p:spPr>
          <a:xfrm>
            <a:off x="18491601" y="6487500"/>
            <a:ext cx="5027650" cy="5027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63"/>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482" name="Google Shape;482;p63"/>
          <p:cNvSpPr txBox="1"/>
          <p:nvPr>
            <p:ph type="title"/>
          </p:nvPr>
        </p:nvSpPr>
        <p:spPr>
          <a:xfrm>
            <a:off x="1673188" y="4496000"/>
            <a:ext cx="16460700" cy="4035900"/>
          </a:xfrm>
          <a:prstGeom prst="rect">
            <a:avLst/>
          </a:prstGeom>
          <a:solidFill>
            <a:srgbClr val="FFFFFF"/>
          </a:solidFill>
        </p:spPr>
        <p:txBody>
          <a:bodyPr anchorCtr="0" anchor="ctr" bIns="91425" lIns="91425" spcFirstLastPara="1" rIns="1463025" wrap="square" tIns="91425">
            <a:noAutofit/>
          </a:bodyPr>
          <a:lstStyle/>
          <a:p>
            <a:pPr indent="0" lvl="0" marL="0" rtl="1" algn="r">
              <a:lnSpc>
                <a:spcPct val="100000"/>
              </a:lnSpc>
              <a:spcBef>
                <a:spcPts val="0"/>
              </a:spcBef>
              <a:spcAft>
                <a:spcPts val="0"/>
              </a:spcAft>
              <a:buNone/>
            </a:pPr>
            <a:r>
              <a:rPr b="1" lang="en" sz="9000">
                <a:solidFill>
                  <a:schemeClr val="dk1"/>
                </a:solidFill>
                <a:latin typeface="Google Sans"/>
                <a:ea typeface="Google Sans"/>
                <a:cs typeface="Google Sans"/>
                <a:sym typeface="Google Sans"/>
              </a:rPr>
              <a:t>שתפו בכיתה את המנגינות שהפקתם יחד עם הבינה המלאכותית</a:t>
            </a:r>
            <a:endParaRPr b="1" sz="9000">
              <a:solidFill>
                <a:schemeClr val="dk1"/>
              </a:solidFill>
              <a:latin typeface="Google Sans"/>
              <a:ea typeface="Google Sans"/>
              <a:cs typeface="Google Sans"/>
              <a:sym typeface="Google Sans"/>
            </a:endParaRPr>
          </a:p>
        </p:txBody>
      </p:sp>
      <p:sp>
        <p:nvSpPr>
          <p:cNvPr id="483" name="Google Shape;483;p63"/>
          <p:cNvSpPr txBox="1"/>
          <p:nvPr/>
        </p:nvSpPr>
        <p:spPr>
          <a:xfrm>
            <a:off x="1209400" y="1162575"/>
            <a:ext cx="20223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פעילות</a:t>
            </a:r>
            <a:endParaRPr b="1" sz="2600">
              <a:solidFill>
                <a:srgbClr val="FFFFFF"/>
              </a:solidFill>
              <a:latin typeface="Google Sans"/>
              <a:ea typeface="Google Sans"/>
              <a:cs typeface="Google Sans"/>
              <a:sym typeface="Google Sans"/>
            </a:endParaRPr>
          </a:p>
        </p:txBody>
      </p:sp>
      <p:grpSp>
        <p:nvGrpSpPr>
          <p:cNvPr id="484" name="Google Shape;484;p63"/>
          <p:cNvGrpSpPr/>
          <p:nvPr/>
        </p:nvGrpSpPr>
        <p:grpSpPr>
          <a:xfrm>
            <a:off x="751766" y="1028509"/>
            <a:ext cx="873900" cy="873900"/>
            <a:chOff x="21309747" y="11086375"/>
            <a:chExt cx="873900" cy="873900"/>
          </a:xfrm>
        </p:grpSpPr>
        <p:sp>
          <p:nvSpPr>
            <p:cNvPr id="485" name="Google Shape;485;p6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p6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487" name="Google Shape;487;p63"/>
          <p:cNvPicPr preferRelativeResize="0"/>
          <p:nvPr/>
        </p:nvPicPr>
        <p:blipFill rotWithShape="1">
          <a:blip r:embed="rId4">
            <a:alphaModFix/>
          </a:blip>
          <a:srcRect b="18467" l="16325" r="16325" t="14183"/>
          <a:stretch/>
        </p:blipFill>
        <p:spPr>
          <a:xfrm>
            <a:off x="17298262" y="3806150"/>
            <a:ext cx="5415600" cy="54156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4"/>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ניקח את זה צעד קדימה: </a:t>
            </a:r>
            <a:endParaRPr>
              <a:solidFill>
                <a:schemeClr val="dk1"/>
              </a:solidFill>
            </a:endParaRPr>
          </a:p>
          <a:p>
            <a:pPr indent="0" lvl="0" marL="0" rtl="1" algn="r">
              <a:spcBef>
                <a:spcPts val="0"/>
              </a:spcBef>
              <a:spcAft>
                <a:spcPts val="0"/>
              </a:spcAft>
              <a:buNone/>
            </a:pPr>
            <a:r>
              <a:rPr lang="en">
                <a:solidFill>
                  <a:schemeClr val="dk1"/>
                </a:solidFill>
              </a:rPr>
              <a:t>ניצור שיר חדש באמצעות AI ואתר Suno!</a:t>
            </a:r>
            <a:endParaRPr>
              <a:solidFill>
                <a:schemeClr val="dk1"/>
              </a:solidFill>
            </a:endParaRPr>
          </a:p>
        </p:txBody>
      </p:sp>
      <p:sp>
        <p:nvSpPr>
          <p:cNvPr id="493" name="Google Shape;493;p64"/>
          <p:cNvSpPr txBox="1"/>
          <p:nvPr>
            <p:ph type="title"/>
          </p:nvPr>
        </p:nvSpPr>
        <p:spPr>
          <a:xfrm>
            <a:off x="14325600" y="3896150"/>
            <a:ext cx="8972700" cy="3333300"/>
          </a:xfrm>
          <a:prstGeom prst="rect">
            <a:avLst/>
          </a:prstGeom>
          <a:noFill/>
        </p:spPr>
        <p:txBody>
          <a:bodyPr anchorCtr="0" anchor="t" bIns="91425" lIns="91425" spcFirstLastPara="1" rIns="365750" wrap="square" tIns="91425">
            <a:noAutofit/>
          </a:bodyPr>
          <a:lstStyle/>
          <a:p>
            <a:pPr indent="-637540" lvl="0" marL="457200" rtl="1" algn="r">
              <a:lnSpc>
                <a:spcPct val="115000"/>
              </a:lnSpc>
              <a:spcBef>
                <a:spcPts val="0"/>
              </a:spcBef>
              <a:spcAft>
                <a:spcPts val="0"/>
              </a:spcAft>
              <a:buClr>
                <a:schemeClr val="accent1"/>
              </a:buClr>
              <a:buSzPts val="5000"/>
              <a:buFont typeface="Google Sans"/>
              <a:buChar char="✦"/>
            </a:pPr>
            <a:r>
              <a:rPr lang="en" sz="5800">
                <a:solidFill>
                  <a:schemeClr val="dk1"/>
                </a:solidFill>
                <a:latin typeface="Google Sans"/>
                <a:ea typeface="Google Sans"/>
                <a:cs typeface="Google Sans"/>
                <a:sym typeface="Google Sans"/>
              </a:rPr>
              <a:t>שימו לב: יש להתחבר לאתר באמצעות האימייל</a:t>
            </a:r>
            <a:endParaRPr sz="5800">
              <a:solidFill>
                <a:schemeClr val="dk1"/>
              </a:solidFill>
              <a:latin typeface="Google Sans"/>
              <a:ea typeface="Google Sans"/>
              <a:cs typeface="Google Sans"/>
              <a:sym typeface="Google Sans"/>
            </a:endParaRPr>
          </a:p>
          <a:p>
            <a:pPr indent="-637540" lvl="0" marL="457200" rtl="1" algn="r">
              <a:lnSpc>
                <a:spcPct val="115000"/>
              </a:lnSpc>
              <a:spcBef>
                <a:spcPts val="4000"/>
              </a:spcBef>
              <a:spcAft>
                <a:spcPts val="4000"/>
              </a:spcAft>
              <a:buClr>
                <a:schemeClr val="accent1"/>
              </a:buClr>
              <a:buSzPts val="5000"/>
              <a:buFont typeface="Google Sans"/>
              <a:buChar char="✦"/>
            </a:pPr>
            <a:r>
              <a:rPr lang="en" sz="5800">
                <a:solidFill>
                  <a:schemeClr val="dk1"/>
                </a:solidFill>
                <a:latin typeface="Google Sans"/>
                <a:ea typeface="Google Sans"/>
                <a:cs typeface="Google Sans"/>
                <a:sym typeface="Google Sans"/>
              </a:rPr>
              <a:t>יהיו לכם 5 ניסיונות ליצור שיר אז נצלו אותם בחוכמה!</a:t>
            </a:r>
            <a:endParaRPr sz="5800">
              <a:solidFill>
                <a:schemeClr val="dk1"/>
              </a:solidFill>
              <a:latin typeface="Google Sans"/>
              <a:ea typeface="Google Sans"/>
              <a:cs typeface="Google Sans"/>
              <a:sym typeface="Google Sans"/>
            </a:endParaRPr>
          </a:p>
        </p:txBody>
      </p:sp>
      <p:sp>
        <p:nvSpPr>
          <p:cNvPr id="494" name="Google Shape;494;p64"/>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495" name="Google Shape;495;p64"/>
          <p:cNvGrpSpPr/>
          <p:nvPr/>
        </p:nvGrpSpPr>
        <p:grpSpPr>
          <a:xfrm>
            <a:off x="751766" y="1028509"/>
            <a:ext cx="873900" cy="873900"/>
            <a:chOff x="21309747" y="11086375"/>
            <a:chExt cx="873900" cy="873900"/>
          </a:xfrm>
        </p:grpSpPr>
        <p:sp>
          <p:nvSpPr>
            <p:cNvPr id="496" name="Google Shape;496;p64"/>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7" name="Google Shape;497;p64"/>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498" name="Google Shape;498;p64">
            <a:hlinkClick r:id="rId3"/>
          </p:cNvPr>
          <p:cNvPicPr preferRelativeResize="0"/>
          <p:nvPr/>
        </p:nvPicPr>
        <p:blipFill>
          <a:blip r:embed="rId4">
            <a:alphaModFix/>
          </a:blip>
          <a:stretch>
            <a:fillRect/>
          </a:stretch>
        </p:blipFill>
        <p:spPr>
          <a:xfrm>
            <a:off x="1999450" y="4060100"/>
            <a:ext cx="9882000" cy="7674900"/>
          </a:xfrm>
          <a:prstGeom prst="roundRect">
            <a:avLst>
              <a:gd fmla="val 12249"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65">
            <a:hlinkClick r:id="rId3"/>
          </p:cNvPr>
          <p:cNvPicPr preferRelativeResize="0"/>
          <p:nvPr/>
        </p:nvPicPr>
        <p:blipFill rotWithShape="1">
          <a:blip r:embed="rId4">
            <a:alphaModFix/>
          </a:blip>
          <a:srcRect b="16555" l="0" r="0" t="0"/>
          <a:stretch/>
        </p:blipFill>
        <p:spPr>
          <a:xfrm>
            <a:off x="2779420" y="2736067"/>
            <a:ext cx="18457500" cy="9065700"/>
          </a:xfrm>
          <a:prstGeom prst="roundRect">
            <a:avLst>
              <a:gd fmla="val 7641" name="adj"/>
            </a:avLst>
          </a:prstGeom>
          <a:noFill/>
          <a:ln>
            <a:noFill/>
          </a:ln>
        </p:spPr>
      </p:pic>
      <p:sp>
        <p:nvSpPr>
          <p:cNvPr id="504" name="Google Shape;504;p65"/>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היכנסו ל-suno.com</a:t>
            </a:r>
            <a:endParaRPr>
              <a:solidFill>
                <a:schemeClr val="dk1"/>
              </a:solidFill>
            </a:endParaRPr>
          </a:p>
        </p:txBody>
      </p:sp>
      <p:sp>
        <p:nvSpPr>
          <p:cNvPr id="505" name="Google Shape;505;p65"/>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06" name="Google Shape;506;p65"/>
          <p:cNvGrpSpPr/>
          <p:nvPr/>
        </p:nvGrpSpPr>
        <p:grpSpPr>
          <a:xfrm>
            <a:off x="751766" y="1028509"/>
            <a:ext cx="873900" cy="873900"/>
            <a:chOff x="21309747" y="11086375"/>
            <a:chExt cx="873900" cy="873900"/>
          </a:xfrm>
        </p:grpSpPr>
        <p:sp>
          <p:nvSpPr>
            <p:cNvPr id="507" name="Google Shape;507;p6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8" name="Google Shape;508;p6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6"/>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לחצו על Create a Song</a:t>
            </a:r>
            <a:endParaRPr>
              <a:solidFill>
                <a:schemeClr val="dk1"/>
              </a:solidFill>
            </a:endParaRPr>
          </a:p>
        </p:txBody>
      </p:sp>
      <p:pic>
        <p:nvPicPr>
          <p:cNvPr id="514" name="Google Shape;514;p66">
            <a:hlinkClick r:id="rId3"/>
          </p:cNvPr>
          <p:cNvPicPr preferRelativeResize="0"/>
          <p:nvPr/>
        </p:nvPicPr>
        <p:blipFill rotWithShape="1">
          <a:blip r:embed="rId4">
            <a:alphaModFix/>
          </a:blip>
          <a:srcRect b="51901" l="54460" r="325" t="2884"/>
          <a:stretch/>
        </p:blipFill>
        <p:spPr>
          <a:xfrm>
            <a:off x="2779420" y="2736067"/>
            <a:ext cx="18457500" cy="9065700"/>
          </a:xfrm>
          <a:prstGeom prst="roundRect">
            <a:avLst>
              <a:gd fmla="val 7641" name="adj"/>
            </a:avLst>
          </a:prstGeom>
          <a:noFill/>
          <a:ln>
            <a:noFill/>
          </a:ln>
        </p:spPr>
      </p:pic>
      <p:sp>
        <p:nvSpPr>
          <p:cNvPr id="515" name="Google Shape;515;p66"/>
          <p:cNvSpPr/>
          <p:nvPr/>
        </p:nvSpPr>
        <p:spPr>
          <a:xfrm>
            <a:off x="18728275" y="3159375"/>
            <a:ext cx="2732100" cy="1246800"/>
          </a:xfrm>
          <a:prstGeom prst="roundRect">
            <a:avLst>
              <a:gd fmla="val 50000" name="adj"/>
            </a:avLst>
          </a:prstGeom>
          <a:noFill/>
          <a:ln cap="flat" cmpd="sng" w="114300">
            <a:solidFill>
              <a:srgbClr val="4285F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rgbClr val="5F6368"/>
              </a:solidFill>
            </a:endParaRPr>
          </a:p>
        </p:txBody>
      </p:sp>
      <p:cxnSp>
        <p:nvCxnSpPr>
          <p:cNvPr id="516" name="Google Shape;516;p66"/>
          <p:cNvCxnSpPr>
            <a:endCxn id="515" idx="3"/>
          </p:cNvCxnSpPr>
          <p:nvPr/>
        </p:nvCxnSpPr>
        <p:spPr>
          <a:xfrm rot="10800000">
            <a:off x="21460375" y="3782775"/>
            <a:ext cx="1752900" cy="0"/>
          </a:xfrm>
          <a:prstGeom prst="straightConnector1">
            <a:avLst/>
          </a:prstGeom>
          <a:noFill/>
          <a:ln cap="flat" cmpd="sng" w="76200">
            <a:solidFill>
              <a:srgbClr val="4285F4"/>
            </a:solidFill>
            <a:prstDash val="solid"/>
            <a:round/>
            <a:headEnd len="med" w="med" type="none"/>
            <a:tailEnd len="med" w="med" type="triangle"/>
          </a:ln>
        </p:spPr>
      </p:cxnSp>
      <p:sp>
        <p:nvSpPr>
          <p:cNvPr id="517" name="Google Shape;517;p66"/>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18" name="Google Shape;518;p66"/>
          <p:cNvGrpSpPr/>
          <p:nvPr/>
        </p:nvGrpSpPr>
        <p:grpSpPr>
          <a:xfrm>
            <a:off x="751766" y="1028509"/>
            <a:ext cx="873900" cy="873900"/>
            <a:chOff x="21309747" y="11086375"/>
            <a:chExt cx="873900" cy="873900"/>
          </a:xfrm>
        </p:grpSpPr>
        <p:sp>
          <p:nvSpPr>
            <p:cNvPr id="519" name="Google Shape;519;p6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0" name="Google Shape;520;p6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521" name="Google Shape;521;p66"/>
          <p:cNvPicPr preferRelativeResize="0"/>
          <p:nvPr/>
        </p:nvPicPr>
        <p:blipFill rotWithShape="1">
          <a:blip r:embed="rId5">
            <a:alphaModFix/>
          </a:blip>
          <a:srcRect b="19438" l="39179" r="42380" t="18057"/>
          <a:stretch/>
        </p:blipFill>
        <p:spPr>
          <a:xfrm>
            <a:off x="16868950" y="5525625"/>
            <a:ext cx="2327400" cy="4643400"/>
          </a:xfrm>
          <a:prstGeom prst="roundRect">
            <a:avLst>
              <a:gd fmla="val 7641" name="adj"/>
            </a:avLst>
          </a:prstGeom>
          <a:noFill/>
          <a:ln>
            <a:noFill/>
          </a:ln>
        </p:spPr>
      </p:pic>
      <p:pic>
        <p:nvPicPr>
          <p:cNvPr id="522" name="Google Shape;522;p66"/>
          <p:cNvPicPr preferRelativeResize="0"/>
          <p:nvPr/>
        </p:nvPicPr>
        <p:blipFill rotWithShape="1">
          <a:blip r:embed="rId5">
            <a:alphaModFix/>
          </a:blip>
          <a:srcRect b="20113" l="57184" r="24375" t="17382"/>
          <a:stretch/>
        </p:blipFill>
        <p:spPr>
          <a:xfrm>
            <a:off x="12296975" y="5525625"/>
            <a:ext cx="2327400" cy="4643400"/>
          </a:xfrm>
          <a:prstGeom prst="roundRect">
            <a:avLst>
              <a:gd fmla="val 7641" name="adj"/>
            </a:avLst>
          </a:prstGeom>
          <a:noFill/>
          <a:ln>
            <a:noFill/>
          </a:ln>
        </p:spPr>
      </p:pic>
      <p:pic>
        <p:nvPicPr>
          <p:cNvPr id="523" name="Google Shape;523;p66"/>
          <p:cNvPicPr preferRelativeResize="0"/>
          <p:nvPr/>
        </p:nvPicPr>
        <p:blipFill rotWithShape="1">
          <a:blip r:embed="rId5">
            <a:alphaModFix/>
          </a:blip>
          <a:srcRect b="20338" l="75734" r="5825" t="17157"/>
          <a:stretch/>
        </p:blipFill>
        <p:spPr>
          <a:xfrm>
            <a:off x="5574450" y="5525625"/>
            <a:ext cx="2327400" cy="4643400"/>
          </a:xfrm>
          <a:prstGeom prst="roundRect">
            <a:avLst>
              <a:gd fmla="val 7641"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67"/>
          <p:cNvPicPr preferRelativeResize="0"/>
          <p:nvPr/>
        </p:nvPicPr>
        <p:blipFill>
          <a:blip r:embed="rId3">
            <a:alphaModFix/>
          </a:blip>
          <a:stretch>
            <a:fillRect/>
          </a:stretch>
        </p:blipFill>
        <p:spPr>
          <a:xfrm>
            <a:off x="8460358" y="2039933"/>
            <a:ext cx="7466400" cy="10189500"/>
          </a:xfrm>
          <a:prstGeom prst="roundRect">
            <a:avLst>
              <a:gd fmla="val 11806" name="adj"/>
            </a:avLst>
          </a:prstGeom>
          <a:noFill/>
          <a:ln>
            <a:noFill/>
          </a:ln>
        </p:spPr>
      </p:pic>
      <p:sp>
        <p:nvSpPr>
          <p:cNvPr id="529" name="Google Shape;529;p67"/>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התחברו לאתר</a:t>
            </a:r>
            <a:endParaRPr>
              <a:solidFill>
                <a:schemeClr val="dk1"/>
              </a:solidFill>
            </a:endParaRPr>
          </a:p>
        </p:txBody>
      </p:sp>
      <p:sp>
        <p:nvSpPr>
          <p:cNvPr id="530" name="Google Shape;530;p67"/>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31" name="Google Shape;531;p67"/>
          <p:cNvGrpSpPr/>
          <p:nvPr/>
        </p:nvGrpSpPr>
        <p:grpSpPr>
          <a:xfrm>
            <a:off x="751766" y="1028509"/>
            <a:ext cx="873900" cy="873900"/>
            <a:chOff x="21309747" y="11086375"/>
            <a:chExt cx="873900" cy="873900"/>
          </a:xfrm>
        </p:grpSpPr>
        <p:sp>
          <p:nvSpPr>
            <p:cNvPr id="532" name="Google Shape;532;p67"/>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3" name="Google Shape;533;p67"/>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41" title="סרטון פתיחה מה הדיבור.mp4">
            <a:hlinkClick r:id="rId3"/>
          </p:cNvPr>
          <p:cNvPicPr preferRelativeResize="0"/>
          <p:nvPr/>
        </p:nvPicPr>
        <p:blipFill>
          <a:blip r:embed="rId4">
            <a:alphaModFix/>
          </a:blip>
          <a:stretch>
            <a:fillRect/>
          </a:stretch>
        </p:blipFill>
        <p:spPr>
          <a:xfrm>
            <a:off x="0" y="0"/>
            <a:ext cx="24384000" cy="13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68"/>
          <p:cNvPicPr preferRelativeResize="0"/>
          <p:nvPr/>
        </p:nvPicPr>
        <p:blipFill>
          <a:blip r:embed="rId3">
            <a:alphaModFix/>
          </a:blip>
          <a:stretch>
            <a:fillRect/>
          </a:stretch>
        </p:blipFill>
        <p:spPr>
          <a:xfrm>
            <a:off x="7644001" y="2853975"/>
            <a:ext cx="9098100" cy="8948700"/>
          </a:xfrm>
          <a:prstGeom prst="roundRect">
            <a:avLst>
              <a:gd fmla="val 14860" name="adj"/>
            </a:avLst>
          </a:prstGeom>
          <a:noFill/>
          <a:ln>
            <a:noFill/>
          </a:ln>
        </p:spPr>
      </p:pic>
      <p:sp>
        <p:nvSpPr>
          <p:cNvPr id="539" name="Google Shape;539;p68"/>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בתפריט, לחצו על Create</a:t>
            </a:r>
            <a:endParaRPr>
              <a:solidFill>
                <a:schemeClr val="dk1"/>
              </a:solidFill>
            </a:endParaRPr>
          </a:p>
        </p:txBody>
      </p:sp>
      <p:sp>
        <p:nvSpPr>
          <p:cNvPr id="540" name="Google Shape;540;p68"/>
          <p:cNvSpPr/>
          <p:nvPr/>
        </p:nvSpPr>
        <p:spPr>
          <a:xfrm>
            <a:off x="7644000" y="6022732"/>
            <a:ext cx="2732100" cy="873900"/>
          </a:xfrm>
          <a:prstGeom prst="roundRect">
            <a:avLst>
              <a:gd fmla="val 50000" name="adj"/>
            </a:avLst>
          </a:prstGeom>
          <a:noFill/>
          <a:ln cap="flat" cmpd="sng" w="114300">
            <a:solidFill>
              <a:srgbClr val="4285F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rgbClr val="5F6368"/>
              </a:solidFill>
            </a:endParaRPr>
          </a:p>
        </p:txBody>
      </p:sp>
      <p:cxnSp>
        <p:nvCxnSpPr>
          <p:cNvPr id="541" name="Google Shape;541;p68"/>
          <p:cNvCxnSpPr>
            <a:endCxn id="540" idx="1"/>
          </p:cNvCxnSpPr>
          <p:nvPr/>
        </p:nvCxnSpPr>
        <p:spPr>
          <a:xfrm>
            <a:off x="3818100" y="6459682"/>
            <a:ext cx="3825900" cy="0"/>
          </a:xfrm>
          <a:prstGeom prst="straightConnector1">
            <a:avLst/>
          </a:prstGeom>
          <a:noFill/>
          <a:ln cap="flat" cmpd="sng" w="76200">
            <a:solidFill>
              <a:srgbClr val="4285F4"/>
            </a:solidFill>
            <a:prstDash val="solid"/>
            <a:round/>
            <a:headEnd len="med" w="med" type="none"/>
            <a:tailEnd len="med" w="med" type="triangle"/>
          </a:ln>
        </p:spPr>
      </p:cxnSp>
      <p:sp>
        <p:nvSpPr>
          <p:cNvPr id="542" name="Google Shape;542;p68"/>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43" name="Google Shape;543;p68"/>
          <p:cNvGrpSpPr/>
          <p:nvPr/>
        </p:nvGrpSpPr>
        <p:grpSpPr>
          <a:xfrm>
            <a:off x="751766" y="1028509"/>
            <a:ext cx="873900" cy="873900"/>
            <a:chOff x="21309747" y="11086375"/>
            <a:chExt cx="873900" cy="873900"/>
          </a:xfrm>
        </p:grpSpPr>
        <p:sp>
          <p:nvSpPr>
            <p:cNvPr id="544" name="Google Shape;544;p68"/>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5" name="Google Shape;545;p68"/>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69"/>
          <p:cNvPicPr preferRelativeResize="0"/>
          <p:nvPr/>
        </p:nvPicPr>
        <p:blipFill>
          <a:blip r:embed="rId3">
            <a:alphaModFix/>
          </a:blip>
          <a:stretch>
            <a:fillRect/>
          </a:stretch>
        </p:blipFill>
        <p:spPr>
          <a:xfrm>
            <a:off x="1088725" y="2904450"/>
            <a:ext cx="11370000" cy="8830500"/>
          </a:xfrm>
          <a:prstGeom prst="roundRect">
            <a:avLst>
              <a:gd fmla="val 12249" name="adj"/>
            </a:avLst>
          </a:prstGeom>
          <a:noFill/>
          <a:ln>
            <a:noFill/>
          </a:ln>
        </p:spPr>
      </p:pic>
      <p:sp>
        <p:nvSpPr>
          <p:cNvPr id="551" name="Google Shape;551;p69"/>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זה הזמן ליצור את השיר שלנו</a:t>
            </a:r>
            <a:endParaRPr>
              <a:solidFill>
                <a:schemeClr val="dk1"/>
              </a:solidFill>
            </a:endParaRPr>
          </a:p>
        </p:txBody>
      </p:sp>
      <p:sp>
        <p:nvSpPr>
          <p:cNvPr id="552" name="Google Shape;552;p69"/>
          <p:cNvSpPr txBox="1"/>
          <p:nvPr>
            <p:ph type="title"/>
          </p:nvPr>
        </p:nvSpPr>
        <p:spPr>
          <a:xfrm>
            <a:off x="13335000" y="2714025"/>
            <a:ext cx="9963300" cy="33333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בחרו נושא יחד, לדוגמה: צרו שיר על הפיצה האהובה עליכם</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מה בחרתם?</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כתבו את תיאור השיר בתיבה</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400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ה-AI יצור שיר בהתאם לתיאור שכתבתם</a:t>
            </a:r>
            <a:endParaRPr sz="4400">
              <a:solidFill>
                <a:schemeClr val="dk1"/>
              </a:solidFill>
              <a:latin typeface="Google Sans"/>
              <a:ea typeface="Google Sans"/>
              <a:cs typeface="Google Sans"/>
              <a:sym typeface="Google Sans"/>
            </a:endParaRPr>
          </a:p>
        </p:txBody>
      </p:sp>
      <p:sp>
        <p:nvSpPr>
          <p:cNvPr id="553" name="Google Shape;553;p69"/>
          <p:cNvSpPr/>
          <p:nvPr/>
        </p:nvSpPr>
        <p:spPr>
          <a:xfrm>
            <a:off x="5334000" y="4852700"/>
            <a:ext cx="6859500" cy="3333300"/>
          </a:xfrm>
          <a:prstGeom prst="roundRect">
            <a:avLst>
              <a:gd fmla="val 26289" name="adj"/>
            </a:avLst>
          </a:prstGeom>
          <a:noFill/>
          <a:ln cap="flat" cmpd="sng" w="114300">
            <a:solidFill>
              <a:srgbClr val="4285F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rgbClr val="5F6368"/>
              </a:solidFill>
            </a:endParaRPr>
          </a:p>
        </p:txBody>
      </p:sp>
      <p:cxnSp>
        <p:nvCxnSpPr>
          <p:cNvPr id="554" name="Google Shape;554;p69"/>
          <p:cNvCxnSpPr>
            <a:endCxn id="553" idx="3"/>
          </p:cNvCxnSpPr>
          <p:nvPr/>
        </p:nvCxnSpPr>
        <p:spPr>
          <a:xfrm rot="10800000">
            <a:off x="12193500" y="6519350"/>
            <a:ext cx="2132100" cy="0"/>
          </a:xfrm>
          <a:prstGeom prst="straightConnector1">
            <a:avLst/>
          </a:prstGeom>
          <a:noFill/>
          <a:ln cap="flat" cmpd="sng" w="76200">
            <a:solidFill>
              <a:srgbClr val="4285F4"/>
            </a:solidFill>
            <a:prstDash val="solid"/>
            <a:round/>
            <a:headEnd len="med" w="med" type="none"/>
            <a:tailEnd len="med" w="med" type="triangle"/>
          </a:ln>
        </p:spPr>
      </p:cxnSp>
      <p:sp>
        <p:nvSpPr>
          <p:cNvPr id="555" name="Google Shape;555;p69"/>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56" name="Google Shape;556;p69"/>
          <p:cNvGrpSpPr/>
          <p:nvPr/>
        </p:nvGrpSpPr>
        <p:grpSpPr>
          <a:xfrm>
            <a:off x="751766" y="1028509"/>
            <a:ext cx="873900" cy="873900"/>
            <a:chOff x="21309747" y="11086375"/>
            <a:chExt cx="873900" cy="873900"/>
          </a:xfrm>
        </p:grpSpPr>
        <p:sp>
          <p:nvSpPr>
            <p:cNvPr id="557" name="Google Shape;557;p69"/>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8" name="Google Shape;558;p69"/>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0"/>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זה הזמן ליצור את השיר שלנו</a:t>
            </a:r>
            <a:endParaRPr>
              <a:solidFill>
                <a:schemeClr val="dk1"/>
              </a:solidFill>
            </a:endParaRPr>
          </a:p>
        </p:txBody>
      </p:sp>
      <p:sp>
        <p:nvSpPr>
          <p:cNvPr id="564" name="Google Shape;564;p70"/>
          <p:cNvSpPr txBox="1"/>
          <p:nvPr>
            <p:ph type="title"/>
          </p:nvPr>
        </p:nvSpPr>
        <p:spPr>
          <a:xfrm>
            <a:off x="10113075" y="2714025"/>
            <a:ext cx="13185300" cy="33333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4000"/>
              </a:spcAft>
              <a:buClr>
                <a:schemeClr val="accent1"/>
              </a:buClr>
              <a:buSzPts val="4100"/>
              <a:buFont typeface="Google Sans"/>
              <a:buChar char="✦"/>
            </a:pPr>
            <a:r>
              <a:rPr lang="en" sz="4400">
                <a:solidFill>
                  <a:schemeClr val="dk1"/>
                </a:solidFill>
                <a:latin typeface="Google Sans"/>
                <a:ea typeface="Google Sans"/>
                <a:cs typeface="Google Sans"/>
                <a:sym typeface="Google Sans"/>
              </a:rPr>
              <a:t>לחצו על Create</a:t>
            </a:r>
            <a:endParaRPr sz="4400">
              <a:solidFill>
                <a:schemeClr val="dk1"/>
              </a:solidFill>
              <a:latin typeface="Google Sans"/>
              <a:ea typeface="Google Sans"/>
              <a:cs typeface="Google Sans"/>
              <a:sym typeface="Google Sans"/>
            </a:endParaRPr>
          </a:p>
        </p:txBody>
      </p:sp>
      <p:pic>
        <p:nvPicPr>
          <p:cNvPr id="565" name="Google Shape;565;p70"/>
          <p:cNvPicPr preferRelativeResize="0"/>
          <p:nvPr/>
        </p:nvPicPr>
        <p:blipFill>
          <a:blip r:embed="rId3">
            <a:alphaModFix/>
          </a:blip>
          <a:stretch>
            <a:fillRect/>
          </a:stretch>
        </p:blipFill>
        <p:spPr>
          <a:xfrm>
            <a:off x="1088725" y="2904450"/>
            <a:ext cx="11370000" cy="8830500"/>
          </a:xfrm>
          <a:prstGeom prst="roundRect">
            <a:avLst>
              <a:gd fmla="val 12249" name="adj"/>
            </a:avLst>
          </a:prstGeom>
          <a:noFill/>
          <a:ln>
            <a:noFill/>
          </a:ln>
        </p:spPr>
      </p:pic>
      <p:sp>
        <p:nvSpPr>
          <p:cNvPr id="566" name="Google Shape;566;p70"/>
          <p:cNvSpPr/>
          <p:nvPr/>
        </p:nvSpPr>
        <p:spPr>
          <a:xfrm>
            <a:off x="5238750" y="8305800"/>
            <a:ext cx="7050000" cy="1532400"/>
          </a:xfrm>
          <a:prstGeom prst="roundRect">
            <a:avLst>
              <a:gd fmla="val 47763" name="adj"/>
            </a:avLst>
          </a:prstGeom>
          <a:noFill/>
          <a:ln cap="flat" cmpd="sng" w="114300">
            <a:solidFill>
              <a:srgbClr val="4285F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rgbClr val="5F6368"/>
              </a:solidFill>
            </a:endParaRPr>
          </a:p>
        </p:txBody>
      </p:sp>
      <p:cxnSp>
        <p:nvCxnSpPr>
          <p:cNvPr id="567" name="Google Shape;567;p70"/>
          <p:cNvCxnSpPr>
            <a:endCxn id="566" idx="3"/>
          </p:cNvCxnSpPr>
          <p:nvPr/>
        </p:nvCxnSpPr>
        <p:spPr>
          <a:xfrm rot="10800000">
            <a:off x="12288750" y="9072000"/>
            <a:ext cx="2132100" cy="0"/>
          </a:xfrm>
          <a:prstGeom prst="straightConnector1">
            <a:avLst/>
          </a:prstGeom>
          <a:noFill/>
          <a:ln cap="flat" cmpd="sng" w="76200">
            <a:solidFill>
              <a:srgbClr val="4285F4"/>
            </a:solidFill>
            <a:prstDash val="solid"/>
            <a:round/>
            <a:headEnd len="med" w="med" type="none"/>
            <a:tailEnd len="med" w="med" type="triangle"/>
          </a:ln>
        </p:spPr>
      </p:cxnSp>
      <p:sp>
        <p:nvSpPr>
          <p:cNvPr id="568" name="Google Shape;568;p70"/>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69" name="Google Shape;569;p70"/>
          <p:cNvGrpSpPr/>
          <p:nvPr/>
        </p:nvGrpSpPr>
        <p:grpSpPr>
          <a:xfrm>
            <a:off x="751766" y="1028509"/>
            <a:ext cx="873900" cy="873900"/>
            <a:chOff x="21309747" y="11086375"/>
            <a:chExt cx="873900" cy="873900"/>
          </a:xfrm>
        </p:grpSpPr>
        <p:sp>
          <p:nvSpPr>
            <p:cNvPr id="570" name="Google Shape;570;p70"/>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1" name="Google Shape;571;p70"/>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71"/>
          <p:cNvPicPr preferRelativeResize="0"/>
          <p:nvPr/>
        </p:nvPicPr>
        <p:blipFill rotWithShape="1">
          <a:blip r:embed="rId3">
            <a:alphaModFix/>
          </a:blip>
          <a:srcRect b="0" l="0" r="7114" t="0"/>
          <a:stretch/>
        </p:blipFill>
        <p:spPr>
          <a:xfrm>
            <a:off x="4956425" y="2720617"/>
            <a:ext cx="7158600" cy="9438300"/>
          </a:xfrm>
          <a:prstGeom prst="roundRect">
            <a:avLst>
              <a:gd fmla="val 7014" name="adj"/>
            </a:avLst>
          </a:prstGeom>
          <a:noFill/>
          <a:ln>
            <a:noFill/>
          </a:ln>
        </p:spPr>
      </p:pic>
      <p:sp>
        <p:nvSpPr>
          <p:cNvPr id="577" name="Google Shape;577;p71"/>
          <p:cNvSpPr txBox="1"/>
          <p:nvPr>
            <p:ph type="title"/>
          </p:nvPr>
        </p:nvSpPr>
        <p:spPr>
          <a:xfrm>
            <a:off x="12583025" y="994425"/>
            <a:ext cx="106302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לחיצה על כפתור custom תאפשר לכם להוסיף פרטים</a:t>
            </a:r>
            <a:endParaRPr>
              <a:solidFill>
                <a:schemeClr val="dk1"/>
              </a:solidFill>
            </a:endParaRPr>
          </a:p>
        </p:txBody>
      </p:sp>
      <p:sp>
        <p:nvSpPr>
          <p:cNvPr id="578" name="Google Shape;578;p71"/>
          <p:cNvSpPr/>
          <p:nvPr/>
        </p:nvSpPr>
        <p:spPr>
          <a:xfrm>
            <a:off x="6567225" y="2544100"/>
            <a:ext cx="1894200" cy="873900"/>
          </a:xfrm>
          <a:prstGeom prst="roundRect">
            <a:avLst>
              <a:gd fmla="val 47763" name="adj"/>
            </a:avLst>
          </a:prstGeom>
          <a:noFill/>
          <a:ln cap="flat" cmpd="sng" w="114300">
            <a:solidFill>
              <a:srgbClr val="4285F4"/>
            </a:solidFill>
            <a:prstDash val="solid"/>
            <a:round/>
            <a:headEnd len="sm" w="sm" type="none"/>
            <a:tailEnd len="sm" w="sm" type="none"/>
          </a:ln>
        </p:spPr>
        <p:txBody>
          <a:bodyPr anchorCtr="0" anchor="ctr" bIns="243825" lIns="243825" spcFirstLastPara="1" rIns="243825" wrap="square" tIns="243825">
            <a:noAutofit/>
          </a:bodyPr>
          <a:lstStyle/>
          <a:p>
            <a:pPr indent="0" lvl="0" marL="0" rtl="0" algn="ctr">
              <a:spcBef>
                <a:spcPts val="0"/>
              </a:spcBef>
              <a:spcAft>
                <a:spcPts val="0"/>
              </a:spcAft>
              <a:buNone/>
            </a:pPr>
            <a:r>
              <a:t/>
            </a:r>
            <a:endParaRPr sz="3700">
              <a:solidFill>
                <a:srgbClr val="5F6368"/>
              </a:solidFill>
            </a:endParaRPr>
          </a:p>
        </p:txBody>
      </p:sp>
      <p:cxnSp>
        <p:nvCxnSpPr>
          <p:cNvPr id="579" name="Google Shape;579;p71"/>
          <p:cNvCxnSpPr>
            <a:endCxn id="578" idx="0"/>
          </p:cNvCxnSpPr>
          <p:nvPr/>
        </p:nvCxnSpPr>
        <p:spPr>
          <a:xfrm>
            <a:off x="7514325" y="952600"/>
            <a:ext cx="0" cy="1591500"/>
          </a:xfrm>
          <a:prstGeom prst="straightConnector1">
            <a:avLst/>
          </a:prstGeom>
          <a:noFill/>
          <a:ln cap="flat" cmpd="sng" w="76200">
            <a:solidFill>
              <a:srgbClr val="4285F4"/>
            </a:solidFill>
            <a:prstDash val="solid"/>
            <a:round/>
            <a:headEnd len="med" w="med" type="none"/>
            <a:tailEnd len="med" w="med" type="triangle"/>
          </a:ln>
        </p:spPr>
      </p:cxnSp>
      <p:sp>
        <p:nvSpPr>
          <p:cNvPr id="580" name="Google Shape;580;p71"/>
          <p:cNvSpPr txBox="1"/>
          <p:nvPr/>
        </p:nvSpPr>
        <p:spPr>
          <a:xfrm>
            <a:off x="1209400" y="1162575"/>
            <a:ext cx="29160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הדגמה בכיתה</a:t>
            </a:r>
            <a:endParaRPr b="1" sz="2600">
              <a:solidFill>
                <a:srgbClr val="FFFFFF"/>
              </a:solidFill>
              <a:latin typeface="Google Sans"/>
              <a:ea typeface="Google Sans"/>
              <a:cs typeface="Google Sans"/>
              <a:sym typeface="Google Sans"/>
            </a:endParaRPr>
          </a:p>
        </p:txBody>
      </p:sp>
      <p:grpSp>
        <p:nvGrpSpPr>
          <p:cNvPr id="581" name="Google Shape;581;p71"/>
          <p:cNvGrpSpPr/>
          <p:nvPr/>
        </p:nvGrpSpPr>
        <p:grpSpPr>
          <a:xfrm>
            <a:off x="751766" y="1028509"/>
            <a:ext cx="873900" cy="873900"/>
            <a:chOff x="21309747" y="11086375"/>
            <a:chExt cx="873900" cy="873900"/>
          </a:xfrm>
        </p:grpSpPr>
        <p:sp>
          <p:nvSpPr>
            <p:cNvPr id="582" name="Google Shape;582;p71"/>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3" name="Google Shape;583;p71"/>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72"/>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589" name="Google Shape;589;p72"/>
          <p:cNvSpPr txBox="1"/>
          <p:nvPr>
            <p:ph type="title"/>
          </p:nvPr>
        </p:nvSpPr>
        <p:spPr>
          <a:xfrm>
            <a:off x="1673188" y="4496000"/>
            <a:ext cx="16460700" cy="4035900"/>
          </a:xfrm>
          <a:prstGeom prst="rect">
            <a:avLst/>
          </a:prstGeom>
          <a:solidFill>
            <a:srgbClr val="FFFFFF"/>
          </a:solidFill>
        </p:spPr>
        <p:txBody>
          <a:bodyPr anchorCtr="0" anchor="ctr" bIns="91425" lIns="91425" spcFirstLastPara="1" rIns="1463025" wrap="square" tIns="91425">
            <a:noAutofit/>
          </a:bodyPr>
          <a:lstStyle/>
          <a:p>
            <a:pPr indent="0" lvl="0" marL="0" rtl="1" algn="r">
              <a:lnSpc>
                <a:spcPct val="100000"/>
              </a:lnSpc>
              <a:spcBef>
                <a:spcPts val="0"/>
              </a:spcBef>
              <a:spcAft>
                <a:spcPts val="0"/>
              </a:spcAft>
              <a:buNone/>
            </a:pPr>
            <a:r>
              <a:rPr b="1" lang="en" sz="9200">
                <a:solidFill>
                  <a:schemeClr val="dk1"/>
                </a:solidFill>
                <a:latin typeface="Google Sans"/>
                <a:ea typeface="Google Sans"/>
                <a:cs typeface="Google Sans"/>
                <a:sym typeface="Google Sans"/>
              </a:rPr>
              <a:t>שתפו</a:t>
            </a:r>
            <a:r>
              <a:rPr b="1" lang="en" sz="9200">
                <a:solidFill>
                  <a:schemeClr val="dk1"/>
                </a:solidFill>
                <a:latin typeface="Google Sans"/>
                <a:ea typeface="Google Sans"/>
                <a:cs typeface="Google Sans"/>
                <a:sym typeface="Google Sans"/>
              </a:rPr>
              <a:t> בכיתה את השיר שהפקנו יחד עם הבינה המלאכותית</a:t>
            </a:r>
            <a:endParaRPr b="1" sz="9200">
              <a:solidFill>
                <a:schemeClr val="dk1"/>
              </a:solidFill>
              <a:latin typeface="Google Sans"/>
              <a:ea typeface="Google Sans"/>
              <a:cs typeface="Google Sans"/>
              <a:sym typeface="Google Sans"/>
            </a:endParaRPr>
          </a:p>
        </p:txBody>
      </p:sp>
      <p:pic>
        <p:nvPicPr>
          <p:cNvPr id="590" name="Google Shape;590;p72"/>
          <p:cNvPicPr preferRelativeResize="0"/>
          <p:nvPr/>
        </p:nvPicPr>
        <p:blipFill rotWithShape="1">
          <a:blip r:embed="rId4">
            <a:alphaModFix/>
          </a:blip>
          <a:srcRect b="9711" l="8961" r="9426" t="8675"/>
          <a:stretch/>
        </p:blipFill>
        <p:spPr>
          <a:xfrm>
            <a:off x="17298250" y="3806139"/>
            <a:ext cx="5415600" cy="5415600"/>
          </a:xfrm>
          <a:prstGeom prst="ellipse">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3"/>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יצירתיות בעידן הבינה המלאכותית</a:t>
            </a:r>
            <a:endParaRPr>
              <a:solidFill>
                <a:schemeClr val="dk1"/>
              </a:solidFill>
            </a:endParaRPr>
          </a:p>
        </p:txBody>
      </p:sp>
      <p:sp>
        <p:nvSpPr>
          <p:cNvPr id="596" name="Google Shape;596;p73"/>
          <p:cNvSpPr txBox="1"/>
          <p:nvPr>
            <p:ph type="title"/>
          </p:nvPr>
        </p:nvSpPr>
        <p:spPr>
          <a:xfrm>
            <a:off x="3581400" y="2714025"/>
            <a:ext cx="19716900" cy="1045500"/>
          </a:xfrm>
          <a:prstGeom prst="rect">
            <a:avLst/>
          </a:prstGeom>
          <a:noFill/>
        </p:spPr>
        <p:txBody>
          <a:bodyPr anchorCtr="0" anchor="t" bIns="91425" lIns="91425" spcFirstLastPara="1" rIns="365750" wrap="square" tIns="91425">
            <a:noAutofit/>
          </a:bodyPr>
          <a:lstStyle/>
          <a:p>
            <a:pPr indent="-580390" lvl="0" marL="457200" rtl="1" algn="r">
              <a:lnSpc>
                <a:spcPct val="100000"/>
              </a:lnSpc>
              <a:spcBef>
                <a:spcPts val="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ראינו כמה קל ליצור מוזיקה באמצעות הבינה המלאכותית. בעזרת הטכנולוגיה כל אחד יכול ליצור שיר.</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הטכנולוגיה החדשה הזו מעלה שאלות, מה התפקיד של יוצרים בעידן הבינה המלאכותית?</a:t>
            </a:r>
            <a:endParaRPr sz="4400">
              <a:solidFill>
                <a:schemeClr val="dk1"/>
              </a:solidFill>
              <a:latin typeface="Google Sans"/>
              <a:ea typeface="Google Sans"/>
              <a:cs typeface="Google Sans"/>
              <a:sym typeface="Google Sans"/>
            </a:endParaRPr>
          </a:p>
          <a:p>
            <a:pPr indent="-580390" lvl="0" marL="457200" rtl="1" algn="r">
              <a:lnSpc>
                <a:spcPct val="100000"/>
              </a:lnSpc>
              <a:spcBef>
                <a:spcPts val="4000"/>
              </a:spcBef>
              <a:spcAft>
                <a:spcPts val="0"/>
              </a:spcAft>
              <a:buClr>
                <a:schemeClr val="accent1"/>
              </a:buClr>
              <a:buSzPts val="4100"/>
              <a:buFont typeface="Google Sans"/>
              <a:buChar char="✦"/>
            </a:pPr>
            <a:r>
              <a:rPr lang="en" sz="4400">
                <a:solidFill>
                  <a:schemeClr val="dk1"/>
                </a:solidFill>
                <a:latin typeface="Google Sans"/>
                <a:ea typeface="Google Sans"/>
                <a:cs typeface="Google Sans"/>
                <a:sym typeface="Google Sans"/>
              </a:rPr>
              <a:t>האם מוזיקאי הוא בהכרח אדם שיודע לשיר, לנגן או להלחין?</a:t>
            </a:r>
            <a:endParaRPr sz="4400">
              <a:solidFill>
                <a:schemeClr val="dk1"/>
              </a:solidFill>
              <a:latin typeface="Google Sans"/>
              <a:ea typeface="Google Sans"/>
              <a:cs typeface="Google Sans"/>
              <a:sym typeface="Google Sans"/>
            </a:endParaRPr>
          </a:p>
          <a:p>
            <a:pPr indent="0" lvl="0" marL="457200" rtl="1" algn="r">
              <a:lnSpc>
                <a:spcPct val="100000"/>
              </a:lnSpc>
              <a:spcBef>
                <a:spcPts val="4000"/>
              </a:spcBef>
              <a:spcAft>
                <a:spcPts val="4000"/>
              </a:spcAft>
              <a:buNone/>
            </a:pPr>
            <a:r>
              <a:t/>
            </a:r>
            <a:endParaRPr sz="4400">
              <a:solidFill>
                <a:schemeClr val="dk1"/>
              </a:solidFill>
              <a:latin typeface="Google Sans"/>
              <a:ea typeface="Google Sans"/>
              <a:cs typeface="Google Sans"/>
              <a:sym typeface="Google Sans"/>
            </a:endParaRPr>
          </a:p>
        </p:txBody>
      </p:sp>
      <p:sp>
        <p:nvSpPr>
          <p:cNvPr id="597" name="Google Shape;597;p73"/>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598" name="Google Shape;598;p73"/>
          <p:cNvGrpSpPr/>
          <p:nvPr/>
        </p:nvGrpSpPr>
        <p:grpSpPr>
          <a:xfrm>
            <a:off x="751766" y="1028509"/>
            <a:ext cx="873900" cy="873900"/>
            <a:chOff x="21309747" y="11086375"/>
            <a:chExt cx="873900" cy="873900"/>
          </a:xfrm>
        </p:grpSpPr>
        <p:sp>
          <p:nvSpPr>
            <p:cNvPr id="599" name="Google Shape;599;p7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p7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601" name="Google Shape;601;p73"/>
          <p:cNvPicPr preferRelativeResize="0"/>
          <p:nvPr/>
        </p:nvPicPr>
        <p:blipFill rotWithShape="1">
          <a:blip r:embed="rId3">
            <a:alphaModFix/>
          </a:blip>
          <a:srcRect b="9711" l="8961" r="9426" t="8675"/>
          <a:stretch/>
        </p:blipFill>
        <p:spPr>
          <a:xfrm>
            <a:off x="1365525" y="5970589"/>
            <a:ext cx="5415600" cy="54156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4"/>
          <p:cNvSpPr txBox="1"/>
          <p:nvPr>
            <p:ph type="title"/>
          </p:nvPr>
        </p:nvSpPr>
        <p:spPr>
          <a:xfrm>
            <a:off x="6932550" y="994425"/>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עשינו?</a:t>
            </a:r>
            <a:endParaRPr>
              <a:solidFill>
                <a:schemeClr val="dk1"/>
              </a:solidFill>
            </a:endParaRPr>
          </a:p>
        </p:txBody>
      </p:sp>
      <p:sp>
        <p:nvSpPr>
          <p:cNvPr id="607" name="Google Shape;607;p74"/>
          <p:cNvSpPr txBox="1"/>
          <p:nvPr>
            <p:ph type="title"/>
          </p:nvPr>
        </p:nvSpPr>
        <p:spPr>
          <a:xfrm>
            <a:off x="590337" y="3459675"/>
            <a:ext cx="11104500" cy="3333300"/>
          </a:xfrm>
          <a:prstGeom prst="rect">
            <a:avLst/>
          </a:prstGeom>
          <a:noFill/>
        </p:spPr>
        <p:txBody>
          <a:bodyPr anchorCtr="0" anchor="t" bIns="91425" lIns="91425" spcFirstLastPara="1" rIns="365750" wrap="square" tIns="91425">
            <a:noAutofit/>
          </a:bodyPr>
          <a:lstStyle/>
          <a:p>
            <a:pPr indent="-561340" lvl="0" marL="457200" rtl="1" algn="r">
              <a:lnSpc>
                <a:spcPct val="115000"/>
              </a:lnSpc>
              <a:spcBef>
                <a:spcPts val="0"/>
              </a:spcBef>
              <a:spcAft>
                <a:spcPts val="2500"/>
              </a:spcAft>
              <a:buClr>
                <a:schemeClr val="accent1"/>
              </a:buClr>
              <a:buSzPts val="3800"/>
              <a:buFont typeface="Google Sans"/>
              <a:buChar char="✦"/>
            </a:pPr>
            <a:r>
              <a:rPr lang="en" sz="4600">
                <a:solidFill>
                  <a:schemeClr val="dk1"/>
                </a:solidFill>
                <a:latin typeface="Google Sans"/>
                <a:ea typeface="Google Sans"/>
                <a:cs typeface="Google Sans"/>
                <a:sym typeface="Google Sans"/>
              </a:rPr>
              <a:t>יצירת שירים עם AI: הקלדנו תיאור שיר והתאמנו את הסגנון המוזיקלי.</a:t>
            </a:r>
            <a:endParaRPr sz="4600">
              <a:solidFill>
                <a:schemeClr val="dk1"/>
              </a:solidFill>
              <a:latin typeface="Google Sans"/>
              <a:ea typeface="Google Sans"/>
              <a:cs typeface="Google Sans"/>
              <a:sym typeface="Google Sans"/>
            </a:endParaRPr>
          </a:p>
        </p:txBody>
      </p:sp>
      <p:sp>
        <p:nvSpPr>
          <p:cNvPr id="608" name="Google Shape;608;p74"/>
          <p:cNvSpPr txBox="1"/>
          <p:nvPr>
            <p:ph type="title"/>
          </p:nvPr>
        </p:nvSpPr>
        <p:spPr>
          <a:xfrm>
            <a:off x="12757825" y="3459675"/>
            <a:ext cx="10540500" cy="3333300"/>
          </a:xfrm>
          <a:prstGeom prst="rect">
            <a:avLst/>
          </a:prstGeom>
          <a:noFill/>
        </p:spPr>
        <p:txBody>
          <a:bodyPr anchorCtr="0" anchor="t" bIns="91425" lIns="91425" spcFirstLastPara="1" rIns="365750" wrap="square" tIns="91425">
            <a:noAutofit/>
          </a:bodyPr>
          <a:lstStyle/>
          <a:p>
            <a:pPr indent="-561340" lvl="0" marL="457200" rtl="1" algn="r">
              <a:lnSpc>
                <a:spcPct val="115000"/>
              </a:lnSpc>
              <a:spcBef>
                <a:spcPts val="0"/>
              </a:spcBef>
              <a:spcAft>
                <a:spcPts val="2500"/>
              </a:spcAft>
              <a:buClr>
                <a:schemeClr val="accent1"/>
              </a:buClr>
              <a:buSzPts val="3800"/>
              <a:buFont typeface="Google Sans"/>
              <a:buChar char="✦"/>
            </a:pPr>
            <a:r>
              <a:rPr lang="en" sz="4600">
                <a:solidFill>
                  <a:schemeClr val="dk1"/>
                </a:solidFill>
                <a:latin typeface="Google Sans"/>
                <a:ea typeface="Google Sans"/>
                <a:cs typeface="Google Sans"/>
                <a:sym typeface="Google Sans"/>
              </a:rPr>
              <a:t>יצירת מוזיקה באמצעות ציור ו-AI: יצרנו מנגינות חדשות שמושפעות מסגנון הציור שלנו.</a:t>
            </a:r>
            <a:endParaRPr sz="4600">
              <a:solidFill>
                <a:schemeClr val="dk1"/>
              </a:solidFill>
              <a:latin typeface="Google Sans"/>
              <a:ea typeface="Google Sans"/>
              <a:cs typeface="Google Sans"/>
              <a:sym typeface="Google Sans"/>
            </a:endParaRPr>
          </a:p>
        </p:txBody>
      </p:sp>
      <p:sp>
        <p:nvSpPr>
          <p:cNvPr id="609" name="Google Shape;609;p74"/>
          <p:cNvSpPr txBox="1"/>
          <p:nvPr>
            <p:ph type="title"/>
          </p:nvPr>
        </p:nvSpPr>
        <p:spPr>
          <a:xfrm>
            <a:off x="1154370" y="2199025"/>
            <a:ext cx="10540500" cy="1045500"/>
          </a:xfrm>
          <a:prstGeom prst="rect">
            <a:avLst/>
          </a:prstGeom>
          <a:noFill/>
        </p:spPr>
        <p:txBody>
          <a:bodyPr anchorCtr="0" anchor="t" bIns="91425" lIns="91425" spcFirstLastPara="1" rIns="0" wrap="square" tIns="91425">
            <a:noAutofit/>
          </a:bodyPr>
          <a:lstStyle/>
          <a:p>
            <a:pPr indent="0" lvl="0" marL="0" rtl="1" algn="r">
              <a:lnSpc>
                <a:spcPct val="115000"/>
              </a:lnSpc>
              <a:spcBef>
                <a:spcPts val="0"/>
              </a:spcBef>
              <a:spcAft>
                <a:spcPts val="4000"/>
              </a:spcAft>
              <a:buNone/>
            </a:pPr>
            <a:r>
              <a:rPr b="1" lang="en" sz="6000">
                <a:solidFill>
                  <a:schemeClr val="accent1"/>
                </a:solidFill>
                <a:latin typeface="Google Sans"/>
                <a:ea typeface="Google Sans"/>
                <a:cs typeface="Google Sans"/>
                <a:sym typeface="Google Sans"/>
              </a:rPr>
              <a:t>Suno</a:t>
            </a:r>
            <a:endParaRPr b="1" sz="6000">
              <a:solidFill>
                <a:schemeClr val="accent1"/>
              </a:solidFill>
              <a:latin typeface="Google Sans"/>
              <a:ea typeface="Google Sans"/>
              <a:cs typeface="Google Sans"/>
              <a:sym typeface="Google Sans"/>
            </a:endParaRPr>
          </a:p>
        </p:txBody>
      </p:sp>
      <p:sp>
        <p:nvSpPr>
          <p:cNvPr id="610" name="Google Shape;610;p74"/>
          <p:cNvSpPr txBox="1"/>
          <p:nvPr>
            <p:ph type="title"/>
          </p:nvPr>
        </p:nvSpPr>
        <p:spPr>
          <a:xfrm>
            <a:off x="12757825" y="2199025"/>
            <a:ext cx="10540500" cy="1045500"/>
          </a:xfrm>
          <a:prstGeom prst="rect">
            <a:avLst/>
          </a:prstGeom>
          <a:noFill/>
        </p:spPr>
        <p:txBody>
          <a:bodyPr anchorCtr="0" anchor="t" bIns="91425" lIns="91425" spcFirstLastPara="1" rIns="0" wrap="square" tIns="91425">
            <a:noAutofit/>
          </a:bodyPr>
          <a:lstStyle/>
          <a:p>
            <a:pPr indent="0" lvl="0" marL="0" rtl="1" algn="r">
              <a:lnSpc>
                <a:spcPct val="115000"/>
              </a:lnSpc>
              <a:spcBef>
                <a:spcPts val="0"/>
              </a:spcBef>
              <a:spcAft>
                <a:spcPts val="4000"/>
              </a:spcAft>
              <a:buNone/>
            </a:pPr>
            <a:r>
              <a:rPr b="1" lang="en" sz="6000">
                <a:solidFill>
                  <a:schemeClr val="accent1"/>
                </a:solidFill>
                <a:latin typeface="Google Sans"/>
                <a:ea typeface="Google Sans"/>
                <a:cs typeface="Google Sans"/>
                <a:sym typeface="Google Sans"/>
              </a:rPr>
              <a:t>Musical Canvas</a:t>
            </a:r>
            <a:endParaRPr b="1" sz="6000">
              <a:solidFill>
                <a:schemeClr val="accent1"/>
              </a:solidFill>
              <a:latin typeface="Google Sans"/>
              <a:ea typeface="Google Sans"/>
              <a:cs typeface="Google Sans"/>
              <a:sym typeface="Google Sans"/>
            </a:endParaRPr>
          </a:p>
        </p:txBody>
      </p:sp>
      <p:sp>
        <p:nvSpPr>
          <p:cNvPr id="611" name="Google Shape;611;p74"/>
          <p:cNvSpPr txBox="1"/>
          <p:nvPr>
            <p:ph type="title"/>
          </p:nvPr>
        </p:nvSpPr>
        <p:spPr>
          <a:xfrm>
            <a:off x="7017625" y="6728713"/>
            <a:ext cx="16280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למדנו?</a:t>
            </a:r>
            <a:endParaRPr>
              <a:solidFill>
                <a:schemeClr val="dk1"/>
              </a:solidFill>
            </a:endParaRPr>
          </a:p>
        </p:txBody>
      </p:sp>
      <p:sp>
        <p:nvSpPr>
          <p:cNvPr id="612" name="Google Shape;612;p74"/>
          <p:cNvSpPr txBox="1"/>
          <p:nvPr>
            <p:ph type="title"/>
          </p:nvPr>
        </p:nvSpPr>
        <p:spPr>
          <a:xfrm>
            <a:off x="423350" y="7992900"/>
            <a:ext cx="22840800" cy="2635200"/>
          </a:xfrm>
          <a:prstGeom prst="rect">
            <a:avLst/>
          </a:prstGeom>
          <a:noFill/>
        </p:spPr>
        <p:txBody>
          <a:bodyPr anchorCtr="0" anchor="t" bIns="91425" lIns="91425" spcFirstLastPara="1" rIns="365750" wrap="square" tIns="91425">
            <a:noAutofit/>
          </a:bodyPr>
          <a:lstStyle/>
          <a:p>
            <a:pPr indent="-561340" lvl="0" marL="457200" rtl="1" algn="r">
              <a:lnSpc>
                <a:spcPct val="100000"/>
              </a:lnSpc>
              <a:spcBef>
                <a:spcPts val="0"/>
              </a:spcBef>
              <a:spcAft>
                <a:spcPts val="0"/>
              </a:spcAft>
              <a:buClr>
                <a:schemeClr val="accent4"/>
              </a:buClr>
              <a:buSzPts val="3800"/>
              <a:buFont typeface="Google Sans"/>
              <a:buChar char="✦"/>
            </a:pPr>
            <a:r>
              <a:rPr lang="en" sz="4600">
                <a:solidFill>
                  <a:schemeClr val="dk1"/>
                </a:solidFill>
                <a:latin typeface="Google Sans"/>
                <a:ea typeface="Google Sans"/>
                <a:cs typeface="Google Sans"/>
                <a:sym typeface="Google Sans"/>
              </a:rPr>
              <a:t>הבינה המלאכותית מאפשרת לנו ליצור מוזיקה </a:t>
            </a:r>
            <a:r>
              <a:rPr lang="en" sz="4600">
                <a:solidFill>
                  <a:schemeClr val="dk1"/>
                </a:solidFill>
                <a:latin typeface="Google Sans"/>
                <a:ea typeface="Google Sans"/>
                <a:cs typeface="Google Sans"/>
                <a:sym typeface="Google Sans"/>
              </a:rPr>
              <a:t>וצלילים</a:t>
            </a:r>
            <a:r>
              <a:rPr lang="en" sz="4600">
                <a:solidFill>
                  <a:schemeClr val="dk1"/>
                </a:solidFill>
                <a:latin typeface="Google Sans"/>
                <a:ea typeface="Google Sans"/>
                <a:cs typeface="Google Sans"/>
                <a:sym typeface="Google Sans"/>
              </a:rPr>
              <a:t> חדשים גם ללא ידע במוזיקה.</a:t>
            </a:r>
            <a:endParaRPr sz="4600">
              <a:solidFill>
                <a:schemeClr val="dk1"/>
              </a:solidFill>
              <a:latin typeface="Google Sans"/>
              <a:ea typeface="Google Sans"/>
              <a:cs typeface="Google Sans"/>
              <a:sym typeface="Google Sans"/>
            </a:endParaRPr>
          </a:p>
          <a:p>
            <a:pPr indent="-561340" lvl="0" marL="457200" rtl="1" algn="r">
              <a:lnSpc>
                <a:spcPct val="100000"/>
              </a:lnSpc>
              <a:spcBef>
                <a:spcPts val="2500"/>
              </a:spcBef>
              <a:spcAft>
                <a:spcPts val="2500"/>
              </a:spcAft>
              <a:buClr>
                <a:schemeClr val="accent4"/>
              </a:buClr>
              <a:buSzPts val="3800"/>
              <a:buFont typeface="Google Sans"/>
              <a:buChar char="✦"/>
            </a:pPr>
            <a:r>
              <a:rPr lang="en" sz="4600">
                <a:solidFill>
                  <a:schemeClr val="dk1"/>
                </a:solidFill>
                <a:latin typeface="Google Sans"/>
                <a:ea typeface="Google Sans"/>
                <a:cs typeface="Google Sans"/>
                <a:sym typeface="Google Sans"/>
              </a:rPr>
              <a:t>החיבור בין אדם לטכנולוגיה מאפשר לנו לחדש וליצור בצורה ייחודית.</a:t>
            </a:r>
            <a:endParaRPr sz="4600">
              <a:solidFill>
                <a:schemeClr val="dk1"/>
              </a:solidFill>
              <a:latin typeface="Google Sans"/>
              <a:ea typeface="Google Sans"/>
              <a:cs typeface="Google Sans"/>
              <a:sym typeface="Google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5"/>
          <p:cNvSpPr/>
          <p:nvPr/>
        </p:nvSpPr>
        <p:spPr>
          <a:xfrm>
            <a:off x="10204225" y="3050625"/>
            <a:ext cx="5309700" cy="5627700"/>
          </a:xfrm>
          <a:prstGeom prst="rect">
            <a:avLst/>
          </a:prstGeom>
          <a:noFill/>
          <a:ln>
            <a:noFill/>
          </a:ln>
        </p:spPr>
        <p:txBody>
          <a:bodyPr anchorCtr="0" anchor="t" bIns="91425" lIns="182875" spcFirstLastPara="1" rIns="182875" wrap="square" tIns="1280150">
            <a:noAutofit/>
          </a:bodyPr>
          <a:lstStyle/>
          <a:p>
            <a:pPr indent="0" lvl="0" marL="0" rtl="1" algn="ctr">
              <a:spcBef>
                <a:spcPts val="0"/>
              </a:spcBef>
              <a:spcAft>
                <a:spcPts val="0"/>
              </a:spcAft>
              <a:buNone/>
            </a:pPr>
            <a:r>
              <a:rPr b="1" lang="en" sz="4200">
                <a:solidFill>
                  <a:schemeClr val="dk1"/>
                </a:solidFill>
                <a:latin typeface="Google Sans"/>
                <a:ea typeface="Google Sans"/>
                <a:cs typeface="Google Sans"/>
                <a:sym typeface="Google Sans"/>
              </a:rPr>
              <a:t>איפה בחיי היומיום שלכם תוכלו להשתמש בטכנולוגיית הבינה המלאכותית שלמדנו עליה?</a:t>
            </a:r>
            <a:endParaRPr b="1" sz="4200">
              <a:solidFill>
                <a:schemeClr val="dk1"/>
              </a:solidFill>
              <a:latin typeface="Google Sans"/>
              <a:ea typeface="Google Sans"/>
              <a:cs typeface="Google Sans"/>
              <a:sym typeface="Google Sans"/>
            </a:endParaRPr>
          </a:p>
        </p:txBody>
      </p:sp>
      <p:sp>
        <p:nvSpPr>
          <p:cNvPr id="618" name="Google Shape;618;p75"/>
          <p:cNvSpPr/>
          <p:nvPr/>
        </p:nvSpPr>
        <p:spPr>
          <a:xfrm>
            <a:off x="5868625" y="3050621"/>
            <a:ext cx="4335600" cy="5627700"/>
          </a:xfrm>
          <a:prstGeom prst="rect">
            <a:avLst/>
          </a:prstGeom>
          <a:noFill/>
          <a:ln>
            <a:noFill/>
          </a:ln>
        </p:spPr>
        <p:txBody>
          <a:bodyPr anchorCtr="0" anchor="t" bIns="91425" lIns="182875" spcFirstLastPara="1" rIns="182875" wrap="square" tIns="1280150">
            <a:noAutofit/>
          </a:bodyPr>
          <a:lstStyle/>
          <a:p>
            <a:pPr indent="0" lvl="0" marL="0" marR="0" rtl="1" algn="ctr">
              <a:lnSpc>
                <a:spcPct val="100000"/>
              </a:lnSpc>
              <a:spcBef>
                <a:spcPts val="0"/>
              </a:spcBef>
              <a:spcAft>
                <a:spcPts val="0"/>
              </a:spcAft>
              <a:buNone/>
            </a:pPr>
            <a:r>
              <a:rPr b="1" lang="en" sz="4200">
                <a:solidFill>
                  <a:schemeClr val="dk1"/>
                </a:solidFill>
                <a:latin typeface="Google Sans"/>
                <a:ea typeface="Google Sans"/>
                <a:cs typeface="Google Sans"/>
                <a:sym typeface="Google Sans"/>
              </a:rPr>
              <a:t>איך אפשר להשתמש בבינה </a:t>
            </a:r>
            <a:r>
              <a:rPr b="1" lang="en" sz="4200">
                <a:solidFill>
                  <a:schemeClr val="dk1"/>
                </a:solidFill>
                <a:latin typeface="Google Sans"/>
                <a:ea typeface="Google Sans"/>
                <a:cs typeface="Google Sans"/>
                <a:sym typeface="Google Sans"/>
              </a:rPr>
              <a:t>המלאכותית</a:t>
            </a:r>
            <a:r>
              <a:rPr b="1" lang="en" sz="4200">
                <a:solidFill>
                  <a:schemeClr val="dk1"/>
                </a:solidFill>
                <a:latin typeface="Google Sans"/>
                <a:ea typeface="Google Sans"/>
                <a:cs typeface="Google Sans"/>
                <a:sym typeface="Google Sans"/>
              </a:rPr>
              <a:t> כדי לעזור לאנשים שסביבנו?</a:t>
            </a:r>
            <a:endParaRPr b="1" sz="4200">
              <a:solidFill>
                <a:schemeClr val="dk1"/>
              </a:solidFill>
              <a:latin typeface="Google Sans"/>
              <a:ea typeface="Google Sans"/>
              <a:cs typeface="Google Sans"/>
              <a:sym typeface="Google Sans"/>
            </a:endParaRPr>
          </a:p>
        </p:txBody>
      </p:sp>
      <p:sp>
        <p:nvSpPr>
          <p:cNvPr id="619" name="Google Shape;619;p75"/>
          <p:cNvSpPr/>
          <p:nvPr/>
        </p:nvSpPr>
        <p:spPr>
          <a:xfrm>
            <a:off x="1046000" y="3050621"/>
            <a:ext cx="4335600" cy="5627700"/>
          </a:xfrm>
          <a:prstGeom prst="rect">
            <a:avLst/>
          </a:prstGeom>
          <a:noFill/>
          <a:ln>
            <a:noFill/>
          </a:ln>
        </p:spPr>
        <p:txBody>
          <a:bodyPr anchorCtr="0" anchor="t" bIns="91425" lIns="182875" spcFirstLastPara="1" rIns="182875" wrap="square" tIns="1280150">
            <a:noAutofit/>
          </a:bodyPr>
          <a:lstStyle/>
          <a:p>
            <a:pPr indent="0" lvl="0" marL="0" marR="0" rtl="1" algn="ctr">
              <a:lnSpc>
                <a:spcPct val="100000"/>
              </a:lnSpc>
              <a:spcBef>
                <a:spcPts val="0"/>
              </a:spcBef>
              <a:spcAft>
                <a:spcPts val="0"/>
              </a:spcAft>
              <a:buNone/>
            </a:pPr>
            <a:r>
              <a:rPr b="1" lang="en" sz="4200">
                <a:solidFill>
                  <a:schemeClr val="dk1"/>
                </a:solidFill>
                <a:latin typeface="Google Sans"/>
                <a:ea typeface="Google Sans"/>
                <a:cs typeface="Google Sans"/>
                <a:sym typeface="Google Sans"/>
              </a:rPr>
              <a:t>מה למדתם על הקשר בין טכנולוגיה ליצירתיות</a:t>
            </a:r>
            <a:r>
              <a:rPr b="1" lang="en" sz="4200">
                <a:solidFill>
                  <a:schemeClr val="dk1"/>
                </a:solidFill>
                <a:latin typeface="Google Sans"/>
                <a:ea typeface="Google Sans"/>
                <a:cs typeface="Google Sans"/>
                <a:sym typeface="Google Sans"/>
              </a:rPr>
              <a:t>?</a:t>
            </a:r>
            <a:endParaRPr b="1" sz="4200">
              <a:solidFill>
                <a:schemeClr val="dk1"/>
              </a:solidFill>
              <a:latin typeface="Google Sans"/>
              <a:ea typeface="Google Sans"/>
              <a:cs typeface="Google Sans"/>
              <a:sym typeface="Google Sans"/>
            </a:endParaRPr>
          </a:p>
        </p:txBody>
      </p:sp>
      <p:sp>
        <p:nvSpPr>
          <p:cNvPr id="620" name="Google Shape;620;p75"/>
          <p:cNvSpPr/>
          <p:nvPr/>
        </p:nvSpPr>
        <p:spPr>
          <a:xfrm>
            <a:off x="11988025" y="2120487"/>
            <a:ext cx="1743900" cy="1743600"/>
          </a:xfrm>
          <a:prstGeom prst="ellipse">
            <a:avLst/>
          </a:prstGeom>
          <a:no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1" name="Google Shape;621;p75"/>
          <p:cNvPicPr preferRelativeResize="0"/>
          <p:nvPr/>
        </p:nvPicPr>
        <p:blipFill rotWithShape="1">
          <a:blip r:embed="rId3">
            <a:alphaModFix/>
          </a:blip>
          <a:srcRect b="0" l="0" r="24630" t="0"/>
          <a:stretch/>
        </p:blipFill>
        <p:spPr>
          <a:xfrm>
            <a:off x="15513877" y="1029976"/>
            <a:ext cx="8873176" cy="11656049"/>
          </a:xfrm>
          <a:prstGeom prst="rect">
            <a:avLst/>
          </a:prstGeom>
          <a:noFill/>
          <a:ln>
            <a:noFill/>
          </a:ln>
        </p:spPr>
      </p:pic>
      <p:grpSp>
        <p:nvGrpSpPr>
          <p:cNvPr id="622" name="Google Shape;622;p75"/>
          <p:cNvGrpSpPr/>
          <p:nvPr/>
        </p:nvGrpSpPr>
        <p:grpSpPr>
          <a:xfrm>
            <a:off x="12235241" y="2367537"/>
            <a:ext cx="1249590" cy="1249590"/>
            <a:chOff x="21309747" y="11086375"/>
            <a:chExt cx="873900" cy="873900"/>
          </a:xfrm>
        </p:grpSpPr>
        <p:sp>
          <p:nvSpPr>
            <p:cNvPr id="623" name="Google Shape;623;p7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4" name="Google Shape;624;p7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25" name="Google Shape;625;p75"/>
          <p:cNvSpPr txBox="1"/>
          <p:nvPr/>
        </p:nvSpPr>
        <p:spPr>
          <a:xfrm>
            <a:off x="19560728" y="6212725"/>
            <a:ext cx="3679200" cy="1514700"/>
          </a:xfrm>
          <a:prstGeom prst="rect">
            <a:avLst/>
          </a:prstGeom>
          <a:noFill/>
          <a:ln>
            <a:noFill/>
          </a:ln>
        </p:spPr>
        <p:txBody>
          <a:bodyPr anchorCtr="0" anchor="t" bIns="91425" lIns="91425" spcFirstLastPara="1" rIns="91425" wrap="square" tIns="91425">
            <a:spAutoFit/>
          </a:bodyPr>
          <a:lstStyle/>
          <a:p>
            <a:pPr indent="0" lvl="0" marL="0" rtl="1" algn="ctr">
              <a:lnSpc>
                <a:spcPct val="90000"/>
              </a:lnSpc>
              <a:spcBef>
                <a:spcPts val="0"/>
              </a:spcBef>
              <a:spcAft>
                <a:spcPts val="0"/>
              </a:spcAft>
              <a:buNone/>
            </a:pPr>
            <a:r>
              <a:rPr b="1" lang="en" sz="9600">
                <a:solidFill>
                  <a:schemeClr val="dk1"/>
                </a:solidFill>
                <a:latin typeface="Google Sans"/>
                <a:ea typeface="Google Sans"/>
                <a:cs typeface="Google Sans"/>
                <a:sym typeface="Google Sans"/>
              </a:rPr>
              <a:t>סיכום</a:t>
            </a:r>
            <a:endParaRPr sz="9600">
              <a:solidFill>
                <a:schemeClr val="dk1"/>
              </a:solidFill>
            </a:endParaRPr>
          </a:p>
        </p:txBody>
      </p:sp>
      <p:sp>
        <p:nvSpPr>
          <p:cNvPr id="626" name="Google Shape;626;p75"/>
          <p:cNvSpPr/>
          <p:nvPr/>
        </p:nvSpPr>
        <p:spPr>
          <a:xfrm>
            <a:off x="7164475" y="2120487"/>
            <a:ext cx="1743900" cy="1743600"/>
          </a:xfrm>
          <a:prstGeom prst="ellipse">
            <a:avLst/>
          </a:prstGeom>
          <a:no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27" name="Google Shape;627;p75"/>
          <p:cNvGrpSpPr/>
          <p:nvPr/>
        </p:nvGrpSpPr>
        <p:grpSpPr>
          <a:xfrm>
            <a:off x="7411630" y="2367537"/>
            <a:ext cx="1249590" cy="1249590"/>
            <a:chOff x="21309747" y="11086375"/>
            <a:chExt cx="873900" cy="873900"/>
          </a:xfrm>
        </p:grpSpPr>
        <p:sp>
          <p:nvSpPr>
            <p:cNvPr id="628" name="Google Shape;628;p7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9" name="Google Shape;629;p7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30" name="Google Shape;630;p75"/>
          <p:cNvSpPr/>
          <p:nvPr/>
        </p:nvSpPr>
        <p:spPr>
          <a:xfrm>
            <a:off x="2341850" y="2120487"/>
            <a:ext cx="1743900" cy="1743600"/>
          </a:xfrm>
          <a:prstGeom prst="ellipse">
            <a:avLst/>
          </a:prstGeom>
          <a:no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31" name="Google Shape;631;p75"/>
          <p:cNvGrpSpPr/>
          <p:nvPr/>
        </p:nvGrpSpPr>
        <p:grpSpPr>
          <a:xfrm>
            <a:off x="2589005" y="2367537"/>
            <a:ext cx="1249590" cy="1249590"/>
            <a:chOff x="21309747" y="11086375"/>
            <a:chExt cx="873900" cy="873900"/>
          </a:xfrm>
        </p:grpSpPr>
        <p:sp>
          <p:nvSpPr>
            <p:cNvPr id="632" name="Google Shape;632;p7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3" name="Google Shape;633;p7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634" name="Google Shape;634;p75"/>
          <p:cNvCxnSpPr>
            <a:stCxn id="630" idx="6"/>
            <a:endCxn id="626" idx="2"/>
          </p:cNvCxnSpPr>
          <p:nvPr/>
        </p:nvCxnSpPr>
        <p:spPr>
          <a:xfrm>
            <a:off x="4085750" y="2992287"/>
            <a:ext cx="3078600" cy="0"/>
          </a:xfrm>
          <a:prstGeom prst="straightConnector1">
            <a:avLst/>
          </a:prstGeom>
          <a:noFill/>
          <a:ln cap="flat" cmpd="sng" w="38100">
            <a:solidFill>
              <a:schemeClr val="dk1"/>
            </a:solidFill>
            <a:prstDash val="dot"/>
            <a:round/>
            <a:headEnd len="sm" w="sm" type="none"/>
            <a:tailEnd len="sm" w="sm" type="none"/>
          </a:ln>
        </p:spPr>
      </p:cxnSp>
      <p:cxnSp>
        <p:nvCxnSpPr>
          <p:cNvPr id="635" name="Google Shape;635;p75"/>
          <p:cNvCxnSpPr>
            <a:stCxn id="626" idx="6"/>
            <a:endCxn id="620" idx="2"/>
          </p:cNvCxnSpPr>
          <p:nvPr/>
        </p:nvCxnSpPr>
        <p:spPr>
          <a:xfrm>
            <a:off x="8908375" y="2992287"/>
            <a:ext cx="3079500" cy="0"/>
          </a:xfrm>
          <a:prstGeom prst="straightConnector1">
            <a:avLst/>
          </a:prstGeom>
          <a:noFill/>
          <a:ln cap="flat" cmpd="sng" w="38100">
            <a:solidFill>
              <a:schemeClr val="dk1"/>
            </a:solidFill>
            <a:prstDash val="dot"/>
            <a:round/>
            <a:headEnd len="sm" w="sm" type="none"/>
            <a:tailEnd len="sm" w="sm"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6"/>
          <p:cNvSpPr txBox="1"/>
          <p:nvPr>
            <p:ph type="title"/>
          </p:nvPr>
        </p:nvSpPr>
        <p:spPr>
          <a:xfrm>
            <a:off x="2326425" y="2829350"/>
            <a:ext cx="20971800" cy="3333300"/>
          </a:xfrm>
          <a:prstGeom prst="rect">
            <a:avLst/>
          </a:prstGeom>
          <a:noFill/>
        </p:spPr>
        <p:txBody>
          <a:bodyPr anchorCtr="0" anchor="t" bIns="91425" lIns="91425" spcFirstLastPara="1" rIns="365750" wrap="square" tIns="91425">
            <a:noAutofit/>
          </a:bodyPr>
          <a:lstStyle/>
          <a:p>
            <a:pPr indent="-637540" lvl="0" marL="457200" rtl="1" algn="r">
              <a:lnSpc>
                <a:spcPct val="115000"/>
              </a:lnSpc>
              <a:spcBef>
                <a:spcPts val="0"/>
              </a:spcBef>
              <a:spcAft>
                <a:spcPts val="0"/>
              </a:spcAft>
              <a:buClr>
                <a:schemeClr val="accent1"/>
              </a:buClr>
              <a:buSzPts val="5000"/>
              <a:buFont typeface="Google Sans"/>
              <a:buChar char="✦"/>
            </a:pPr>
            <a:r>
              <a:rPr lang="en" sz="5800">
                <a:solidFill>
                  <a:schemeClr val="dk1"/>
                </a:solidFill>
                <a:latin typeface="Google Sans"/>
                <a:ea typeface="Google Sans"/>
                <a:cs typeface="Google Sans"/>
                <a:sym typeface="Google Sans"/>
              </a:rPr>
              <a:t>כמו הפרויקט שראינו, יש עוד פרויקטים מופלאים המסייעים לאנשים עם מוגבלויות בעזרת AI. </a:t>
            </a:r>
            <a:endParaRPr sz="5800">
              <a:solidFill>
                <a:schemeClr val="dk1"/>
              </a:solidFill>
              <a:latin typeface="Google Sans"/>
              <a:ea typeface="Google Sans"/>
              <a:cs typeface="Google Sans"/>
              <a:sym typeface="Google Sans"/>
            </a:endParaRPr>
          </a:p>
          <a:p>
            <a:pPr indent="-637540" lvl="0" marL="457200" rtl="1" algn="r">
              <a:lnSpc>
                <a:spcPct val="115000"/>
              </a:lnSpc>
              <a:spcBef>
                <a:spcPts val="4000"/>
              </a:spcBef>
              <a:spcAft>
                <a:spcPts val="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הפרויקטים האלה מפותחים על ידי אנשים ממש כאן בישראל. </a:t>
            </a:r>
            <a:endParaRPr sz="5800">
              <a:solidFill>
                <a:schemeClr val="dk1"/>
              </a:solidFill>
              <a:latin typeface="Google Sans"/>
              <a:ea typeface="Google Sans"/>
              <a:cs typeface="Google Sans"/>
              <a:sym typeface="Google Sans"/>
            </a:endParaRPr>
          </a:p>
          <a:p>
            <a:pPr indent="-637540" lvl="0" marL="457200" rtl="1" algn="r">
              <a:lnSpc>
                <a:spcPct val="115000"/>
              </a:lnSpc>
              <a:spcBef>
                <a:spcPts val="4000"/>
              </a:spcBef>
              <a:spcAft>
                <a:spcPts val="4000"/>
              </a:spcAft>
              <a:buClr>
                <a:schemeClr val="accent1"/>
              </a:buClr>
              <a:buSzPts val="5000"/>
              <a:buFont typeface="Google Sans"/>
              <a:buChar char="✦"/>
            </a:pPr>
            <a:r>
              <a:rPr lang="en" sz="5800">
                <a:solidFill>
                  <a:schemeClr val="dk1"/>
                </a:solidFill>
                <a:latin typeface="Google Sans"/>
                <a:ea typeface="Google Sans"/>
                <a:cs typeface="Google Sans"/>
                <a:sym typeface="Google Sans"/>
              </a:rPr>
              <a:t>בואו נכיר אחת מהם, ספיר, שעובדת בגוגל, ועזרה לפתח מוצר כזה שבעזרת AI משנה חיים של אנשים.</a:t>
            </a:r>
            <a:endParaRPr sz="5800">
              <a:solidFill>
                <a:schemeClr val="dk1"/>
              </a:solidFill>
              <a:latin typeface="Google Sans"/>
              <a:ea typeface="Google Sans"/>
              <a:cs typeface="Google Sans"/>
              <a:sym typeface="Google Sans"/>
            </a:endParaRPr>
          </a:p>
        </p:txBody>
      </p:sp>
      <p:sp>
        <p:nvSpPr>
          <p:cNvPr id="641" name="Google Shape;641;p76"/>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זוכרים את פרויקט Relate שעוזר לאנשים עם מוגבלויות?</a:t>
            </a: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descr="על עזרה לבעלי מוגבלויות עם AI" id="646" name="Google Shape;646;p77" title="Google HelloTech AI and Sound Module SAPIR">
            <a:hlinkClick r:id="rId3"/>
          </p:cNvPr>
          <p:cNvPicPr preferRelativeResize="0"/>
          <p:nvPr/>
        </p:nvPicPr>
        <p:blipFill>
          <a:blip r:embed="rId4">
            <a:alphaModFix/>
          </a:blip>
          <a:stretch>
            <a:fillRect/>
          </a:stretch>
        </p:blipFill>
        <p:spPr>
          <a:xfrm>
            <a:off x="0" y="0"/>
            <a:ext cx="24387050" cy="137177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42"/>
          <p:cNvPicPr preferRelativeResize="0"/>
          <p:nvPr/>
        </p:nvPicPr>
        <p:blipFill>
          <a:blip r:embed="rId3">
            <a:alphaModFix/>
          </a:blip>
          <a:stretch>
            <a:fillRect/>
          </a:stretch>
        </p:blipFill>
        <p:spPr>
          <a:xfrm>
            <a:off x="4055375" y="3161250"/>
            <a:ext cx="8138148" cy="8138148"/>
          </a:xfrm>
          <a:prstGeom prst="rect">
            <a:avLst/>
          </a:prstGeom>
          <a:noFill/>
          <a:ln>
            <a:noFill/>
          </a:ln>
        </p:spPr>
      </p:pic>
      <p:pic>
        <p:nvPicPr>
          <p:cNvPr descr="transcription app on a phone" id="175" name="Google Shape;175;p42"/>
          <p:cNvPicPr preferRelativeResize="0"/>
          <p:nvPr/>
        </p:nvPicPr>
        <p:blipFill>
          <a:blip r:embed="rId4">
            <a:alphaModFix/>
          </a:blip>
          <a:stretch>
            <a:fillRect/>
          </a:stretch>
        </p:blipFill>
        <p:spPr>
          <a:xfrm>
            <a:off x="12193525" y="3161250"/>
            <a:ext cx="8138150" cy="8138150"/>
          </a:xfrm>
          <a:prstGeom prst="rect">
            <a:avLst/>
          </a:prstGeom>
          <a:noFill/>
          <a:ln>
            <a:noFill/>
          </a:ln>
        </p:spPr>
      </p:pic>
      <p:sp>
        <p:nvSpPr>
          <p:cNvPr id="176" name="Google Shape;176;p42"/>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SzPts val="990"/>
              <a:buNone/>
            </a:pPr>
            <a:r>
              <a:rPr lang="en" sz="7000"/>
              <a:t>מה ראינו בסרטון?</a:t>
            </a:r>
            <a:endParaRPr sz="7000"/>
          </a:p>
        </p:txBody>
      </p:sp>
      <p:sp>
        <p:nvSpPr>
          <p:cNvPr id="177" name="Google Shape;177;p42"/>
          <p:cNvSpPr/>
          <p:nvPr/>
        </p:nvSpPr>
        <p:spPr>
          <a:xfrm rot="3599924">
            <a:off x="-3605006" y="-2348042"/>
            <a:ext cx="10061612" cy="10058334"/>
          </a:xfrm>
          <a:prstGeom prst="arc">
            <a:avLst>
              <a:gd fmla="val 16127812" name="adj1"/>
              <a:gd fmla="val 1618525"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8" name="Google Shape;178;p42"/>
          <p:cNvSpPr/>
          <p:nvPr/>
        </p:nvSpPr>
        <p:spPr>
          <a:xfrm rot="-6025094">
            <a:off x="19040094" y="5901132"/>
            <a:ext cx="13708295" cy="13704080"/>
          </a:xfrm>
          <a:prstGeom prst="arc">
            <a:avLst>
              <a:gd fmla="val 16127812" name="adj1"/>
              <a:gd fmla="val 20991483" name="adj2"/>
            </a:avLst>
          </a:prstGeom>
          <a:noFill/>
          <a:ln cap="flat" cmpd="sng" w="3810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9" name="Google Shape;179;p42"/>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80" name="Google Shape;180;p42"/>
          <p:cNvGrpSpPr/>
          <p:nvPr/>
        </p:nvGrpSpPr>
        <p:grpSpPr>
          <a:xfrm>
            <a:off x="751766" y="1028509"/>
            <a:ext cx="873900" cy="873900"/>
            <a:chOff x="21309747" y="11086375"/>
            <a:chExt cx="873900" cy="873900"/>
          </a:xfrm>
        </p:grpSpPr>
        <p:sp>
          <p:nvSpPr>
            <p:cNvPr id="181" name="Google Shape;181;p42"/>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42"/>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78"/>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652" name="Google Shape;652;p78"/>
          <p:cNvSpPr/>
          <p:nvPr/>
        </p:nvSpPr>
        <p:spPr>
          <a:xfrm>
            <a:off x="2451525" y="3081625"/>
            <a:ext cx="19484100" cy="350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3" name="Google Shape;653;p78"/>
          <p:cNvSpPr/>
          <p:nvPr/>
        </p:nvSpPr>
        <p:spPr>
          <a:xfrm>
            <a:off x="8075425" y="7031697"/>
            <a:ext cx="8236200" cy="2213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4" name="Google Shape;654;p78"/>
          <p:cNvSpPr txBox="1"/>
          <p:nvPr>
            <p:ph type="title"/>
          </p:nvPr>
        </p:nvSpPr>
        <p:spPr>
          <a:xfrm>
            <a:off x="1173775" y="994351"/>
            <a:ext cx="22039500" cy="10235100"/>
          </a:xfrm>
          <a:prstGeom prst="rect">
            <a:avLst/>
          </a:prstGeom>
        </p:spPr>
        <p:txBody>
          <a:bodyPr anchorCtr="0" anchor="ctr" bIns="0" lIns="0" spcFirstLastPara="1" rIns="0" wrap="square" tIns="0">
            <a:noAutofit/>
          </a:bodyPr>
          <a:lstStyle/>
          <a:p>
            <a:pPr indent="0" lvl="0" marL="0" rtl="1" algn="ctr">
              <a:spcBef>
                <a:spcPts val="0"/>
              </a:spcBef>
              <a:spcAft>
                <a:spcPts val="0"/>
              </a:spcAft>
              <a:buNone/>
            </a:pPr>
            <a:r>
              <a:rPr lang="en" sz="9600"/>
              <a:t>בינה מלאכותית באה להעצים את היכולות שלנו, היא ההווה והעתיד.</a:t>
            </a:r>
            <a:endParaRPr sz="9600"/>
          </a:p>
          <a:p>
            <a:pPr indent="0" lvl="0" marL="0" rtl="1" algn="ctr">
              <a:spcBef>
                <a:spcPts val="0"/>
              </a:spcBef>
              <a:spcAft>
                <a:spcPts val="0"/>
              </a:spcAft>
              <a:buNone/>
            </a:pPr>
            <a:r>
              <a:t/>
            </a:r>
            <a:endParaRPr sz="9600"/>
          </a:p>
          <a:p>
            <a:pPr indent="0" lvl="0" marL="0" rtl="1" algn="ctr">
              <a:spcBef>
                <a:spcPts val="0"/>
              </a:spcBef>
              <a:spcAft>
                <a:spcPts val="0"/>
              </a:spcAft>
              <a:buNone/>
            </a:pPr>
            <a:r>
              <a:rPr lang="en" sz="9600">
                <a:solidFill>
                  <a:srgbClr val="FFFFFF"/>
                </a:solidFill>
              </a:rPr>
              <a:t>בואו סקרנים. </a:t>
            </a:r>
            <a:endParaRPr sz="9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43"/>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188" name="Google Shape;188;p43"/>
          <p:cNvSpPr/>
          <p:nvPr/>
        </p:nvSpPr>
        <p:spPr>
          <a:xfrm>
            <a:off x="9224824" y="1789346"/>
            <a:ext cx="4231516" cy="4328932"/>
          </a:xfrm>
          <a:prstGeom prst="rect">
            <a:avLst/>
          </a:prstGeom>
        </p:spPr>
        <p:txBody>
          <a:bodyPr>
            <a:prstTxWarp prst="textPlain"/>
          </a:bodyPr>
          <a:lstStyle/>
          <a:p>
            <a:pPr lvl="0" algn="ctr"/>
            <a:r>
              <a:rPr b="0" i="0">
                <a:ln>
                  <a:noFill/>
                </a:ln>
                <a:solidFill>
                  <a:schemeClr val="accent1"/>
                </a:solidFill>
                <a:latin typeface="Heebo;900"/>
              </a:rPr>
              <a:t>A</a:t>
            </a:r>
          </a:p>
        </p:txBody>
      </p:sp>
      <p:sp>
        <p:nvSpPr>
          <p:cNvPr id="189" name="Google Shape;189;p43"/>
          <p:cNvSpPr/>
          <p:nvPr/>
        </p:nvSpPr>
        <p:spPr>
          <a:xfrm>
            <a:off x="13827424" y="1789346"/>
            <a:ext cx="1114198" cy="4328932"/>
          </a:xfrm>
          <a:prstGeom prst="rect">
            <a:avLst/>
          </a:prstGeom>
        </p:spPr>
        <p:txBody>
          <a:bodyPr>
            <a:prstTxWarp prst="textPlain"/>
          </a:bodyPr>
          <a:lstStyle/>
          <a:p>
            <a:pPr lvl="0" algn="ctr"/>
            <a:r>
              <a:rPr b="0" i="0">
                <a:ln>
                  <a:noFill/>
                </a:ln>
                <a:solidFill>
                  <a:schemeClr val="accent1"/>
                </a:solidFill>
                <a:latin typeface="Heebo;900"/>
              </a:rPr>
              <a:t>I</a:t>
            </a:r>
          </a:p>
        </p:txBody>
      </p:sp>
      <p:sp>
        <p:nvSpPr>
          <p:cNvPr id="190" name="Google Shape;190;p43"/>
          <p:cNvSpPr txBox="1"/>
          <p:nvPr>
            <p:ph type="title"/>
          </p:nvPr>
        </p:nvSpPr>
        <p:spPr>
          <a:xfrm>
            <a:off x="2943025" y="6118275"/>
            <a:ext cx="18501000" cy="43290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b="1" lang="en" sz="7600">
                <a:latin typeface="Google Sans"/>
                <a:ea typeface="Google Sans"/>
                <a:cs typeface="Google Sans"/>
                <a:sym typeface="Google Sans"/>
              </a:rPr>
              <a:t>האפליקציה שראינו השתמשה בבינה מלאכותית. </a:t>
            </a:r>
            <a:r>
              <a:rPr b="1" lang="en" sz="7600">
                <a:latin typeface="Google Sans"/>
                <a:ea typeface="Google Sans"/>
                <a:cs typeface="Google Sans"/>
                <a:sym typeface="Google Sans"/>
              </a:rPr>
              <a:t>איך הבינה המלאכותית</a:t>
            </a:r>
            <a:r>
              <a:rPr b="1" lang="en" sz="7600">
                <a:latin typeface="Google Sans"/>
                <a:ea typeface="Google Sans"/>
                <a:cs typeface="Google Sans"/>
                <a:sym typeface="Google Sans"/>
              </a:rPr>
              <a:t> </a:t>
            </a:r>
            <a:r>
              <a:rPr b="1" lang="en" sz="7600">
                <a:latin typeface="Google Sans"/>
                <a:ea typeface="Google Sans"/>
                <a:cs typeface="Google Sans"/>
                <a:sym typeface="Google Sans"/>
              </a:rPr>
              <a:t>עזרה לאנשים עם לקות בדיבור?</a:t>
            </a:r>
            <a:endParaRPr b="1" sz="7600">
              <a:latin typeface="Google Sans"/>
              <a:ea typeface="Google Sans"/>
              <a:cs typeface="Google Sans"/>
              <a:sym typeface="Google Sans"/>
            </a:endParaRPr>
          </a:p>
        </p:txBody>
      </p:sp>
      <p:sp>
        <p:nvSpPr>
          <p:cNvPr id="191" name="Google Shape;191;p43"/>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192" name="Google Shape;192;p43"/>
          <p:cNvGrpSpPr/>
          <p:nvPr/>
        </p:nvGrpSpPr>
        <p:grpSpPr>
          <a:xfrm>
            <a:off x="751766" y="1028509"/>
            <a:ext cx="873900" cy="873900"/>
            <a:chOff x="21309747" y="11086375"/>
            <a:chExt cx="873900" cy="873900"/>
          </a:xfrm>
        </p:grpSpPr>
        <p:sp>
          <p:nvSpPr>
            <p:cNvPr id="193" name="Google Shape;193;p43"/>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43"/>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4"/>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איך הבינה המלאכותית עזרה לאנשים עם לקות בדיבור?</a:t>
            </a:r>
            <a:endParaRPr>
              <a:solidFill>
                <a:schemeClr val="dk1"/>
              </a:solidFill>
            </a:endParaRPr>
          </a:p>
        </p:txBody>
      </p:sp>
      <p:sp>
        <p:nvSpPr>
          <p:cNvPr id="200" name="Google Shape;200;p44"/>
          <p:cNvSpPr txBox="1"/>
          <p:nvPr>
            <p:ph type="title"/>
          </p:nvPr>
        </p:nvSpPr>
        <p:spPr>
          <a:xfrm>
            <a:off x="11963050" y="3094025"/>
            <a:ext cx="11165700" cy="7881300"/>
          </a:xfrm>
          <a:prstGeom prst="rect">
            <a:avLst/>
          </a:prstGeom>
          <a:noFill/>
        </p:spPr>
        <p:txBody>
          <a:bodyPr anchorCtr="0" anchor="t" bIns="91425" lIns="91425" spcFirstLastPara="1" rIns="365750" wrap="square" tIns="91425">
            <a:noAutofit/>
          </a:bodyPr>
          <a:lstStyle/>
          <a:p>
            <a:pPr indent="-637540" lvl="0" marL="457200" rtl="1" algn="r">
              <a:lnSpc>
                <a:spcPct val="115000"/>
              </a:lnSpc>
              <a:spcBef>
                <a:spcPts val="0"/>
              </a:spcBef>
              <a:spcAft>
                <a:spcPts val="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היא לומדת "להבין" את ה</a:t>
            </a:r>
            <a:r>
              <a:rPr lang="en" sz="5800">
                <a:solidFill>
                  <a:schemeClr val="dk1"/>
                </a:solidFill>
                <a:latin typeface="Google Sans"/>
                <a:ea typeface="Google Sans"/>
                <a:cs typeface="Google Sans"/>
                <a:sym typeface="Google Sans"/>
              </a:rPr>
              <a:t>שפה</a:t>
            </a:r>
            <a:r>
              <a:rPr lang="en" sz="5800">
                <a:solidFill>
                  <a:schemeClr val="dk1"/>
                </a:solidFill>
                <a:latin typeface="Google Sans"/>
                <a:ea typeface="Google Sans"/>
                <a:cs typeface="Google Sans"/>
                <a:sym typeface="Google Sans"/>
              </a:rPr>
              <a:t> של האדם עם הלקות</a:t>
            </a:r>
            <a:endParaRPr sz="5800">
              <a:solidFill>
                <a:schemeClr val="dk1"/>
              </a:solidFill>
              <a:latin typeface="Google Sans"/>
              <a:ea typeface="Google Sans"/>
              <a:cs typeface="Google Sans"/>
              <a:sym typeface="Google Sans"/>
            </a:endParaRPr>
          </a:p>
          <a:p>
            <a:pPr indent="-637540" lvl="0" marL="457200" rtl="1" algn="r">
              <a:lnSpc>
                <a:spcPct val="115000"/>
              </a:lnSpc>
              <a:spcBef>
                <a:spcPts val="4000"/>
              </a:spcBef>
              <a:spcAft>
                <a:spcPts val="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היא </a:t>
            </a:r>
            <a:r>
              <a:rPr lang="en" sz="5800">
                <a:solidFill>
                  <a:schemeClr val="dk1"/>
                </a:solidFill>
                <a:latin typeface="Google Sans"/>
                <a:ea typeface="Google Sans"/>
                <a:cs typeface="Google Sans"/>
                <a:sym typeface="Google Sans"/>
              </a:rPr>
              <a:t>שומעת </a:t>
            </a:r>
            <a:r>
              <a:rPr lang="en" sz="5800">
                <a:solidFill>
                  <a:schemeClr val="dk1"/>
                </a:solidFill>
                <a:latin typeface="Google Sans"/>
                <a:ea typeface="Google Sans"/>
                <a:cs typeface="Google Sans"/>
                <a:sym typeface="Google Sans"/>
              </a:rPr>
              <a:t>את הדיבור עם הלקות בדיבור</a:t>
            </a:r>
            <a:r>
              <a:rPr lang="en" sz="5800">
                <a:solidFill>
                  <a:schemeClr val="dk1"/>
                </a:solidFill>
                <a:latin typeface="Google Sans"/>
                <a:ea typeface="Google Sans"/>
                <a:cs typeface="Google Sans"/>
                <a:sym typeface="Google Sans"/>
              </a:rPr>
              <a:t> ומבינה אותו וכותבת את מה שנאמר</a:t>
            </a:r>
            <a:endParaRPr sz="5800">
              <a:solidFill>
                <a:schemeClr val="dk1"/>
              </a:solidFill>
              <a:latin typeface="Google Sans"/>
              <a:ea typeface="Google Sans"/>
              <a:cs typeface="Google Sans"/>
              <a:sym typeface="Google Sans"/>
            </a:endParaRPr>
          </a:p>
          <a:p>
            <a:pPr indent="-637540" lvl="0" marL="457200" rtl="1" algn="r">
              <a:lnSpc>
                <a:spcPct val="115000"/>
              </a:lnSpc>
              <a:spcBef>
                <a:spcPts val="4000"/>
              </a:spcBef>
              <a:spcAft>
                <a:spcPts val="400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היא מייצרת קול אלקטרוני וברור שמקריא את מה שהיא הבינה מדבריו של האדם</a:t>
            </a:r>
            <a:endParaRPr sz="5800">
              <a:solidFill>
                <a:schemeClr val="dk1"/>
              </a:solidFill>
              <a:latin typeface="Google Sans"/>
              <a:ea typeface="Google Sans"/>
              <a:cs typeface="Google Sans"/>
              <a:sym typeface="Google Sans"/>
            </a:endParaRPr>
          </a:p>
        </p:txBody>
      </p:sp>
      <p:pic>
        <p:nvPicPr>
          <p:cNvPr descr="an app for voice reognition" id="201" name="Google Shape;201;p44"/>
          <p:cNvPicPr preferRelativeResize="0"/>
          <p:nvPr/>
        </p:nvPicPr>
        <p:blipFill rotWithShape="1">
          <a:blip r:embed="rId3">
            <a:alphaModFix/>
          </a:blip>
          <a:srcRect b="10076" l="0" r="0" t="10076"/>
          <a:stretch/>
        </p:blipFill>
        <p:spPr>
          <a:xfrm>
            <a:off x="1173775" y="4366975"/>
            <a:ext cx="9870200" cy="7881175"/>
          </a:xfrm>
          <a:prstGeom prst="rect">
            <a:avLst/>
          </a:prstGeom>
          <a:noFill/>
          <a:ln>
            <a:noFill/>
          </a:ln>
        </p:spPr>
      </p:pic>
      <p:pic>
        <p:nvPicPr>
          <p:cNvPr id="202" name="Google Shape;202;p44"/>
          <p:cNvPicPr preferRelativeResize="0"/>
          <p:nvPr/>
        </p:nvPicPr>
        <p:blipFill>
          <a:blip r:embed="rId4">
            <a:alphaModFix/>
          </a:blip>
          <a:stretch>
            <a:fillRect/>
          </a:stretch>
        </p:blipFill>
        <p:spPr>
          <a:xfrm>
            <a:off x="1165399" y="3459849"/>
            <a:ext cx="2771025" cy="277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45"/>
          <p:cNvPicPr preferRelativeResize="0"/>
          <p:nvPr/>
        </p:nvPicPr>
        <p:blipFill rotWithShape="1">
          <a:blip r:embed="rId3">
            <a:alphaModFix amt="51000"/>
          </a:blip>
          <a:srcRect b="11863" l="0" r="0" t="0"/>
          <a:stretch/>
        </p:blipFill>
        <p:spPr>
          <a:xfrm>
            <a:off x="308725" y="286959"/>
            <a:ext cx="23769600" cy="11783875"/>
          </a:xfrm>
          <a:prstGeom prst="rect">
            <a:avLst/>
          </a:prstGeom>
          <a:noFill/>
          <a:ln>
            <a:noFill/>
          </a:ln>
        </p:spPr>
      </p:pic>
      <p:sp>
        <p:nvSpPr>
          <p:cNvPr id="208" name="Google Shape;208;p45"/>
          <p:cNvSpPr/>
          <p:nvPr/>
        </p:nvSpPr>
        <p:spPr>
          <a:xfrm>
            <a:off x="9224824" y="1789346"/>
            <a:ext cx="4231516" cy="4328932"/>
          </a:xfrm>
          <a:prstGeom prst="rect">
            <a:avLst/>
          </a:prstGeom>
        </p:spPr>
        <p:txBody>
          <a:bodyPr>
            <a:prstTxWarp prst="textPlain"/>
          </a:bodyPr>
          <a:lstStyle/>
          <a:p>
            <a:pPr lvl="0" algn="ctr"/>
            <a:r>
              <a:rPr b="0" i="0">
                <a:ln>
                  <a:noFill/>
                </a:ln>
                <a:solidFill>
                  <a:schemeClr val="accent1"/>
                </a:solidFill>
                <a:latin typeface="Heebo;900"/>
              </a:rPr>
              <a:t>A</a:t>
            </a:r>
          </a:p>
        </p:txBody>
      </p:sp>
      <p:sp>
        <p:nvSpPr>
          <p:cNvPr id="209" name="Google Shape;209;p45"/>
          <p:cNvSpPr/>
          <p:nvPr/>
        </p:nvSpPr>
        <p:spPr>
          <a:xfrm>
            <a:off x="13827424" y="1789346"/>
            <a:ext cx="1114198" cy="4328932"/>
          </a:xfrm>
          <a:prstGeom prst="rect">
            <a:avLst/>
          </a:prstGeom>
        </p:spPr>
        <p:txBody>
          <a:bodyPr>
            <a:prstTxWarp prst="textPlain"/>
          </a:bodyPr>
          <a:lstStyle/>
          <a:p>
            <a:pPr lvl="0" algn="ctr"/>
            <a:r>
              <a:rPr b="0" i="0">
                <a:ln>
                  <a:noFill/>
                </a:ln>
                <a:solidFill>
                  <a:schemeClr val="accent1"/>
                </a:solidFill>
                <a:latin typeface="Heebo;900"/>
              </a:rPr>
              <a:t>I</a:t>
            </a:r>
          </a:p>
        </p:txBody>
      </p:sp>
      <p:sp>
        <p:nvSpPr>
          <p:cNvPr id="210" name="Google Shape;210;p45"/>
          <p:cNvSpPr txBox="1"/>
          <p:nvPr>
            <p:ph type="title"/>
          </p:nvPr>
        </p:nvSpPr>
        <p:spPr>
          <a:xfrm>
            <a:off x="3959900" y="6118275"/>
            <a:ext cx="16467300" cy="3107400"/>
          </a:xfrm>
          <a:prstGeom prst="rect">
            <a:avLst/>
          </a:prstGeom>
          <a:solidFill>
            <a:srgbClr val="FFFFFF"/>
          </a:solidFill>
        </p:spPr>
        <p:txBody>
          <a:bodyPr anchorCtr="0" anchor="ctr" bIns="0" lIns="0" spcFirstLastPara="1" rIns="0" wrap="square" tIns="0">
            <a:noAutofit/>
          </a:bodyPr>
          <a:lstStyle/>
          <a:p>
            <a:pPr indent="0" lvl="0" marL="0" rtl="1" algn="ctr">
              <a:lnSpc>
                <a:spcPct val="100000"/>
              </a:lnSpc>
              <a:spcBef>
                <a:spcPts val="0"/>
              </a:spcBef>
              <a:spcAft>
                <a:spcPts val="0"/>
              </a:spcAft>
              <a:buNone/>
            </a:pPr>
            <a:r>
              <a:rPr b="1" lang="en" sz="10500">
                <a:latin typeface="Google Sans"/>
                <a:ea typeface="Google Sans"/>
                <a:cs typeface="Google Sans"/>
                <a:sym typeface="Google Sans"/>
              </a:rPr>
              <a:t>מה זה בינה מלאכותית?</a:t>
            </a:r>
            <a:endParaRPr b="1" sz="10500">
              <a:latin typeface="Google Sans"/>
              <a:ea typeface="Google Sans"/>
              <a:cs typeface="Google Sans"/>
              <a:sym typeface="Google Sans"/>
            </a:endParaRPr>
          </a:p>
        </p:txBody>
      </p:sp>
      <p:sp>
        <p:nvSpPr>
          <p:cNvPr id="211" name="Google Shape;211;p45"/>
          <p:cNvSpPr txBox="1"/>
          <p:nvPr/>
        </p:nvSpPr>
        <p:spPr>
          <a:xfrm>
            <a:off x="1209400" y="1162575"/>
            <a:ext cx="16482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דיון</a:t>
            </a:r>
            <a:endParaRPr b="1" sz="2600">
              <a:solidFill>
                <a:srgbClr val="FFFFFF"/>
              </a:solidFill>
              <a:latin typeface="Google Sans"/>
              <a:ea typeface="Google Sans"/>
              <a:cs typeface="Google Sans"/>
              <a:sym typeface="Google Sans"/>
            </a:endParaRPr>
          </a:p>
        </p:txBody>
      </p:sp>
      <p:grpSp>
        <p:nvGrpSpPr>
          <p:cNvPr id="212" name="Google Shape;212;p45"/>
          <p:cNvGrpSpPr/>
          <p:nvPr/>
        </p:nvGrpSpPr>
        <p:grpSpPr>
          <a:xfrm>
            <a:off x="751766" y="1028509"/>
            <a:ext cx="873900" cy="873900"/>
            <a:chOff x="21309747" y="11086375"/>
            <a:chExt cx="873900" cy="873900"/>
          </a:xfrm>
        </p:grpSpPr>
        <p:sp>
          <p:nvSpPr>
            <p:cNvPr id="213" name="Google Shape;213;p45"/>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45"/>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I as an icon" id="219" name="Google Shape;219;p46"/>
          <p:cNvPicPr preferRelativeResize="0"/>
          <p:nvPr/>
        </p:nvPicPr>
        <p:blipFill>
          <a:blip r:embed="rId3">
            <a:alphaModFix/>
          </a:blip>
          <a:stretch>
            <a:fillRect/>
          </a:stretch>
        </p:blipFill>
        <p:spPr>
          <a:xfrm>
            <a:off x="792113" y="4182449"/>
            <a:ext cx="8328625" cy="8328675"/>
          </a:xfrm>
          <a:prstGeom prst="rect">
            <a:avLst/>
          </a:prstGeom>
          <a:noFill/>
          <a:ln>
            <a:noFill/>
          </a:ln>
        </p:spPr>
      </p:pic>
      <p:sp>
        <p:nvSpPr>
          <p:cNvPr id="220" name="Google Shape;220;p46"/>
          <p:cNvSpPr txBox="1"/>
          <p:nvPr>
            <p:ph type="title"/>
          </p:nvPr>
        </p:nvSpPr>
        <p:spPr>
          <a:xfrm>
            <a:off x="1088725" y="994425"/>
            <a:ext cx="221247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מה זה בינה מלאכותית? (AI)</a:t>
            </a:r>
            <a:endParaRPr>
              <a:solidFill>
                <a:schemeClr val="dk1"/>
              </a:solidFill>
            </a:endParaRPr>
          </a:p>
        </p:txBody>
      </p:sp>
      <p:sp>
        <p:nvSpPr>
          <p:cNvPr id="221" name="Google Shape;221;p46"/>
          <p:cNvSpPr txBox="1"/>
          <p:nvPr>
            <p:ph type="title"/>
          </p:nvPr>
        </p:nvSpPr>
        <p:spPr>
          <a:xfrm>
            <a:off x="10425400" y="3094025"/>
            <a:ext cx="12703200" cy="5136600"/>
          </a:xfrm>
          <a:prstGeom prst="rect">
            <a:avLst/>
          </a:prstGeom>
          <a:noFill/>
        </p:spPr>
        <p:txBody>
          <a:bodyPr anchorCtr="0" anchor="t" bIns="0" lIns="0" spcFirstLastPara="1" rIns="0" wrap="square" tIns="0">
            <a:noAutofit/>
          </a:bodyPr>
          <a:lstStyle/>
          <a:p>
            <a:pPr indent="0" lvl="0" marL="0" rtl="1" algn="r">
              <a:lnSpc>
                <a:spcPct val="115000"/>
              </a:lnSpc>
              <a:spcBef>
                <a:spcPts val="0"/>
              </a:spcBef>
              <a:spcAft>
                <a:spcPts val="4000"/>
              </a:spcAft>
              <a:buNone/>
            </a:pPr>
            <a:r>
              <a:rPr lang="en" sz="6200">
                <a:solidFill>
                  <a:schemeClr val="dk1"/>
                </a:solidFill>
                <a:latin typeface="Google Sans"/>
                <a:ea typeface="Google Sans"/>
                <a:cs typeface="Google Sans"/>
                <a:sym typeface="Google Sans"/>
              </a:rPr>
              <a:t>היכולת של מחשב לעשות דברים שבדרך כלל ידרשו יכולות אנושיות כמו </a:t>
            </a:r>
            <a:r>
              <a:rPr b="1" lang="en" sz="6200">
                <a:solidFill>
                  <a:schemeClr val="accent1"/>
                </a:solidFill>
                <a:highlight>
                  <a:srgbClr val="E8F5FF"/>
                </a:highlight>
                <a:latin typeface="Google Sans"/>
                <a:ea typeface="Google Sans"/>
                <a:cs typeface="Google Sans"/>
                <a:sym typeface="Google Sans"/>
              </a:rPr>
              <a:t>למידה,</a:t>
            </a:r>
            <a:r>
              <a:rPr lang="en" sz="6200">
                <a:latin typeface="Google Sans"/>
                <a:ea typeface="Google Sans"/>
                <a:cs typeface="Google Sans"/>
                <a:sym typeface="Google Sans"/>
              </a:rPr>
              <a:t> </a:t>
            </a:r>
            <a:r>
              <a:rPr b="1" lang="en" sz="6200">
                <a:solidFill>
                  <a:schemeClr val="accent2"/>
                </a:solidFill>
                <a:highlight>
                  <a:srgbClr val="FFEEEE"/>
                </a:highlight>
                <a:latin typeface="Google Sans"/>
                <a:ea typeface="Google Sans"/>
                <a:cs typeface="Google Sans"/>
                <a:sym typeface="Google Sans"/>
              </a:rPr>
              <a:t>חשיבה</a:t>
            </a:r>
            <a:r>
              <a:rPr lang="en" sz="6200">
                <a:latin typeface="Google Sans"/>
                <a:ea typeface="Google Sans"/>
                <a:cs typeface="Google Sans"/>
                <a:sym typeface="Google Sans"/>
              </a:rPr>
              <a:t> ו</a:t>
            </a:r>
            <a:r>
              <a:rPr b="1" lang="en" sz="6200">
                <a:solidFill>
                  <a:schemeClr val="accent4"/>
                </a:solidFill>
                <a:highlight>
                  <a:srgbClr val="DBFFE4"/>
                </a:highlight>
                <a:latin typeface="Google Sans"/>
                <a:ea typeface="Google Sans"/>
                <a:cs typeface="Google Sans"/>
                <a:sym typeface="Google Sans"/>
              </a:rPr>
              <a:t>קבלת החלטות.</a:t>
            </a:r>
            <a:endParaRPr b="1" sz="6200">
              <a:solidFill>
                <a:srgbClr val="34A853"/>
              </a:solidFill>
              <a:latin typeface="Google Sans"/>
              <a:ea typeface="Google Sans"/>
              <a:cs typeface="Google Sans"/>
              <a:sym typeface="Google Sans"/>
            </a:endParaRPr>
          </a:p>
        </p:txBody>
      </p:sp>
      <p:sp>
        <p:nvSpPr>
          <p:cNvPr id="222" name="Google Shape;222;p46"/>
          <p:cNvSpPr txBox="1"/>
          <p:nvPr/>
        </p:nvSpPr>
        <p:spPr>
          <a:xfrm>
            <a:off x="1209400" y="1162575"/>
            <a:ext cx="1928100" cy="605700"/>
          </a:xfrm>
          <a:prstGeom prst="rect">
            <a:avLst/>
          </a:prstGeom>
          <a:solidFill>
            <a:srgbClr val="4285F4"/>
          </a:solidFill>
          <a:ln>
            <a:noFill/>
          </a:ln>
        </p:spPr>
        <p:txBody>
          <a:bodyPr anchorCtr="0" anchor="ctr" bIns="91425" lIns="91425" spcFirstLastPara="1" rIns="182875" wrap="square" tIns="91425">
            <a:noAutofit/>
          </a:bodyPr>
          <a:lstStyle/>
          <a:p>
            <a:pPr indent="0" lvl="0" marL="0" rtl="1" algn="r">
              <a:lnSpc>
                <a:spcPct val="100000"/>
              </a:lnSpc>
              <a:spcBef>
                <a:spcPts val="0"/>
              </a:spcBef>
              <a:spcAft>
                <a:spcPts val="4000"/>
              </a:spcAft>
              <a:buNone/>
            </a:pPr>
            <a:r>
              <a:rPr b="1" lang="en" sz="2600">
                <a:solidFill>
                  <a:srgbClr val="FFFFFF"/>
                </a:solidFill>
                <a:latin typeface="Google Sans"/>
                <a:ea typeface="Google Sans"/>
                <a:cs typeface="Google Sans"/>
                <a:sym typeface="Google Sans"/>
              </a:rPr>
              <a:t>הגדרה</a:t>
            </a:r>
            <a:endParaRPr b="1" sz="2600">
              <a:solidFill>
                <a:srgbClr val="FFFFFF"/>
              </a:solidFill>
              <a:latin typeface="Google Sans"/>
              <a:ea typeface="Google Sans"/>
              <a:cs typeface="Google Sans"/>
              <a:sym typeface="Google Sans"/>
            </a:endParaRPr>
          </a:p>
        </p:txBody>
      </p:sp>
      <p:grpSp>
        <p:nvGrpSpPr>
          <p:cNvPr id="223" name="Google Shape;223;p46"/>
          <p:cNvGrpSpPr/>
          <p:nvPr/>
        </p:nvGrpSpPr>
        <p:grpSpPr>
          <a:xfrm>
            <a:off x="751766" y="1028509"/>
            <a:ext cx="873900" cy="873900"/>
            <a:chOff x="21309747" y="11086375"/>
            <a:chExt cx="873900" cy="873900"/>
          </a:xfrm>
        </p:grpSpPr>
        <p:sp>
          <p:nvSpPr>
            <p:cNvPr id="224" name="Google Shape;224;p46"/>
            <p:cNvSpPr/>
            <p:nvPr/>
          </p:nvSpPr>
          <p:spPr>
            <a:xfrm>
              <a:off x="21309747" y="11086375"/>
              <a:ext cx="873900" cy="873900"/>
            </a:xfrm>
            <a:prstGeom prst="ellipse">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46"/>
            <p:cNvSpPr/>
            <p:nvPr/>
          </p:nvSpPr>
          <p:spPr>
            <a:xfrm>
              <a:off x="21494700" y="11283775"/>
              <a:ext cx="504000" cy="479100"/>
            </a:xfrm>
            <a:prstGeom prst="star5">
              <a:avLst>
                <a:gd fmla="val 2417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7"/>
          <p:cNvSpPr txBox="1"/>
          <p:nvPr>
            <p:ph type="title"/>
          </p:nvPr>
        </p:nvSpPr>
        <p:spPr>
          <a:xfrm>
            <a:off x="10072225" y="4016750"/>
            <a:ext cx="13226100" cy="3333300"/>
          </a:xfrm>
          <a:prstGeom prst="rect">
            <a:avLst/>
          </a:prstGeom>
          <a:noFill/>
        </p:spPr>
        <p:txBody>
          <a:bodyPr anchorCtr="0" anchor="t" bIns="91425" lIns="91425" spcFirstLastPara="1" rIns="365750" wrap="square" tIns="91425">
            <a:noAutofit/>
          </a:bodyPr>
          <a:lstStyle/>
          <a:p>
            <a:pPr indent="-637540" lvl="0" marL="457200" rtl="1" algn="r">
              <a:lnSpc>
                <a:spcPct val="115000"/>
              </a:lnSpc>
              <a:spcBef>
                <a:spcPts val="0"/>
              </a:spcBef>
              <a:spcAft>
                <a:spcPts val="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המרת </a:t>
            </a:r>
            <a:r>
              <a:rPr lang="en" sz="5800">
                <a:solidFill>
                  <a:schemeClr val="dk1"/>
                </a:solidFill>
                <a:latin typeface="Google Sans"/>
                <a:ea typeface="Google Sans"/>
                <a:cs typeface="Google Sans"/>
                <a:sym typeface="Google Sans"/>
              </a:rPr>
              <a:t>שפה</a:t>
            </a:r>
            <a:r>
              <a:rPr lang="en" sz="5800">
                <a:solidFill>
                  <a:schemeClr val="dk1"/>
                </a:solidFill>
                <a:latin typeface="Google Sans"/>
                <a:ea typeface="Google Sans"/>
                <a:cs typeface="Google Sans"/>
                <a:sym typeface="Google Sans"/>
              </a:rPr>
              <a:t> לכתב</a:t>
            </a:r>
            <a:br>
              <a:rPr lang="en" sz="5800">
                <a:solidFill>
                  <a:schemeClr val="dk1"/>
                </a:solidFill>
                <a:latin typeface="Google Sans"/>
                <a:ea typeface="Google Sans"/>
                <a:cs typeface="Google Sans"/>
                <a:sym typeface="Google Sans"/>
              </a:rPr>
            </a:br>
            <a:r>
              <a:rPr lang="en" sz="5800">
                <a:solidFill>
                  <a:schemeClr val="dk1"/>
                </a:solidFill>
                <a:latin typeface="Google Sans"/>
                <a:ea typeface="Google Sans"/>
                <a:cs typeface="Google Sans"/>
                <a:sym typeface="Google Sans"/>
              </a:rPr>
              <a:t>(Speech to Text)</a:t>
            </a:r>
            <a:endParaRPr sz="5800">
              <a:solidFill>
                <a:schemeClr val="dk1"/>
              </a:solidFill>
              <a:latin typeface="Google Sans"/>
              <a:ea typeface="Google Sans"/>
              <a:cs typeface="Google Sans"/>
              <a:sym typeface="Google Sans"/>
            </a:endParaRPr>
          </a:p>
          <a:p>
            <a:pPr indent="-637540" lvl="0" marL="457200" rtl="1" algn="r">
              <a:lnSpc>
                <a:spcPct val="115000"/>
              </a:lnSpc>
              <a:spcBef>
                <a:spcPts val="4000"/>
              </a:spcBef>
              <a:spcAft>
                <a:spcPts val="4000"/>
              </a:spcAft>
              <a:buClr>
                <a:schemeClr val="accent1"/>
              </a:buClr>
              <a:buSzPts val="5000"/>
              <a:buFont typeface="Google Sans"/>
              <a:buChar char="✦"/>
            </a:pPr>
            <a:r>
              <a:rPr lang="en" sz="5800">
                <a:solidFill>
                  <a:schemeClr val="dk1"/>
                </a:solidFill>
                <a:latin typeface="Google Sans"/>
                <a:ea typeface="Google Sans"/>
                <a:cs typeface="Google Sans"/>
                <a:sym typeface="Google Sans"/>
              </a:rPr>
              <a:t>המרת כתב ל</a:t>
            </a:r>
            <a:r>
              <a:rPr lang="en" sz="5800">
                <a:solidFill>
                  <a:schemeClr val="dk1"/>
                </a:solidFill>
                <a:latin typeface="Google Sans"/>
                <a:ea typeface="Google Sans"/>
                <a:cs typeface="Google Sans"/>
                <a:sym typeface="Google Sans"/>
              </a:rPr>
              <a:t>שפה</a:t>
            </a:r>
            <a:br>
              <a:rPr lang="en" sz="5800">
                <a:solidFill>
                  <a:schemeClr val="dk1"/>
                </a:solidFill>
                <a:latin typeface="Google Sans"/>
                <a:ea typeface="Google Sans"/>
                <a:cs typeface="Google Sans"/>
                <a:sym typeface="Google Sans"/>
              </a:rPr>
            </a:br>
            <a:r>
              <a:rPr lang="en" sz="5800">
                <a:solidFill>
                  <a:schemeClr val="dk1"/>
                </a:solidFill>
                <a:latin typeface="Google Sans"/>
                <a:ea typeface="Google Sans"/>
                <a:cs typeface="Google Sans"/>
                <a:sym typeface="Google Sans"/>
              </a:rPr>
              <a:t>(Text to Speech)</a:t>
            </a:r>
            <a:endParaRPr sz="5800">
              <a:solidFill>
                <a:schemeClr val="dk1"/>
              </a:solidFill>
              <a:latin typeface="Google Sans"/>
              <a:ea typeface="Google Sans"/>
              <a:cs typeface="Google Sans"/>
              <a:sym typeface="Google Sans"/>
            </a:endParaRPr>
          </a:p>
        </p:txBody>
      </p:sp>
      <p:sp>
        <p:nvSpPr>
          <p:cNvPr id="231" name="Google Shape;231;p47"/>
          <p:cNvSpPr/>
          <p:nvPr/>
        </p:nvSpPr>
        <p:spPr>
          <a:xfrm>
            <a:off x="0" y="0"/>
            <a:ext cx="11694900" cy="13716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47"/>
          <p:cNvSpPr/>
          <p:nvPr/>
        </p:nvSpPr>
        <p:spPr>
          <a:xfrm>
            <a:off x="2872050" y="785100"/>
            <a:ext cx="5950800" cy="12222000"/>
          </a:xfrm>
          <a:prstGeom prst="roundRect">
            <a:avLst>
              <a:gd fmla="val 11235" name="adj"/>
            </a:avLst>
          </a:prstGeom>
          <a:solidFill>
            <a:srgbClr val="FFFFFF"/>
          </a:solidFill>
          <a:ln>
            <a:noFill/>
          </a:ln>
          <a:effectLst>
            <a:outerShdw blurRad="485775" rotWithShape="0" algn="bl" dir="5400000" dist="123825">
              <a:srgbClr val="000000">
                <a:alpha val="1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3" name="Google Shape;233;p47"/>
          <p:cNvPicPr preferRelativeResize="0"/>
          <p:nvPr/>
        </p:nvPicPr>
        <p:blipFill>
          <a:blip r:embed="rId3">
            <a:alphaModFix/>
          </a:blip>
          <a:stretch>
            <a:fillRect/>
          </a:stretch>
        </p:blipFill>
        <p:spPr>
          <a:xfrm>
            <a:off x="3136050" y="1036449"/>
            <a:ext cx="5422800" cy="11719500"/>
          </a:xfrm>
          <a:prstGeom prst="roundRect">
            <a:avLst>
              <a:gd fmla="val 7968" name="adj"/>
            </a:avLst>
          </a:prstGeom>
          <a:noFill/>
          <a:ln>
            <a:noFill/>
          </a:ln>
        </p:spPr>
      </p:pic>
      <p:sp>
        <p:nvSpPr>
          <p:cNvPr id="234" name="Google Shape;234;p47"/>
          <p:cNvSpPr txBox="1"/>
          <p:nvPr>
            <p:ph type="title"/>
          </p:nvPr>
        </p:nvSpPr>
        <p:spPr>
          <a:xfrm>
            <a:off x="1173775" y="994432"/>
            <a:ext cx="22039500" cy="1045500"/>
          </a:xfrm>
          <a:prstGeom prst="rect">
            <a:avLst/>
          </a:prstGeom>
        </p:spPr>
        <p:txBody>
          <a:bodyPr anchorCtr="0" anchor="t" bIns="0" lIns="0" spcFirstLastPara="1" rIns="0" wrap="square" tIns="0">
            <a:noAutofit/>
          </a:bodyPr>
          <a:lstStyle/>
          <a:p>
            <a:pPr indent="0" lvl="0" marL="0" rtl="1" algn="r">
              <a:spcBef>
                <a:spcPts val="0"/>
              </a:spcBef>
              <a:spcAft>
                <a:spcPts val="0"/>
              </a:spcAft>
              <a:buNone/>
            </a:pPr>
            <a:r>
              <a:rPr lang="en">
                <a:solidFill>
                  <a:schemeClr val="dk1"/>
                </a:solidFill>
              </a:rPr>
              <a:t>באילו סוגים של AI</a:t>
            </a:r>
            <a:endParaRPr>
              <a:solidFill>
                <a:schemeClr val="dk1"/>
              </a:solidFill>
            </a:endParaRPr>
          </a:p>
          <a:p>
            <a:pPr indent="0" lvl="0" marL="0" rtl="1" algn="r">
              <a:spcBef>
                <a:spcPts val="0"/>
              </a:spcBef>
              <a:spcAft>
                <a:spcPts val="0"/>
              </a:spcAft>
              <a:buNone/>
            </a:pPr>
            <a:r>
              <a:rPr lang="en">
                <a:solidFill>
                  <a:schemeClr val="dk1"/>
                </a:solidFill>
              </a:rPr>
              <a:t>השתמשו בפרויקט Relate?</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ne GBO Ads Template">
  <a:themeElements>
    <a:clrScheme name="Simple Light">
      <a:dk1>
        <a:srgbClr val="3C4043"/>
      </a:dk1>
      <a:lt1>
        <a:srgbClr val="FFFFFF"/>
      </a:lt1>
      <a:dk2>
        <a:srgbClr val="5F6368"/>
      </a:dk2>
      <a:lt2>
        <a:srgbClr val="F1F3F4"/>
      </a:lt2>
      <a:accent1>
        <a:srgbClr val="4285F4"/>
      </a:accent1>
      <a:accent2>
        <a:srgbClr val="EA4335"/>
      </a:accent2>
      <a:accent3>
        <a:srgbClr val="FBBC05"/>
      </a:accent3>
      <a:accent4>
        <a:srgbClr val="34A853"/>
      </a:accent4>
      <a:accent5>
        <a:srgbClr val="E8F0FE"/>
      </a:accent5>
      <a:accent6>
        <a:srgbClr val="80868B"/>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