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Varela Round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bNck4kDBkJzGNOHfegDTPbdqI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VarelaRoun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אפשר לצלם שלט ברחוב שלכם, אפשר להוריד תמונה מהאינטרנט של שלטים מבלבלים. לניקי יש אתר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To Park or Not To Park?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1D1B10"/>
                </a:solidFill>
              </a:rPr>
              <a:t>תארו לעצמכם את התרחיש הבא: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1D1B10"/>
                </a:solidFill>
              </a:rPr>
              <a:t>אתם נוסעים עם המשפחה לתל אביב.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1D1B10"/>
                </a:solidFill>
              </a:rPr>
              <a:t>מחפשים חניה, וכבר כמעט מאחרים.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1D1B10"/>
                </a:solidFill>
              </a:rPr>
              <a:t>פתאום אחיכם הקטן מצביע על חניה פנויה במדרכה שלצידכם.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1D1B10"/>
                </a:solidFill>
              </a:rPr>
              <a:t>כל המשפחה מסתכלת בשלט ומנסה להבין במהירות האם מותר לכם לחנות כאן.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>
                <a:solidFill>
                  <a:srgbClr val="1D1B10"/>
                </a:solidFill>
              </a:rPr>
              <a:t>מאחור מצפצפים לכם בחוסר סבלנות…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rgbClr val="1D1B1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iw-IL"/>
              <a:t>שילוט חניה </a:t>
            </a:r>
            <a:r>
              <a:rPr lang="iw-IL">
                <a:solidFill>
                  <a:srgbClr val="002060"/>
                </a:solidFill>
              </a:rPr>
              <a:t>מילולי</a:t>
            </a:r>
            <a:r>
              <a:rPr lang="iw-IL"/>
              <a:t> הוא מאוד מבלבל </a:t>
            </a:r>
            <a:r>
              <a:rPr lang="iw-IL">
                <a:solidFill>
                  <a:srgbClr val="002060"/>
                </a:solidFill>
              </a:rPr>
              <a:t>במיוחד כשיש כמה שלטים עם הוראות שמשתלבות או נדמה שסותרות זו את זו.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7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7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8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8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9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9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9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9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9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9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9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9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9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0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0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0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1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4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4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8" name="Google Shape;68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26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הצופה במידע רוצה לדעת?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המורה: ד"ר הדר רונן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"/>
          <p:cNvSpPr txBox="1"/>
          <p:nvPr>
            <p:ph type="title"/>
          </p:nvPr>
        </p:nvSpPr>
        <p:spPr>
          <a:xfrm>
            <a:off x="2147299" y="296704"/>
            <a:ext cx="10044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מגיעים לתשובות ב-2 שלבים בלבד: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1"/>
          <p:cNvSpPr txBox="1"/>
          <p:nvPr>
            <p:ph idx="1" type="body"/>
          </p:nvPr>
        </p:nvSpPr>
        <p:spPr>
          <a:xfrm>
            <a:off x="-3174714" y="1118591"/>
            <a:ext cx="14449097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שלב ראשון: מזהים את הטור בו היום נמצא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שלב שני: מוצאים את השעה ומזהים את צבע הבלוק שבו נמצאת השעה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01-two-step-copy.JPG" id="180" name="Google Shape;18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550" y="2099429"/>
            <a:ext cx="2088232" cy="4758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1-two-step-copy.JPG" id="181" name="Google Shape;18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56782" y="2099429"/>
            <a:ext cx="5688632" cy="47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 rot="-5400000">
            <a:off x="9662797" y="5215538"/>
            <a:ext cx="45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iw-IL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http://nikkisylianteng.com/project/parking-sign-redesign/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01-two-step-copy.JPG" id="183" name="Google Shape;18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56782" y="2114164"/>
            <a:ext cx="3600400" cy="475857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1"/>
          <p:cNvSpPr txBox="1"/>
          <p:nvPr/>
        </p:nvSpPr>
        <p:spPr>
          <a:xfrm>
            <a:off x="-2825647" y="2497259"/>
            <a:ext cx="14449097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יום שני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שעה 10:00 בבוקר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http://www.wired.com/wp-content/uploads/2014/07/redesigned-parking-inline2.jpg" id="189" name="Google Shape;189;p12"/>
          <p:cNvSpPr/>
          <p:nvPr/>
        </p:nvSpPr>
        <p:spPr>
          <a:xfrm>
            <a:off x="10447338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wired.com/wp-content/uploads/2014/07/web-snow-day-1.jpg" id="190" name="Google Shape;1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8266" y="1369565"/>
            <a:ext cx="7448764" cy="53705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91" name="Google Shape;191;p12"/>
          <p:cNvSpPr txBox="1"/>
          <p:nvPr>
            <p:ph type="title"/>
          </p:nvPr>
        </p:nvSpPr>
        <p:spPr>
          <a:xfrm>
            <a:off x="1376737" y="315244"/>
            <a:ext cx="100447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>
                <a:latin typeface="Arial"/>
                <a:ea typeface="Arial"/>
                <a:cs typeface="Arial"/>
                <a:sym typeface="Arial"/>
              </a:rPr>
              <a:t>ניקי הדפיסה את השרטוט שלה</a:t>
            </a:r>
            <a:br>
              <a:rPr lang="iw-IL" sz="4400">
                <a:latin typeface="Arial"/>
                <a:ea typeface="Arial"/>
                <a:cs typeface="Arial"/>
                <a:sym typeface="Arial"/>
              </a:rPr>
            </a:br>
            <a:r>
              <a:rPr lang="iw-IL" sz="4400">
                <a:latin typeface="Arial"/>
                <a:ea typeface="Arial"/>
                <a:cs typeface="Arial"/>
                <a:sym typeface="Arial"/>
              </a:rPr>
              <a:t> ותלתה על התמרור לעזרת השכנים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2"/>
          <p:cNvSpPr/>
          <p:nvPr/>
        </p:nvSpPr>
        <p:spPr>
          <a:xfrm rot="-3404760">
            <a:off x="3619673" y="3140026"/>
            <a:ext cx="2461483" cy="2343905"/>
          </a:xfrm>
          <a:prstGeom prst="downArrow">
            <a:avLst>
              <a:gd fmla="val 74015" name="adj1"/>
              <a:gd fmla="val 51594" name="adj2"/>
            </a:avLst>
          </a:prstGeom>
          <a:solidFill>
            <a:srgbClr val="192A7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והתגובות המתלהבות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rPr>
              <a:t>מיהרו להגיע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993815" y="360683"/>
            <a:ext cx="9699545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/>
          <a:p>
            <a:pPr indent="0" lvl="0" marL="536629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sz="4400">
                <a:latin typeface="Arial"/>
                <a:ea typeface="Arial"/>
                <a:cs typeface="Arial"/>
                <a:sym typeface="Arial"/>
              </a:rPr>
              <a:t>ראש העיר מכריז על הדפסת תמרורים בכל העיר עם העיצוב של ניקי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7144" y="1370856"/>
            <a:ext cx="7052888" cy="45490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616452" y="77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למה הפתרון של ניקי כל כך הצליח?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4"/>
          <p:cNvSpPr txBox="1"/>
          <p:nvPr>
            <p:ph idx="1" type="body"/>
          </p:nvPr>
        </p:nvSpPr>
        <p:spPr>
          <a:xfrm>
            <a:off x="4592548" y="1382863"/>
            <a:ext cx="7168128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 במבט אחד מהיר, אפשר היה להבין: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3252965" y="1555684"/>
            <a:ext cx="242916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האם מותר לנו לחנות </a:t>
            </a:r>
            <a:r>
              <a:rPr b="1" i="0" lang="iw-IL" sz="24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עכשיו</a:t>
            </a:r>
            <a:r>
              <a:rPr b="1" i="0" lang="iw-IL" sz="20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4"/>
          <p:cNvSpPr/>
          <p:nvPr/>
        </p:nvSpPr>
        <p:spPr>
          <a:xfrm>
            <a:off x="431324" y="1555684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עד מתי מותר לחנות כאן?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616452" y="3944571"/>
            <a:ext cx="1101922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באמצעות שימוש ב</a:t>
            </a:r>
            <a:r>
              <a:rPr b="1" i="0" lang="iw-IL" sz="2800" u="sng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"מטאפרות הרמזור" </a:t>
            </a: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שהיא ידע משותף-תרבותי לכולנו: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– לא, אסור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marR="0" rt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– מותר, התקדם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2860487" y="5626774"/>
            <a:ext cx="6108175" cy="855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האם אתם יכולים לחשוב על דרך אחרת להציג את התשובות לשאלות?</a:t>
            </a:r>
            <a:endParaRPr b="1" i="0" sz="2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"/>
          <p:cNvSpPr txBox="1"/>
          <p:nvPr>
            <p:ph type="title"/>
          </p:nvPr>
        </p:nvSpPr>
        <p:spPr>
          <a:xfrm>
            <a:off x="616452" y="437722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תרגיל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123289" y="2526451"/>
            <a:ext cx="11763909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1. העלו ללוח שיתופי של הכיתה צילום של שלט מבלבל במיוחד 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2. העלו לצד השלט שרטוט הצעה שלכם לפתרון ויזואלי.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 הפתרון שלכם צריך להסביר את השלט בצורה ברורה ויעילה.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     שימו לב, אין רק פתרון נכון אחד!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כל פתרון הוא נכון כל עוד הוא עונה על השאלות המדויקות שהגדרנו ☺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6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6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2" type="body"/>
          </p:nvPr>
        </p:nvSpPr>
        <p:spPr>
          <a:xfrm>
            <a:off x="515274" y="1725460"/>
            <a:ext cx="8306994" cy="4153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34" lvl="0" marL="439782" rtl="1"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iw-IL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חשיבות שלב ההגדרה המדויקת: מה הצופה במידע רוצה לדעת?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iw-IL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 - מה אנחנו רוצים לספר?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iw-IL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הדרך הטובה ביותר לענות על השאלות הללו בצורה ויזואלית?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iw-IL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מהי מטאפורת הרמזור?</a:t>
            </a:r>
            <a:endParaRPr sz="222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34" lvl="0" marL="439782" rtl="1" algn="r">
              <a:lnSpc>
                <a:spcPct val="1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iw-IL" sz="222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יש רק פתרון נכון אחד לכל אתגר העברת מידע באמצעות ויזואליזציה?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idx="1" type="subTitle"/>
          </p:nvPr>
        </p:nvSpPr>
        <p:spPr>
          <a:xfrm>
            <a:off x="170500" y="2285450"/>
            <a:ext cx="121920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192A72"/>
              </a:buClr>
              <a:buSzPts val="2800"/>
              <a:buNone/>
            </a:pPr>
            <a:r>
              <a:rPr lang="iw-IL" sz="4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איך הוויזואליזציה תעזור </a:t>
            </a:r>
            <a:r>
              <a:rPr lang="iw-IL" sz="4400">
                <a:latin typeface="Arial"/>
                <a:ea typeface="Arial"/>
                <a:cs typeface="Arial"/>
                <a:sym typeface="Arial"/>
              </a:rPr>
              <a:t>לצופה </a:t>
            </a:r>
            <a:r>
              <a:rPr lang="iw-IL" sz="4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לדעת בדיוק </a:t>
            </a:r>
            <a:r>
              <a:rPr lang="iw-IL" sz="4400">
                <a:latin typeface="Arial"/>
                <a:ea typeface="Arial"/>
                <a:cs typeface="Arial"/>
                <a:sym typeface="Arial"/>
              </a:rPr>
              <a:t>מה שהוא רוצה לדעת</a:t>
            </a:r>
            <a:r>
              <a:rPr lang="iw-IL" sz="440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400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המידע שאנחנו רוצים לדעת?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4753186" y="2415200"/>
            <a:ext cx="7168128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כתוב בשלט?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"לחנות או לא לחנות?" זו השאלה..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204" y="932769"/>
            <a:ext cx="3860763" cy="59424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המידע שאנחנו רוצים לדעת?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4802613" y="1382863"/>
            <a:ext cx="7168128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כדי לקבל החלטה מהירה – אם לחנות או לא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מהן 2 השאלות שאנחנו רוצים לדעת?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204" y="932769"/>
            <a:ext cx="3860763" cy="59424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37" name="Google Shape;137;p6"/>
          <p:cNvSpPr/>
          <p:nvPr/>
        </p:nvSpPr>
        <p:spPr>
          <a:xfrm>
            <a:off x="7372902" y="2372957"/>
            <a:ext cx="242916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האם מותר לנו לחנות </a:t>
            </a:r>
            <a:r>
              <a:rPr b="1" i="0" lang="iw-IL" sz="24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עכשיו</a:t>
            </a:r>
            <a:r>
              <a:rPr b="1" i="0" lang="iw-IL" sz="20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7372901" y="3903997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עד מתי מותר לחנות כאן?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225633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המידע שאנחנו רוצים לדעת?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5533884" y="3159000"/>
            <a:ext cx="5236586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מהירות הקליטה של מידע טקסטואלי איטית יותר ממהירות קליטה של צורה או צבע.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ומאחור המכוניות כבר צופרות…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204" y="932769"/>
            <a:ext cx="3860763" cy="59424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0" y="29670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סיפורה של ניקי –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סטודנטית לעיצוב בניו-יורק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6804561" y="3109745"/>
            <a:ext cx="5034901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זה התמרור מתחת לבית שלה.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בגלל טעויות בהבנת הכיתוב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היא קיבלה קנסות חניה לרוב.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עד שהחליטה לחפש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פתרון ויזואלי.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244159" y="4304871"/>
            <a:ext cx="32766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4DF0"/>
                </a:solidFill>
                <a:latin typeface="Calibri"/>
                <a:ea typeface="Calibri"/>
                <a:cs typeface="Calibri"/>
                <a:sym typeface="Calibri"/>
              </a:rPr>
              <a:t>Nikki Sylianteng</a:t>
            </a:r>
            <a:endParaRPr b="0" i="0" sz="2800" u="none" cap="none" strike="noStrike">
              <a:solidFill>
                <a:srgbClr val="004D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kki Sylianteng"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38" y="1914620"/>
            <a:ext cx="2390251" cy="2390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ikkisylianteng.com/portfolio/wp/wp-content/uploads/2012/02/atlantic-original-sign.jpg" id="154" name="Google Shape;1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3541" y="1525438"/>
            <a:ext cx="4000881" cy="503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 txBox="1"/>
          <p:nvPr>
            <p:ph type="title"/>
          </p:nvPr>
        </p:nvSpPr>
        <p:spPr>
          <a:xfrm>
            <a:off x="0" y="296704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סיפורה של ניקי – 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סטודנטית לעיצוב בניו-יורק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244159" y="4425365"/>
            <a:ext cx="327663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4DF0"/>
                </a:solidFill>
                <a:latin typeface="Calibri"/>
                <a:ea typeface="Calibri"/>
                <a:cs typeface="Calibri"/>
                <a:sym typeface="Calibri"/>
              </a:rPr>
              <a:t>Nikki Sylianteng</a:t>
            </a:r>
            <a:endParaRPr b="0" i="0" sz="2800" u="none" cap="none" strike="noStrike">
              <a:solidFill>
                <a:srgbClr val="004D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9"/>
          <p:cNvSpPr txBox="1"/>
          <p:nvPr/>
        </p:nvSpPr>
        <p:spPr>
          <a:xfrm>
            <a:off x="2989369" y="2141859"/>
            <a:ext cx="741682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אסטרטגיית העיצוב שניקי הציעה: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פתרון ויזואלי שמראה במהלך 24 שעות,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על פי היום בו נמצאים,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"בלוק" שעות בהן מותר לחנות (</a:t>
            </a:r>
            <a:r>
              <a:rPr b="1" i="0" lang="iw-IL" sz="2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ירוק</a:t>
            </a:r>
            <a:r>
              <a:rPr b="1" i="0" lang="iw-I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1" i="0" lang="iw-IL" sz="28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ו"בלוק" שעות בהן אסור לחנות (</a:t>
            </a:r>
            <a:r>
              <a:rPr b="1" i="0" lang="iw-IL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אדום</a:t>
            </a:r>
            <a:r>
              <a:rPr b="1" i="0" lang="iw-IL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2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kki Sylianteng" id="162" name="Google Shape;1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2538" y="2035114"/>
            <a:ext cx="2390251" cy="239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"/>
          <p:cNvSpPr txBox="1"/>
          <p:nvPr>
            <p:ph type="title"/>
          </p:nvPr>
        </p:nvSpPr>
        <p:spPr>
          <a:xfrm>
            <a:off x="2815119" y="173413"/>
            <a:ext cx="8133707" cy="1059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וכך נראה הפתק שהיא השאירה באופן קבוע אצלה באוטו: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2333" y="1489753"/>
            <a:ext cx="4059278" cy="49361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313"/>
              </a:srgbClr>
            </a:outerShdw>
          </a:effectLst>
        </p:spPr>
      </p:pic>
      <p:sp>
        <p:nvSpPr>
          <p:cNvPr id="169" name="Google Shape;169;p10"/>
          <p:cNvSpPr txBox="1"/>
          <p:nvPr>
            <p:ph idx="1" type="body"/>
          </p:nvPr>
        </p:nvSpPr>
        <p:spPr>
          <a:xfrm>
            <a:off x="893851" y="1527524"/>
            <a:ext cx="3209170" cy="804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אם היום יום שבת – האם מותר לחנות?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595901" y="2917153"/>
            <a:ext cx="3507120" cy="804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אם עכשיו השעה 5 אחה"צ, והיום יום שני. האם מותר לחנות?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595901" y="4709137"/>
            <a:ext cx="3507120" cy="8047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8575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אם עכשיו השעה 10:30 בבוקר והיום יום שלישי. האם מותר לחנות? עד מתי?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0"/>
          <p:cNvSpPr/>
          <p:nvPr/>
        </p:nvSpPr>
        <p:spPr>
          <a:xfrm>
            <a:off x="9407185" y="2238280"/>
            <a:ext cx="2429163" cy="1357746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האם מותר לנו לחנות </a:t>
            </a:r>
            <a:r>
              <a:rPr b="1" i="0" lang="iw-IL" sz="24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עכשיו</a:t>
            </a:r>
            <a:r>
              <a:rPr b="1" i="0" lang="iw-IL" sz="2000" u="sng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0"/>
          <p:cNvSpPr/>
          <p:nvPr/>
        </p:nvSpPr>
        <p:spPr>
          <a:xfrm>
            <a:off x="9407184" y="3769320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עד מתי מותר לחנות כאן?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