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דאהש  חביבאללה" initials="דח" lastIdx="2" clrIdx="0">
    <p:extLst>
      <p:ext uri="{19B8F6BF-5375-455C-9EA6-DF929625EA0E}">
        <p15:presenceInfo xmlns:p15="http://schemas.microsoft.com/office/powerpoint/2012/main" userId="דאהש  חביבאללה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1T01:01:10.467" idx="1">
    <p:pos x="3997" y="1285"/>
    <p:text/>
    <p:extLst>
      <p:ext uri="{C676402C-5697-4E1C-873F-D02D1690AC5C}">
        <p15:threadingInfo xmlns:p15="http://schemas.microsoft.com/office/powerpoint/2012/main" timeZoneBias="-180"/>
      </p:ext>
    </p:extLst>
  </p:cm>
  <p:cm authorId="1" dt="2021-05-01T01:01:11.320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אפשר לצלם שלט ברחוב שלכם, אפשר להוריד תמונה מהאינטרנט של שלטים מבלבלים. לניקי יש אתר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To Park or Not To Park?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1D1B10"/>
                </a:solidFill>
              </a:rPr>
              <a:t>תארו לעצמכם את התרחיש הבא: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1D1B10"/>
                </a:solidFill>
              </a:rPr>
              <a:t>אתם נוסעים עם המשפחה לתל אביב.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1D1B10"/>
                </a:solidFill>
              </a:rPr>
              <a:t>מחפשים חניה, וכבר כמעט מאחרים.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1D1B10"/>
                </a:solidFill>
              </a:rPr>
              <a:t>פתאום אחיכם הקטן מצביע על חניה פנויה במדרכה שלצידכם.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1D1B10"/>
                </a:solidFill>
              </a:rPr>
              <a:t>כל המשפחה מסתכלת בשלט ומנסה להבין במהירות האם מותר לכם לחנות כאן.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1D1B10"/>
                </a:solidFill>
              </a:rPr>
              <a:t>מאחור מצפצפים לכם בחוסר סבלנות…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שילוט חניה </a:t>
            </a:r>
            <a:r>
              <a:rPr lang="iw-IL">
                <a:solidFill>
                  <a:srgbClr val="002060"/>
                </a:solidFill>
              </a:rPr>
              <a:t>מילולי</a:t>
            </a:r>
            <a:r>
              <a:rPr lang="iw-IL"/>
              <a:t> הוא מאוד מבלבל </a:t>
            </a:r>
            <a:r>
              <a:rPr lang="iw-IL">
                <a:solidFill>
                  <a:srgbClr val="002060"/>
                </a:solidFill>
              </a:rPr>
              <a:t>במיוחד כשיש כמה שלטים עם הוראות שמשתלבות או נדמה שסותרות זו את זו.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9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 يريد عارض المعلومات معرفته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2147299" y="296704"/>
            <a:ext cx="10044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احصل على إجابات في خطوتين فقط: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-3174714" y="1118591"/>
            <a:ext cx="1444909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الخطوة الأولى: تحديد العمود الذي يوجد فيه اليوم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الخطوة الثانية: ابحث عن الوقت وحدد لون الكتلة حيث الوقت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4" descr="01-two-step-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550" y="2099429"/>
            <a:ext cx="2088232" cy="475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 descr="01-two-step-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782" y="2099429"/>
            <a:ext cx="5688632" cy="47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/>
          <p:nvPr/>
        </p:nvSpPr>
        <p:spPr>
          <a:xfrm rot="-5400000">
            <a:off x="9662797" y="5215538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http://nikkisylianteng.com/project/parking-sign-redesign/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4" descr="01-two-step-cop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6782" y="2114164"/>
            <a:ext cx="3600400" cy="47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-2825647" y="2497259"/>
            <a:ext cx="1444909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marR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ar-SA" sz="2800" b="1" dirty="0">
                <a:solidFill>
                  <a:srgbClr val="12B4BC"/>
                </a:solidFill>
              </a:rPr>
              <a:t>يوم الاثنين</a:t>
            </a:r>
          </a:p>
          <a:p>
            <a:pPr marL="185757" marR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ar-SA" sz="2800" b="1" dirty="0">
                <a:solidFill>
                  <a:srgbClr val="12B4BC"/>
                </a:solidFill>
              </a:rPr>
              <a:t>10:00 صباحاً.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 descr="http://www.wired.com/wp-content/uploads/2014/07/redesigned-parking-inline2.jpg"/>
          <p:cNvSpPr/>
          <p:nvPr/>
        </p:nvSpPr>
        <p:spPr>
          <a:xfrm>
            <a:off x="10447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5" descr="http://www.wired.com/wp-content/uploads/2014/07/web-snow-day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266" y="1369565"/>
            <a:ext cx="7448764" cy="53705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1376737" y="315244"/>
            <a:ext cx="10044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4000" dirty="0">
                <a:latin typeface="Arial"/>
                <a:ea typeface="Arial"/>
                <a:cs typeface="Arial"/>
                <a:sym typeface="Arial"/>
              </a:rPr>
              <a:t>طبعت نيكي رسمها وعلقته على اللافتة لمساعدة الجيران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/>
          <p:nvPr/>
        </p:nvSpPr>
        <p:spPr>
          <a:xfrm rot="-3404760">
            <a:off x="3619673" y="3140026"/>
            <a:ext cx="2461483" cy="2343905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והתגובות המתלהבות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מיהרו להגיע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993815" y="360683"/>
            <a:ext cx="969954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4400" dirty="0">
                <a:latin typeface="Arial"/>
                <a:ea typeface="Arial"/>
                <a:cs typeface="Arial"/>
                <a:sym typeface="Arial"/>
              </a:rPr>
              <a:t>أعلن العمدة عن طباعة لافتات في جميع أنحاء المدينة بتصميم نيكي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144" y="1370856"/>
            <a:ext cx="7052888" cy="45490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616452" y="77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لماذا كان حل نيكي ناجحًا جدًا؟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4592548" y="1382863"/>
            <a:ext cx="716812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لأنه في لمحة ، يمكن للمرء أن يفهم: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3252965" y="1555684"/>
            <a:ext cx="242916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000" dirty="0">
                <a:solidFill>
                  <a:srgbClr val="192A72"/>
                </a:solidFill>
              </a:rPr>
              <a:t>هل يسمح لنا بالتسوق </a:t>
            </a:r>
            <a:r>
              <a:rPr lang="ar-SA" sz="2000" b="1" u="sng" dirty="0">
                <a:solidFill>
                  <a:srgbClr val="192A72"/>
                </a:solidFill>
              </a:rPr>
              <a:t>الآن؟</a:t>
            </a:r>
            <a:endParaRPr b="1" u="sng" dirty="0"/>
          </a:p>
        </p:txBody>
      </p:sp>
      <p:sp>
        <p:nvSpPr>
          <p:cNvPr id="211" name="Google Shape;211;p27"/>
          <p:cNvSpPr/>
          <p:nvPr/>
        </p:nvSpPr>
        <p:spPr>
          <a:xfrm>
            <a:off x="431324" y="1555684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000" b="1" dirty="0">
                <a:solidFill>
                  <a:schemeClr val="lt1"/>
                </a:solidFill>
              </a:rPr>
              <a:t>ما هي المدة المسموح لها بالتسوق هنا؟</a:t>
            </a:r>
            <a:endParaRPr dirty="0"/>
          </a:p>
        </p:txBody>
      </p:sp>
      <p:sp>
        <p:nvSpPr>
          <p:cNvPr id="212" name="Google Shape;212;p27"/>
          <p:cNvSpPr txBox="1"/>
          <p:nvPr/>
        </p:nvSpPr>
        <p:spPr>
          <a:xfrm>
            <a:off x="616452" y="3944571"/>
            <a:ext cx="1101922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algn="r" rtl="1">
              <a:buClr>
                <a:srgbClr val="12B4BC"/>
              </a:buClr>
              <a:buSzPts val="2800"/>
            </a:pPr>
            <a:r>
              <a:rPr lang="ar-SA" sz="2800" b="1" dirty="0">
                <a:solidFill>
                  <a:srgbClr val="12B4BC"/>
                </a:solidFill>
              </a:rPr>
              <a:t>من خلال استخدام "استعارات إشارات المرور" وهي معرفة ثقافية مشتركة لنا جميعًا:</a:t>
            </a:r>
          </a:p>
          <a:p>
            <a:pPr marL="185757" lvl="0" algn="r" rtl="1">
              <a:buClr>
                <a:srgbClr val="12B4BC"/>
              </a:buClr>
              <a:buSzPts val="2800"/>
            </a:pPr>
            <a:r>
              <a:rPr lang="iw-IL" sz="2800" b="1" dirty="0">
                <a:solidFill>
                  <a:srgbClr val="12B4BC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أحمر - لا ، ممنوع</a:t>
            </a:r>
          </a:p>
          <a:p>
            <a:pPr marL="185757" lvl="0" algn="r" rtl="1">
              <a:buClr>
                <a:srgbClr val="12B4BC"/>
              </a:buClr>
              <a:buSzPts val="2800"/>
            </a:pPr>
            <a:r>
              <a:rPr lang="ar-SA" sz="2800" b="1" dirty="0">
                <a:solidFill>
                  <a:srgbClr val="00B050"/>
                </a:solidFill>
              </a:rPr>
              <a:t>أخضر - مسموح به ، متقدم</a:t>
            </a:r>
            <a:endParaRPr dirty="0"/>
          </a:p>
        </p:txBody>
      </p:sp>
      <p:sp>
        <p:nvSpPr>
          <p:cNvPr id="213" name="Google Shape;213;p27"/>
          <p:cNvSpPr txBox="1"/>
          <p:nvPr/>
        </p:nvSpPr>
        <p:spPr>
          <a:xfrm>
            <a:off x="2860487" y="5626774"/>
            <a:ext cx="6108175" cy="8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algn="ctr" rtl="1">
              <a:buClr>
                <a:srgbClr val="12B4BC"/>
              </a:buClr>
              <a:buSzPts val="2800"/>
            </a:pPr>
            <a:r>
              <a:rPr lang="ar-SA" sz="2800" b="1" dirty="0">
                <a:solidFill>
                  <a:srgbClr val="12B4BC"/>
                </a:solidFill>
              </a:rPr>
              <a:t>هل يمكنك التفكير في طريقة أخرى لتقديم إجابات للأسئلة؟</a:t>
            </a:r>
            <a:endParaRPr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123289" y="2526451"/>
            <a:ext cx="1176390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u="sng"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1. قم بتحميل صورة لإشارة مربكة بشكل خاص إلى لوحة الفصل الدراسي.</a:t>
            </a: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2. قم بتحميل رسم تخطيطي لمقترحك لحل مرئي بجوار اللافتة.</a:t>
            </a: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      يجب أن يشرح الحل الخاص بك العلامة بوضوح وفعالية.</a:t>
            </a: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      يرجى ملاحظة أنه لا يوجد حل واحد صحيح!</a:t>
            </a: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كل حل صحيح طالما أنه يجيب على الأسئلة الدقيقة التي حددناها 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☺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D4095DD-375B-442D-84C8-59BC75961D73}"/>
              </a:ext>
            </a:extLst>
          </p:cNvPr>
          <p:cNvSpPr txBox="1"/>
          <p:nvPr/>
        </p:nvSpPr>
        <p:spPr>
          <a:xfrm>
            <a:off x="4290646" y="449930"/>
            <a:ext cx="25321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002060"/>
                </a:solidFill>
              </a:rPr>
              <a:t>تمرين</a:t>
            </a:r>
            <a:endParaRPr lang="he-IL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342934" algn="r" rtl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ar-SA" sz="22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أهمية خطوة التعريف الدقيقة: ما الذي يريد عارض المعلومات معرفته؟</a:t>
            </a:r>
          </a:p>
          <a:p>
            <a:pPr marL="439782" lvl="0" indent="-342934" algn="r" rtl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ar-SA" sz="22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أو - ماذا نريد أن نقول؟</a:t>
            </a:r>
          </a:p>
          <a:p>
            <a:pPr marL="439782" lvl="0" indent="-342934" algn="r" rtl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ar-SA" sz="22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هي أفضل طريقة للإجابة على هذه الأسئلة بصريًا؟</a:t>
            </a:r>
          </a:p>
          <a:p>
            <a:pPr marL="439782" lvl="0" indent="-342934" algn="r" rtl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ar-SA" sz="22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هي استعارة إشارة المرور؟</a:t>
            </a:r>
          </a:p>
          <a:p>
            <a:pPr marL="439782" lvl="0" indent="-342934" algn="r" rtl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ar-SA" sz="22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هل هناك حل واحد صحيح لكل تحدي لنقل المعلومات المرئية؟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0500" y="2285450"/>
            <a:ext cx="12192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ar-SA" sz="440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كيف سيساعد التخيل المشاهد على معرفة ما يريد أن يعرفه بالضبط؟</a:t>
            </a:r>
            <a:endParaRPr sz="4400"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 هي المعلومات التي نريد أن نعرفها؟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753186" y="2415200"/>
            <a:ext cx="716812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ماذا تقول العلامة؟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lang="ar-SA"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"للتسوق أو لا للتسوق؟" هذا هو السؤال.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04" y="932769"/>
            <a:ext cx="3860763" cy="59424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590845" y="23104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 هي المعلومات التي نريد أن نعرفها؟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802613" y="1382863"/>
            <a:ext cx="716812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لاتخاذ قرار سريع - سواء التسوق أم لا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 هما السؤالان اللذان نريد معرفتهما؟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04" y="932769"/>
            <a:ext cx="3860763" cy="59424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2" name="Google Shape;142;p19"/>
          <p:cNvSpPr/>
          <p:nvPr/>
        </p:nvSpPr>
        <p:spPr>
          <a:xfrm>
            <a:off x="7372902" y="2372957"/>
            <a:ext cx="242916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000" dirty="0">
                <a:solidFill>
                  <a:srgbClr val="192A72"/>
                </a:solidFill>
              </a:rPr>
              <a:t>هل يسمح لنا بالتسوق </a:t>
            </a:r>
            <a:r>
              <a:rPr lang="ar-SA" sz="2000" b="1" u="sng" dirty="0">
                <a:solidFill>
                  <a:srgbClr val="192A72"/>
                </a:solidFill>
              </a:rPr>
              <a:t>الآن؟</a:t>
            </a:r>
            <a:endParaRPr b="1" u="sng" dirty="0"/>
          </a:p>
        </p:txBody>
      </p:sp>
      <p:sp>
        <p:nvSpPr>
          <p:cNvPr id="143" name="Google Shape;143;p19"/>
          <p:cNvSpPr/>
          <p:nvPr/>
        </p:nvSpPr>
        <p:spPr>
          <a:xfrm>
            <a:off x="7372901" y="3903997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000" b="1" dirty="0">
                <a:solidFill>
                  <a:schemeClr val="lt1"/>
                </a:solidFill>
              </a:rPr>
              <a:t>ما هي المدة المسموح لها بالتسوق هنا؟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22563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 هي المعلومات التي نريد أن نعرفها؟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5533884" y="3159000"/>
            <a:ext cx="52365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ar-SA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سرعة امتصاص المعلومات النصية أبطأ من سرعة امتصاص الشكل أو اللون.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وخلف السيارات تزمير بالفعل ...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04" y="932769"/>
            <a:ext cx="3860763" cy="59424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0" y="29670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قصة نيكي - طالبة تصميم في نيويورك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6804561" y="3109745"/>
            <a:ext cx="5034901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إنها العلامة الموجودة أسفل منزلها.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lang="ar-SA" sz="2400"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بسبب أخطاء في فهم التسمية التوضيحية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تلقت في الغالب غرامات وقوف السيارات.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lang="ar-SA" sz="2400"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حتى قررت أن تنظر</a:t>
            </a: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حل بصري.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44159" y="4304871"/>
            <a:ext cx="3276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rgbClr val="004DF0"/>
                </a:solidFill>
                <a:latin typeface="Calibri"/>
                <a:ea typeface="Calibri"/>
                <a:cs typeface="Calibri"/>
                <a:sym typeface="Calibri"/>
              </a:rPr>
              <a:t>Nikki Sylianteng</a:t>
            </a:r>
            <a:endParaRPr sz="2800" b="0" i="0" u="none" strike="noStrike" cap="none">
              <a:solidFill>
                <a:srgbClr val="004D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1" descr="Nikki Syliante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38" y="1914620"/>
            <a:ext cx="2390251" cy="239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 descr="http://nikkisylianteng.com/portfolio/wp/wp-content/uploads/2012/02/atlantic-original-sig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3541" y="1525438"/>
            <a:ext cx="4000881" cy="503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0" y="29670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قصة نيكي - طالبة تصميم في نيويورك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44159" y="4425365"/>
            <a:ext cx="3276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rgbClr val="004DF0"/>
                </a:solidFill>
                <a:latin typeface="Calibri"/>
                <a:ea typeface="Calibri"/>
                <a:cs typeface="Calibri"/>
                <a:sym typeface="Calibri"/>
              </a:rPr>
              <a:t>Nikki Sylianteng</a:t>
            </a:r>
            <a:endParaRPr sz="2800" b="0" i="0" u="none" strike="noStrike" cap="none">
              <a:solidFill>
                <a:srgbClr val="004D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2989369" y="2141859"/>
            <a:ext cx="741682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i="0" u="none" strike="noStrike" cap="none" dirty="0">
                <a:solidFill>
                  <a:srgbClr val="12B4BC"/>
                </a:solidFill>
              </a:rPr>
              <a:t>استراتيجية التصميم التي اقترحها نيكي:</a:t>
            </a:r>
            <a:endParaRPr sz="2800" b="1" dirty="0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2060"/>
                </a:solidFill>
              </a:rPr>
              <a:t>حل مرئي يظهر خلال 24 ساعة ،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2060"/>
                </a:solidFill>
              </a:rPr>
              <a:t>حسب يومهم ،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2060"/>
                </a:solidFill>
              </a:rPr>
              <a:t>ساعات "الحظر" التي يُسمح خلالها بالتسوق </a:t>
            </a:r>
            <a:r>
              <a:rPr lang="ar-SA" sz="2800" b="1" dirty="0">
                <a:solidFill>
                  <a:srgbClr val="00B050"/>
                </a:solidFill>
              </a:rPr>
              <a:t>(باللون الأخضر)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2060"/>
                </a:solidFill>
              </a:rPr>
              <a:t>وساعات "التوقف" التي يُمنع الوقوف خلالها </a:t>
            </a:r>
            <a:r>
              <a:rPr lang="ar-SA" sz="2800" b="1" dirty="0">
                <a:solidFill>
                  <a:srgbClr val="FF0000"/>
                </a:solidFill>
              </a:rPr>
              <a:t>(أحمر)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67" name="Google Shape;167;p22" descr="Nikki Syliante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38" y="2035114"/>
            <a:ext cx="2390251" cy="23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2815119" y="173413"/>
            <a:ext cx="8133707" cy="105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وهذا ما بدت عليه الملاحظة التي كانت تتركها بانتظام في سيارتها: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2333" y="1489753"/>
            <a:ext cx="4059278" cy="4936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893851" y="1527524"/>
            <a:ext cx="3209170" cy="80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  <a:buSzPts val="2400"/>
            </a:pPr>
            <a:r>
              <a:rPr lang="ar-SA" sz="2400" dirty="0">
                <a:latin typeface="Arial"/>
                <a:ea typeface="Arial"/>
                <a:cs typeface="Arial"/>
                <a:sym typeface="Arial"/>
              </a:rPr>
              <a:t>إذا كان اليوم هو السبت فهل يجوز التسوق؟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95901" y="2917153"/>
            <a:ext cx="3507120" cy="80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algn="r" rtl="1">
              <a:buClr>
                <a:srgbClr val="12B4BC"/>
              </a:buClr>
              <a:buSzPts val="2400"/>
            </a:pPr>
            <a:r>
              <a:rPr lang="ar-SA" sz="2400" b="1" dirty="0">
                <a:solidFill>
                  <a:srgbClr val="12B4BC"/>
                </a:solidFill>
              </a:rPr>
              <a:t>إذا كانت الساعة الآن الخامسة مساء واليوم يوم الإثنين فهل يجوز التسوق؟</a:t>
            </a:r>
            <a:endParaRPr dirty="0"/>
          </a:p>
        </p:txBody>
      </p:sp>
      <p:sp>
        <p:nvSpPr>
          <p:cNvPr id="176" name="Google Shape;176;p23"/>
          <p:cNvSpPr txBox="1"/>
          <p:nvPr/>
        </p:nvSpPr>
        <p:spPr>
          <a:xfrm>
            <a:off x="595901" y="4709137"/>
            <a:ext cx="3507120" cy="80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algn="r" rtl="1">
              <a:buClr>
                <a:srgbClr val="12B4BC"/>
              </a:buClr>
              <a:buSzPts val="2400"/>
            </a:pPr>
            <a:r>
              <a:rPr lang="ar-SA" sz="2400" b="1" dirty="0">
                <a:solidFill>
                  <a:srgbClr val="12B4BC"/>
                </a:solidFill>
              </a:rPr>
              <a:t>إذا كانت الساعة الآن 10:30 صباحًا واليوم هو الثلاثاء. هل يجوز التسوق؟ حتى متى؟</a:t>
            </a:r>
            <a:endParaRPr dirty="0"/>
          </a:p>
        </p:txBody>
      </p:sp>
      <p:sp>
        <p:nvSpPr>
          <p:cNvPr id="177" name="Google Shape;177;p23"/>
          <p:cNvSpPr/>
          <p:nvPr/>
        </p:nvSpPr>
        <p:spPr>
          <a:xfrm>
            <a:off x="9407185" y="2238280"/>
            <a:ext cx="242916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000" dirty="0">
                <a:solidFill>
                  <a:srgbClr val="192A72"/>
                </a:solidFill>
              </a:rPr>
              <a:t>هل يسمح لنا بالتسوق </a:t>
            </a:r>
            <a:r>
              <a:rPr lang="ar-SA" sz="2000" b="1" u="sng" dirty="0">
                <a:solidFill>
                  <a:srgbClr val="192A72"/>
                </a:solidFill>
              </a:rPr>
              <a:t>الآن؟</a:t>
            </a:r>
            <a:endParaRPr b="1" u="sng" dirty="0"/>
          </a:p>
        </p:txBody>
      </p:sp>
      <p:sp>
        <p:nvSpPr>
          <p:cNvPr id="178" name="Google Shape;178;p23"/>
          <p:cNvSpPr/>
          <p:nvPr/>
        </p:nvSpPr>
        <p:spPr>
          <a:xfrm>
            <a:off x="9407184" y="3769320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000" b="1" dirty="0">
                <a:solidFill>
                  <a:schemeClr val="lt1"/>
                </a:solidFill>
              </a:rPr>
              <a:t>ما هي المدة المسموح لها بالتسوق هنا؟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מסך רחב</PresentationFormat>
  <Paragraphs>81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Calibri</vt:lpstr>
      <vt:lpstr>Varela Round</vt:lpstr>
      <vt:lpstr>ערכת נושא Office</vt:lpstr>
      <vt:lpstr>ما يريد عارض المعلومات معرفته?</vt:lpstr>
      <vt:lpstr>ماذا سنتعلم اليوم ؟</vt:lpstr>
      <vt:lpstr>מצגת של PowerPoint‏</vt:lpstr>
      <vt:lpstr>ما هي المعلومات التي نريد أن نعرفها؟</vt:lpstr>
      <vt:lpstr>ما هي المعلومات التي نريد أن نعرفها؟</vt:lpstr>
      <vt:lpstr>ما هي المعلومات التي نريد أن نعرفها؟</vt:lpstr>
      <vt:lpstr>قصة نيكي - طالبة تصميم في نيويورك</vt:lpstr>
      <vt:lpstr>قصة نيكي - طالبة تصميم في نيويورك</vt:lpstr>
      <vt:lpstr>وهذا ما بدت عليه الملاحظة التي كانت تتركها بانتظام في سيارتها:</vt:lpstr>
      <vt:lpstr>احصل على إجابات في خطوتين فقط:</vt:lpstr>
      <vt:lpstr>طبعت نيكي رسمها وعلقته على اللافتة لمساعدة الجيران</vt:lpstr>
      <vt:lpstr>أعلن العمدة عن طباعة لافتات في جميع أنحاء المدينة بتصميم نيكي</vt:lpstr>
      <vt:lpstr>لماذا كان حل نيكي ناجحًا جدًا؟</vt:lpstr>
      <vt:lpstr>תרגיל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يريد عارض المعلومات معرفته?</dc:title>
  <cp:lastModifiedBy>דאהש  חביבאללה</cp:lastModifiedBy>
  <cp:revision>1</cp:revision>
  <dcterms:modified xsi:type="dcterms:W3CDTF">2021-04-30T22:01:34Z</dcterms:modified>
</cp:coreProperties>
</file>