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12192000"/>
  <p:notesSz cx="6858000" cy="9144000"/>
  <p:embeddedFontLst>
    <p:embeddedFont>
      <p:font typeface="Varela Round"/>
      <p:regular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1">
          <p15:clr>
            <a:srgbClr val="A4A3A4"/>
          </p15:clr>
        </p15:guide>
      </p15:sldGuideLst>
    </p:ext>
    <p:ext uri="http://customooxmlschemas.google.com/">
      <go:slidesCustomData xmlns:go="http://customooxmlschemas.google.com/" r:id="rId19" roundtripDataSignature="AMtx7mh2lJr0Ej7xmEfgP3ZIpy0sCkVAh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1"/>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font" Target="fonts/VarelaRound-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7200"/>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7200"/>
          </a:xfrm>
          <a:prstGeom prst="rect">
            <a:avLst/>
          </a:prstGeom>
          <a:noFill/>
          <a:ln>
            <a:noFill/>
          </a:ln>
        </p:spPr>
        <p:txBody>
          <a:bodyPr anchorCtr="0" anchor="b" bIns="45700" lIns="91425" spcFirstLastPara="1" rIns="91425" wrap="square" tIns="45700">
            <a:noAutofit/>
          </a:bodyPr>
          <a:lstStyle>
            <a:lvl1pPr lvl="0" marR="0" rtl="1"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7200"/>
          </a:xfrm>
          <a:prstGeom prst="rect">
            <a:avLst/>
          </a:prstGeom>
          <a:noFill/>
          <a:ln>
            <a:noFill/>
          </a:ln>
        </p:spPr>
        <p:txBody>
          <a:bodyPr anchorCtr="0" anchor="b" bIns="45700" lIns="91425" spcFirstLastPara="1" rIns="91425" wrap="square" tIns="45700">
            <a:noAutofit/>
          </a:bodyPr>
          <a:lstStyle/>
          <a:p>
            <a:pPr indent="0" lvl="0" marL="0" marR="0" rtl="1" algn="l">
              <a:lnSpc>
                <a:spcPct val="100000"/>
              </a:lnSpc>
              <a:spcBef>
                <a:spcPts val="0"/>
              </a:spcBef>
              <a:spcAft>
                <a:spcPts val="0"/>
              </a:spcAft>
              <a:buClr>
                <a:srgbClr val="000000"/>
              </a:buClr>
              <a:buSzPts val="1200"/>
              <a:buFont typeface="Arial"/>
              <a:buNone/>
            </a:pPr>
            <a:fld id="{00000000-1234-1234-1234-123412341234}" type="slidenum">
              <a:rPr b="0" i="0" lang="iw-IL"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3" name="Google Shape;163;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הבחירה להציג את חברות המובייל במעגל אינה בחירה מקרית. היא משרתת את הבנת הסיפור בשוק המובייל ללא מילים</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2" name="Google Shape;17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ללא תלות בשפה, או בידיעת קרוא וכתוב – המסר ברור: אינך ממהר לרכבת? עמוד בצד ימין של גרם המדרגות הנעות, ותאפשר לממהרים לרדת משמאלך. ממהר לרכבת? רד במהירות בצד שמאל</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אפשר לצלם תמרור ברחוב שלכם, גרף שמתאר תופעה מסוימת שנתקלתם בו, מידע שאתם קולטים באופן ויזואלי בלבד בסביבתכם (אפילו – מה מצב הסוללה בסמארטפון שלכם, מתקבל בצורה ויזואלית).</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2" name="Google Shape;12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1D1B10"/>
              </a:buClr>
              <a:buSzPts val="1200"/>
              <a:buFont typeface="Calibri"/>
              <a:buNone/>
            </a:pPr>
            <a:r>
              <a:rPr lang="iw-IL">
                <a:solidFill>
                  <a:srgbClr val="1D1B10"/>
                </a:solidFill>
              </a:rPr>
              <a:t>המטרה של העברת מידע בצורה ויזואלית ולא בצורה מילולית היא להעביר את המסר כך שמקבל המידע לא רק </a:t>
            </a:r>
            <a:r>
              <a:rPr b="1" lang="iw-IL">
                <a:solidFill>
                  <a:srgbClr val="1D1B10"/>
                </a:solidFill>
              </a:rPr>
              <a:t>יזכור</a:t>
            </a:r>
            <a:r>
              <a:rPr lang="iw-IL">
                <a:solidFill>
                  <a:srgbClr val="1D1B10"/>
                </a:solidFill>
              </a:rPr>
              <a:t> אותו אלא גם </a:t>
            </a:r>
            <a:r>
              <a:rPr b="1" lang="iw-IL">
                <a:solidFill>
                  <a:srgbClr val="1D1B10"/>
                </a:solidFill>
              </a:rPr>
              <a:t>יבין</a:t>
            </a:r>
            <a:r>
              <a:rPr lang="iw-IL">
                <a:solidFill>
                  <a:srgbClr val="1D1B10"/>
                </a:solidFill>
              </a:rPr>
              <a:t> אותו.</a:t>
            </a:r>
            <a:endParaRPr/>
          </a:p>
          <a:p>
            <a:pPr indent="0" lvl="0" marL="0" rtl="0" algn="l">
              <a:lnSpc>
                <a:spcPct val="100000"/>
              </a:lnSpc>
              <a:spcBef>
                <a:spcPts val="0"/>
              </a:spcBef>
              <a:spcAft>
                <a:spcPts val="0"/>
              </a:spcAft>
              <a:buClr>
                <a:srgbClr val="1D1B10"/>
              </a:buClr>
              <a:buSzPts val="1200"/>
              <a:buFont typeface="Calibri"/>
              <a:buNone/>
            </a:pPr>
            <a:r>
              <a:rPr lang="iw-IL">
                <a:solidFill>
                  <a:srgbClr val="1D1B10"/>
                </a:solidFill>
              </a:rPr>
              <a:t>ויזואליזציה מתמקדת ברגע שבו מקבל במידע פתאום "מבין" אותו, מתוך כל המספרים המופיעים לפניו.</a:t>
            </a:r>
            <a:endParaRPr/>
          </a:p>
          <a:p>
            <a:pPr indent="0" lvl="0" marL="0" rtl="0" algn="l">
              <a:lnSpc>
                <a:spcPct val="100000"/>
              </a:lnSpc>
              <a:spcBef>
                <a:spcPts val="0"/>
              </a:spcBef>
              <a:spcAft>
                <a:spcPts val="0"/>
              </a:spcAft>
              <a:buClr>
                <a:srgbClr val="1D1B10"/>
              </a:buClr>
              <a:buSzPts val="1200"/>
              <a:buFont typeface="Calibri"/>
              <a:buNone/>
            </a:pPr>
            <a:r>
              <a:rPr lang="iw-IL">
                <a:solidFill>
                  <a:srgbClr val="1D1B10"/>
                </a:solidFill>
              </a:rPr>
              <a:t>מה שנקרא: </a:t>
            </a:r>
            <a:endParaRPr>
              <a:solidFill>
                <a:srgbClr val="1D1B10"/>
              </a:solidFill>
            </a:endParaRPr>
          </a:p>
          <a:p>
            <a:pPr indent="0" lvl="0" marL="0" rtl="0" algn="l">
              <a:lnSpc>
                <a:spcPct val="100000"/>
              </a:lnSpc>
              <a:spcBef>
                <a:spcPts val="0"/>
              </a:spcBef>
              <a:spcAft>
                <a:spcPts val="0"/>
              </a:spcAft>
              <a:buClr>
                <a:srgbClr val="1D1B10"/>
              </a:buClr>
              <a:buSzPts val="1200"/>
              <a:buFont typeface="Calibri"/>
              <a:buNone/>
            </a:pPr>
            <a:r>
              <a:rPr lang="iw-IL">
                <a:solidFill>
                  <a:srgbClr val="1D1B10"/>
                </a:solidFill>
              </a:rPr>
              <a:t>The A-HA moment (Robert Spence, 2000)</a:t>
            </a:r>
            <a:endParaRPr/>
          </a:p>
          <a:p>
            <a:pPr indent="0" lvl="0" marL="0" rtl="0" algn="l">
              <a:lnSpc>
                <a:spcPct val="100000"/>
              </a:lnSpc>
              <a:spcBef>
                <a:spcPts val="0"/>
              </a:spcBef>
              <a:spcAft>
                <a:spcPts val="0"/>
              </a:spcAft>
              <a:buClr>
                <a:srgbClr val="1D1B10"/>
              </a:buClr>
              <a:buSzPts val="1200"/>
              <a:buFont typeface="Calibri"/>
              <a:buNone/>
            </a:pPr>
            <a:r>
              <a:rPr lang="iw-IL">
                <a:solidFill>
                  <a:srgbClr val="1D1B10"/>
                </a:solidFill>
              </a:rPr>
              <a:t>כלומר "הרגע בו נופל האסימון"</a:t>
            </a:r>
            <a:endParaRPr>
              <a:solidFill>
                <a:srgbClr val="1D1B1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4" name="Google Shape;13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תוצאות בדיקת דם. בלי לקרוא את המספרים – מה אנחנו יודעים לאצר על תוצאות הבדיקות, במבט אחד מהיר?</a:t>
            </a:r>
            <a:endParaRPr/>
          </a:p>
          <a:p>
            <a:pPr indent="0" lvl="0" marL="0" rtl="0" algn="l">
              <a:lnSpc>
                <a:spcPct val="100000"/>
              </a:lnSpc>
              <a:spcBef>
                <a:spcPts val="0"/>
              </a:spcBef>
              <a:spcAft>
                <a:spcPts val="0"/>
              </a:spcAft>
              <a:buClr>
                <a:schemeClr val="dk1"/>
              </a:buClr>
              <a:buSzPts val="1200"/>
              <a:buFont typeface="Calibri"/>
              <a:buNone/>
            </a:pPr>
            <a:r>
              <a:rPr lang="iw-IL"/>
              <a:t>איך אנחנו יודעים זאת?</a:t>
            </a:r>
            <a:endParaRPr/>
          </a:p>
          <a:p>
            <a:pPr indent="0" lvl="0" marL="0" rtl="0" algn="l">
              <a:lnSpc>
                <a:spcPct val="100000"/>
              </a:lnSpc>
              <a:spcBef>
                <a:spcPts val="0"/>
              </a:spcBef>
              <a:spcAft>
                <a:spcPts val="0"/>
              </a:spcAft>
              <a:buClr>
                <a:schemeClr val="dk1"/>
              </a:buClr>
              <a:buSzPts val="1200"/>
              <a:buFont typeface="Calibri"/>
              <a:buNone/>
            </a:pPr>
            <a:r>
              <a:rPr lang="iw-IL"/>
              <a:t>מה עוזר לנו לתת פרשנות והבנה?</a:t>
            </a:r>
            <a:endParaRPr/>
          </a:p>
          <a:p>
            <a:pPr indent="0" lvl="0" marL="0" rtl="0" algn="l">
              <a:lnSpc>
                <a:spcPct val="100000"/>
              </a:lnSpc>
              <a:spcBef>
                <a:spcPts val="0"/>
              </a:spcBef>
              <a:spcAft>
                <a:spcPts val="0"/>
              </a:spcAft>
              <a:buClr>
                <a:schemeClr val="dk1"/>
              </a:buClr>
              <a:buSzPts val="1200"/>
              <a:buFont typeface="Calibri"/>
              <a:buNone/>
            </a:pPr>
            <a:r>
              <a:rPr lang="iw-IL"/>
              <a:t>מטאפורת ה"רמזור" – ידע תרבותי משותף, ללא מילים.</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אם היום אני נוסעת בקו הצהוב למשל, בקלות אתעלם מהמידע של כל הקוים המסומנים בצבעים האחרים. אך אני יודעת שהמידע על קוים אחרים יהיה נגיש לי באותה מידה ביום בו אסע לכיוון אחר. במידע במוצג באופן טרסטואלי בלבד, הרבה יותר קשה להבחין בין עיקר וטפל, בין מידע רלוונטי ללא רלוונטי.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rPr lang="iw-IL"/>
              <a:t>מבלי שלמדתי כימיה, אני מבינה ממבט אחד שמדובר בכמה קבוצות שונות של חומרים (יסודות).</a:t>
            </a:r>
            <a:endParaRPr/>
          </a:p>
          <a:p>
            <a:pPr indent="0" lvl="0" marL="0" rtl="0" algn="l">
              <a:lnSpc>
                <a:spcPct val="100000"/>
              </a:lnSpc>
              <a:spcBef>
                <a:spcPts val="0"/>
              </a:spcBef>
              <a:spcAft>
                <a:spcPts val="0"/>
              </a:spcAft>
              <a:buClr>
                <a:schemeClr val="dk1"/>
              </a:buClr>
              <a:buSzPts val="1200"/>
              <a:buFont typeface="Calibri"/>
              <a:buNone/>
            </a:pPr>
            <a:r>
              <a:rPr lang="iw-IL"/>
              <a:t> לפי זה שהבחינו ביניהם בצבעים שונים.</a:t>
            </a:r>
            <a:endParaRPr/>
          </a:p>
          <a:p>
            <a:pPr indent="0" lvl="0" marL="0" rtl="0" algn="l">
              <a:lnSpc>
                <a:spcPct val="100000"/>
              </a:lnSpc>
              <a:spcBef>
                <a:spcPts val="0"/>
              </a:spcBef>
              <a:spcAft>
                <a:spcPts val="0"/>
              </a:spcAft>
              <a:buClr>
                <a:schemeClr val="dk1"/>
              </a:buClr>
              <a:buSzPts val="1200"/>
              <a:buFont typeface="Calibri"/>
              <a:buNone/>
            </a:pPr>
            <a:r>
              <a:rPr lang="iw-IL"/>
              <a:t>אני גם יכולה להבין שהקבוצות נבדלות זו מזו בתכונות מסוימות. כלומר כל חברי הקבוצה מתנהגים אותו דבר בתכונה מסוימת, וכל הקבוצה מתנהגת אחרת מהקבוצות האחרות.</a:t>
            </a:r>
            <a:endParaRPr/>
          </a:p>
          <a:p>
            <a:pPr indent="0" lvl="0" marL="0" rtl="0" algn="l">
              <a:lnSpc>
                <a:spcPct val="100000"/>
              </a:lnSpc>
              <a:spcBef>
                <a:spcPts val="0"/>
              </a:spcBef>
              <a:spcAft>
                <a:spcPts val="0"/>
              </a:spcAft>
              <a:buClr>
                <a:schemeClr val="dk1"/>
              </a:buClr>
              <a:buSzPts val="1200"/>
              <a:buFont typeface="Calibri"/>
              <a:buNone/>
            </a:pPr>
            <a:r>
              <a:rPr lang="iw-IL"/>
              <a:t>אני יכולה גם להגיע לתובנה איזו קבוצת חומרים היא הגדולה ביותר, איזו היא הקטנה ביותר (צהובה)</a:t>
            </a:r>
            <a:endParaRPr/>
          </a:p>
          <a:p>
            <a:pPr indent="0" lvl="0" marL="0" rtl="0" algn="l">
              <a:lnSpc>
                <a:spcPct val="100000"/>
              </a:lnSpc>
              <a:spcBef>
                <a:spcPts val="0"/>
              </a:spcBef>
              <a:spcAft>
                <a:spcPts val="0"/>
              </a:spcAft>
              <a:buClr>
                <a:schemeClr val="dk1"/>
              </a:buClr>
              <a:buSzPts val="1200"/>
              <a:buFont typeface="Calibri"/>
              <a:buNone/>
            </a:pPr>
            <a:r>
              <a:rPr lang="iw-IL"/>
              <a:t>לשער מה אומרים המיקומים של היסודות (לייצר סקרנות: מדוע ה</a:t>
            </a:r>
            <a:endParaRPr/>
          </a:p>
          <a:p>
            <a:pPr indent="0" lvl="0" marL="0" rtl="0" algn="l">
              <a:lnSpc>
                <a:spcPct val="100000"/>
              </a:lnSpc>
              <a:spcBef>
                <a:spcPts val="0"/>
              </a:spcBef>
              <a:spcAft>
                <a:spcPts val="0"/>
              </a:spcAft>
              <a:buClr>
                <a:schemeClr val="dk1"/>
              </a:buClr>
              <a:buSzPts val="1200"/>
              <a:buFont typeface="Calibri"/>
              <a:buNone/>
            </a:pPr>
            <a:r>
              <a:rPr lang="iw-IL"/>
              <a:t>H</a:t>
            </a:r>
            <a:endParaRPr/>
          </a:p>
          <a:p>
            <a:pPr indent="0" lvl="0" marL="0" rtl="0" algn="l">
              <a:lnSpc>
                <a:spcPct val="100000"/>
              </a:lnSpc>
              <a:spcBef>
                <a:spcPts val="0"/>
              </a:spcBef>
              <a:spcAft>
                <a:spcPts val="0"/>
              </a:spcAft>
              <a:buClr>
                <a:schemeClr val="dk1"/>
              </a:buClr>
              <a:buSzPts val="1200"/>
              <a:buFont typeface="Calibri"/>
              <a:buNone/>
            </a:pPr>
            <a:r>
              <a:rPr lang="iw-IL"/>
              <a:t>הירוק רחוק משאר קבוצת הירוקים?</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6" name="Google Shape;156;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200"/>
              <a:buFont typeface="Calibri"/>
              <a:buNone/>
            </a:pPr>
            <a:r>
              <a:rPr lang="iw-IL"/>
              <a:t>אם רק תספר לי את הנתונים והמידע – אני כנראה אשכח.</a:t>
            </a:r>
            <a:endParaRPr/>
          </a:p>
          <a:p>
            <a:pPr indent="0" lvl="0" marL="0" marR="0" rtl="0" algn="l">
              <a:lnSpc>
                <a:spcPct val="100000"/>
              </a:lnSpc>
              <a:spcBef>
                <a:spcPts val="0"/>
              </a:spcBef>
              <a:spcAft>
                <a:spcPts val="0"/>
              </a:spcAft>
              <a:buClr>
                <a:schemeClr val="dk1"/>
              </a:buClr>
              <a:buSzPts val="1200"/>
              <a:buFont typeface="Calibri"/>
              <a:buNone/>
            </a:pPr>
            <a:r>
              <a:rPr lang="iw-IL"/>
              <a:t>אם תראה לי אותם בצורה ויזואלית – יתכן שאזכור.</a:t>
            </a:r>
            <a:endParaRPr/>
          </a:p>
          <a:p>
            <a:pPr indent="0" lvl="0" marL="0" marR="0" rtl="0" algn="l">
              <a:lnSpc>
                <a:spcPct val="100000"/>
              </a:lnSpc>
              <a:spcBef>
                <a:spcPts val="0"/>
              </a:spcBef>
              <a:spcAft>
                <a:spcPts val="0"/>
              </a:spcAft>
              <a:buClr>
                <a:schemeClr val="dk1"/>
              </a:buClr>
              <a:buSzPts val="1200"/>
              <a:buFont typeface="Calibri"/>
              <a:buNone/>
            </a:pPr>
            <a:r>
              <a:rPr lang="iw-IL"/>
              <a:t>אבל אם </a:t>
            </a:r>
            <a:r>
              <a:rPr b="1" lang="iw-IL"/>
              <a:t>תערב אותי </a:t>
            </a:r>
            <a:r>
              <a:rPr lang="iw-IL"/>
              <a:t>במהלך קליטת המידע – אני גם אבין אותו.</a:t>
            </a:r>
            <a:endParaRPr/>
          </a:p>
          <a:p>
            <a:pPr indent="0" lvl="0" marL="0" marR="0" rtl="0" algn="l">
              <a:lnSpc>
                <a:spcPct val="100000"/>
              </a:lnSpc>
              <a:spcBef>
                <a:spcPts val="0"/>
              </a:spcBef>
              <a:spcAft>
                <a:spcPts val="0"/>
              </a:spcAft>
              <a:buClr>
                <a:schemeClr val="dk1"/>
              </a:buClr>
              <a:buSzPts val="1200"/>
              <a:buFont typeface="Calibri"/>
              <a:buNone/>
            </a:pPr>
            <a:r>
              <a:rPr lang="iw-IL"/>
              <a:t>בטבלה המחזורית של היסודות – ראינו איך  מקבל המידע מעורב בקליטת המידע, </a:t>
            </a:r>
            <a:r>
              <a:rPr b="1" lang="iw-IL"/>
              <a:t>הוא לא "צופה פאסיבי" במידע </a:t>
            </a:r>
            <a:r>
              <a:rPr lang="iw-IL"/>
              <a:t>– אלא פעיל ואקטיבי </a:t>
            </a:r>
            <a:r>
              <a:rPr b="1" lang="iw-IL"/>
              <a:t>בבניית הידע העצמי </a:t>
            </a:r>
            <a:r>
              <a:rPr lang="iw-IL"/>
              <a:t>שלו.  ואז הוא כנראה גם יבין.</a:t>
            </a:r>
            <a:endParaRPr/>
          </a:p>
          <a:p>
            <a:pPr indent="0" lvl="0" marL="0" marR="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השיעור שכבה ושם המורה">
  <p:cSld name="השיעור שכבה ושם המורה">
    <p:spTree>
      <p:nvGrpSpPr>
        <p:cNvPr id="15" name="Shape 15"/>
        <p:cNvGrpSpPr/>
        <p:nvPr/>
      </p:nvGrpSpPr>
      <p:grpSpPr>
        <a:xfrm>
          <a:off x="0" y="0"/>
          <a:ext cx="0" cy="0"/>
          <a:chOff x="0" y="0"/>
          <a:chExt cx="0" cy="0"/>
        </a:xfrm>
      </p:grpSpPr>
      <p:sp>
        <p:nvSpPr>
          <p:cNvPr id="16" name="Google Shape;16;p14"/>
          <p:cNvSpPr/>
          <p:nvPr/>
        </p:nvSpPr>
        <p:spPr>
          <a:xfrm>
            <a:off x="212943" y="1396870"/>
            <a:ext cx="13177381" cy="2978963"/>
          </a:xfrm>
          <a:prstGeom prst="roundRect">
            <a:avLst>
              <a:gd fmla="val 50000" name="adj"/>
            </a:avLst>
          </a:prstGeom>
          <a:solidFill>
            <a:srgbClr val="D8D8D8"/>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17" name="Google Shape;17;p14"/>
          <p:cNvSpPr txBox="1"/>
          <p:nvPr>
            <p:ph type="ctrTitle"/>
          </p:nvPr>
        </p:nvSpPr>
        <p:spPr>
          <a:xfrm>
            <a:off x="1" y="1640910"/>
            <a:ext cx="12192000" cy="1260000"/>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6601"/>
              <a:buFont typeface="Varela Round"/>
              <a:buNone/>
              <a:defRPr b="1" sz="6601">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4"/>
          <p:cNvSpPr/>
          <p:nvPr/>
        </p:nvSpPr>
        <p:spPr>
          <a:xfrm>
            <a:off x="7329949" y="6155858"/>
            <a:ext cx="5333866" cy="5576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 name="Google Shape;19;p14"/>
          <p:cNvSpPr/>
          <p:nvPr/>
        </p:nvSpPr>
        <p:spPr>
          <a:xfrm>
            <a:off x="9501144" y="5870968"/>
            <a:ext cx="3049656" cy="205899"/>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 name="Google Shape;20;p14"/>
          <p:cNvSpPr/>
          <p:nvPr/>
        </p:nvSpPr>
        <p:spPr>
          <a:xfrm>
            <a:off x="-501113" y="163632"/>
            <a:ext cx="1428110" cy="322428"/>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 name="Google Shape;21;p14"/>
          <p:cNvSpPr txBox="1"/>
          <p:nvPr>
            <p:ph idx="1" type="subTitle"/>
          </p:nvPr>
        </p:nvSpPr>
        <p:spPr>
          <a:xfrm>
            <a:off x="1" y="2918492"/>
            <a:ext cx="12192000" cy="720000"/>
          </a:xfrm>
          <a:prstGeom prst="rect">
            <a:avLst/>
          </a:prstGeom>
          <a:noFill/>
          <a:ln>
            <a:noFill/>
          </a:ln>
        </p:spPr>
        <p:txBody>
          <a:bodyPr anchorCtr="0" anchor="ctr" bIns="36000" lIns="36000" spcFirstLastPara="1" rIns="36000" wrap="square" tIns="36000">
            <a:noAutofit/>
          </a:bodyPr>
          <a:lstStyle>
            <a:lvl1pPr lvl="0" rtl="1" algn="ctr">
              <a:lnSpc>
                <a:spcPct val="100000"/>
              </a:lnSpc>
              <a:spcBef>
                <a:spcPts val="0"/>
              </a:spcBef>
              <a:spcAft>
                <a:spcPts val="0"/>
              </a:spcAft>
              <a:buClr>
                <a:srgbClr val="002060"/>
              </a:buClr>
              <a:buSzPts val="2800"/>
              <a:buNone/>
              <a:defRPr b="1" sz="3600">
                <a:solidFill>
                  <a:srgbClr val="002060"/>
                </a:solidFill>
                <a:latin typeface="Varela Round"/>
                <a:ea typeface="Varela Round"/>
                <a:cs typeface="Varela Round"/>
                <a:sym typeface="Varela Round"/>
              </a:defRPr>
            </a:lvl1pPr>
            <a:lvl2pPr lvl="1" rtl="1" algn="ctr">
              <a:lnSpc>
                <a:spcPct val="100000"/>
              </a:lnSpc>
              <a:spcBef>
                <a:spcPts val="600"/>
              </a:spcBef>
              <a:spcAft>
                <a:spcPts val="0"/>
              </a:spcAft>
              <a:buClr>
                <a:schemeClr val="dk1"/>
              </a:buClr>
              <a:buSzPts val="2800"/>
              <a:buNone/>
              <a:defRPr sz="3700"/>
            </a:lvl2pPr>
            <a:lvl3pPr lvl="2" rtl="1" algn="ctr">
              <a:lnSpc>
                <a:spcPct val="100000"/>
              </a:lnSpc>
              <a:spcBef>
                <a:spcPts val="0"/>
              </a:spcBef>
              <a:spcAft>
                <a:spcPts val="0"/>
              </a:spcAft>
              <a:buClr>
                <a:schemeClr val="dk1"/>
              </a:buClr>
              <a:buSzPts val="2800"/>
              <a:buNone/>
              <a:defRPr sz="3700"/>
            </a:lvl3pPr>
            <a:lvl4pPr lvl="3" rtl="1" algn="ctr">
              <a:lnSpc>
                <a:spcPct val="100000"/>
              </a:lnSpc>
              <a:spcBef>
                <a:spcPts val="0"/>
              </a:spcBef>
              <a:spcAft>
                <a:spcPts val="0"/>
              </a:spcAft>
              <a:buClr>
                <a:schemeClr val="dk1"/>
              </a:buClr>
              <a:buSzPts val="2800"/>
              <a:buNone/>
              <a:defRPr sz="3700"/>
            </a:lvl4pPr>
            <a:lvl5pPr lvl="4" rtl="1" algn="ctr">
              <a:lnSpc>
                <a:spcPct val="100000"/>
              </a:lnSpc>
              <a:spcBef>
                <a:spcPts val="0"/>
              </a:spcBef>
              <a:spcAft>
                <a:spcPts val="0"/>
              </a:spcAft>
              <a:buClr>
                <a:schemeClr val="dk1"/>
              </a:buClr>
              <a:buSzPts val="2800"/>
              <a:buNone/>
              <a:defRPr sz="3700"/>
            </a:lvl5pPr>
            <a:lvl6pPr lvl="5" rtl="1" algn="ctr">
              <a:lnSpc>
                <a:spcPct val="100000"/>
              </a:lnSpc>
              <a:spcBef>
                <a:spcPts val="0"/>
              </a:spcBef>
              <a:spcAft>
                <a:spcPts val="0"/>
              </a:spcAft>
              <a:buClr>
                <a:schemeClr val="dk1"/>
              </a:buClr>
              <a:buSzPts val="2800"/>
              <a:buNone/>
              <a:defRPr sz="3700"/>
            </a:lvl6pPr>
            <a:lvl7pPr lvl="6" rtl="1" algn="ctr">
              <a:lnSpc>
                <a:spcPct val="100000"/>
              </a:lnSpc>
              <a:spcBef>
                <a:spcPts val="0"/>
              </a:spcBef>
              <a:spcAft>
                <a:spcPts val="0"/>
              </a:spcAft>
              <a:buClr>
                <a:schemeClr val="dk1"/>
              </a:buClr>
              <a:buSzPts val="2800"/>
              <a:buNone/>
              <a:defRPr sz="3700"/>
            </a:lvl7pPr>
            <a:lvl8pPr lvl="7" rtl="1" algn="ctr">
              <a:lnSpc>
                <a:spcPct val="100000"/>
              </a:lnSpc>
              <a:spcBef>
                <a:spcPts val="0"/>
              </a:spcBef>
              <a:spcAft>
                <a:spcPts val="0"/>
              </a:spcAft>
              <a:buClr>
                <a:schemeClr val="dk1"/>
              </a:buClr>
              <a:buSzPts val="2800"/>
              <a:buNone/>
              <a:defRPr sz="3700"/>
            </a:lvl8pPr>
            <a:lvl9pPr lvl="8" rtl="1" algn="ctr">
              <a:lnSpc>
                <a:spcPct val="100000"/>
              </a:lnSpc>
              <a:spcBef>
                <a:spcPts val="0"/>
              </a:spcBef>
              <a:spcAft>
                <a:spcPts val="0"/>
              </a:spcAft>
              <a:buClr>
                <a:schemeClr val="dk1"/>
              </a:buClr>
              <a:buSzPts val="2800"/>
              <a:buNone/>
              <a:defRPr sz="3700"/>
            </a:lvl9pPr>
          </a:lstStyle>
          <a:p/>
        </p:txBody>
      </p:sp>
      <p:sp>
        <p:nvSpPr>
          <p:cNvPr id="22" name="Google Shape;22;p14"/>
          <p:cNvSpPr txBox="1"/>
          <p:nvPr>
            <p:ph idx="2" type="body"/>
          </p:nvPr>
        </p:nvSpPr>
        <p:spPr>
          <a:xfrm>
            <a:off x="0" y="3734824"/>
            <a:ext cx="12191999" cy="720000"/>
          </a:xfrm>
          <a:prstGeom prst="rect">
            <a:avLst/>
          </a:prstGeom>
          <a:noFill/>
          <a:ln>
            <a:noFill/>
          </a:ln>
        </p:spPr>
        <p:txBody>
          <a:bodyPr anchorCtr="0" anchor="ctr" bIns="45700" lIns="91425" spcFirstLastPara="1" rIns="91425" wrap="square" tIns="45700">
            <a:noAutofit/>
          </a:bodyPr>
          <a:lstStyle>
            <a:lvl1pPr indent="-228600" lvl="0" marL="457200" rtl="1" algn="ctr">
              <a:lnSpc>
                <a:spcPct val="100000"/>
              </a:lnSpc>
              <a:spcBef>
                <a:spcPts val="0"/>
              </a:spcBef>
              <a:spcAft>
                <a:spcPts val="0"/>
              </a:spcAft>
              <a:buClr>
                <a:srgbClr val="002060"/>
              </a:buClr>
              <a:buSzPts val="2800"/>
              <a:buFont typeface="Arial"/>
              <a:buNone/>
              <a:defRPr b="1" sz="2800">
                <a:solidFill>
                  <a:srgbClr val="002060"/>
                </a:solidFill>
                <a:latin typeface="Varela Round"/>
                <a:ea typeface="Varela Round"/>
                <a:cs typeface="Varela Round"/>
                <a:sym typeface="Varela Round"/>
              </a:defRPr>
            </a:lvl1pPr>
            <a:lvl2pPr indent="-228600" lvl="1" marL="914400" rtl="1" algn="ctr">
              <a:lnSpc>
                <a:spcPct val="100000"/>
              </a:lnSpc>
              <a:spcBef>
                <a:spcPts val="600"/>
              </a:spcBef>
              <a:spcAft>
                <a:spcPts val="0"/>
              </a:spcAft>
              <a:buClr>
                <a:srgbClr val="002060"/>
              </a:buClr>
              <a:buSzPts val="2800"/>
              <a:buFont typeface="Arial"/>
              <a:buNone/>
              <a:defRPr b="1" sz="3200">
                <a:solidFill>
                  <a:srgbClr val="002060"/>
                </a:solidFill>
                <a:latin typeface="Varela Round"/>
                <a:ea typeface="Varela Round"/>
                <a:cs typeface="Varela Round"/>
                <a:sym typeface="Varela Round"/>
              </a:defRPr>
            </a:lvl2pPr>
            <a:lvl3pPr indent="-381000" lvl="2" marL="1371600" rtl="1" algn="r">
              <a:lnSpc>
                <a:spcPct val="150000"/>
              </a:lnSpc>
              <a:spcBef>
                <a:spcPts val="600"/>
              </a:spcBef>
              <a:spcAft>
                <a:spcPts val="0"/>
              </a:spcAft>
              <a:buClr>
                <a:srgbClr val="002060"/>
              </a:buClr>
              <a:buSzPts val="2400"/>
              <a:buChar char="•"/>
              <a:defRPr>
                <a:solidFill>
                  <a:srgbClr val="002060"/>
                </a:solidFill>
                <a:latin typeface="Varela Round"/>
                <a:ea typeface="Varela Round"/>
                <a:cs typeface="Varela Round"/>
                <a:sym typeface="Varela Round"/>
              </a:defRPr>
            </a:lvl3pPr>
            <a:lvl4pPr indent="-355600" lvl="3" marL="18288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4pPr>
            <a:lvl5pPr indent="-355600" lvl="4" marL="22860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
        <p:nvSpPr>
          <p:cNvPr id="23" name="Google Shape;23;p14"/>
          <p:cNvSpPr/>
          <p:nvPr/>
        </p:nvSpPr>
        <p:spPr>
          <a:xfrm>
            <a:off x="10059465" y="87232"/>
            <a:ext cx="2768857" cy="451249"/>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ארבע תמונות">
  <p:cSld name="כותרת וארבע תמונות">
    <p:spTree>
      <p:nvGrpSpPr>
        <p:cNvPr id="82" name="Shape 82"/>
        <p:cNvGrpSpPr/>
        <p:nvPr/>
      </p:nvGrpSpPr>
      <p:grpSpPr>
        <a:xfrm>
          <a:off x="0" y="0"/>
          <a:ext cx="0" cy="0"/>
          <a:chOff x="0" y="0"/>
          <a:chExt cx="0" cy="0"/>
        </a:xfrm>
      </p:grpSpPr>
      <p:sp>
        <p:nvSpPr>
          <p:cNvPr id="83" name="Google Shape;83;p23"/>
          <p:cNvSpPr txBox="1"/>
          <p:nvPr>
            <p:ph type="ctrTitle"/>
          </p:nvPr>
        </p:nvSpPr>
        <p:spPr>
          <a:xfrm>
            <a:off x="1733909" y="186258"/>
            <a:ext cx="10247689" cy="637353"/>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4000"/>
              <a:buFont typeface="Varela Round"/>
              <a:buNone/>
              <a:defRPr sz="4000">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3"/>
          <p:cNvSpPr/>
          <p:nvPr/>
        </p:nvSpPr>
        <p:spPr>
          <a:xfrm>
            <a:off x="11186073" y="5980332"/>
            <a:ext cx="1591052" cy="15568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5" name="Google Shape;85;p23"/>
          <p:cNvSpPr/>
          <p:nvPr/>
        </p:nvSpPr>
        <p:spPr>
          <a:xfrm>
            <a:off x="10171544" y="938558"/>
            <a:ext cx="2190882" cy="426915"/>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86" name="Google Shape;86;p23"/>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7" name="Google Shape;87;p23"/>
          <p:cNvSpPr/>
          <p:nvPr/>
        </p:nvSpPr>
        <p:spPr>
          <a:xfrm>
            <a:off x="10586241" y="6268720"/>
            <a:ext cx="2190883" cy="41718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8" name="Google Shape;88;p23"/>
          <p:cNvSpPr/>
          <p:nvPr>
            <p:ph idx="2" type="pic"/>
          </p:nvPr>
        </p:nvSpPr>
        <p:spPr>
          <a:xfrm>
            <a:off x="154519" y="1073695"/>
            <a:ext cx="4114650" cy="2743100"/>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89" name="Google Shape;89;p23"/>
          <p:cNvSpPr/>
          <p:nvPr>
            <p:ph idx="3" type="pic"/>
          </p:nvPr>
        </p:nvSpPr>
        <p:spPr>
          <a:xfrm>
            <a:off x="154519" y="3976095"/>
            <a:ext cx="4114650" cy="2743100"/>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90" name="Google Shape;90;p23"/>
          <p:cNvSpPr/>
          <p:nvPr>
            <p:ph idx="4" type="pic"/>
          </p:nvPr>
        </p:nvSpPr>
        <p:spPr>
          <a:xfrm>
            <a:off x="4414862" y="1073695"/>
            <a:ext cx="4114650" cy="2743100"/>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91" name="Google Shape;91;p23"/>
          <p:cNvSpPr/>
          <p:nvPr>
            <p:ph idx="5" type="pic"/>
          </p:nvPr>
        </p:nvSpPr>
        <p:spPr>
          <a:xfrm>
            <a:off x="4414862" y="3976095"/>
            <a:ext cx="4114650" cy="2743100"/>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כותרות ותוכן">
  <p:cSld name="2 כותרות ותוכן">
    <p:spTree>
      <p:nvGrpSpPr>
        <p:cNvPr id="24" name="Shape 24"/>
        <p:cNvGrpSpPr/>
        <p:nvPr/>
      </p:nvGrpSpPr>
      <p:grpSpPr>
        <a:xfrm>
          <a:off x="0" y="0"/>
          <a:ext cx="0" cy="0"/>
          <a:chOff x="0" y="0"/>
          <a:chExt cx="0" cy="0"/>
        </a:xfrm>
      </p:grpSpPr>
      <p:sp>
        <p:nvSpPr>
          <p:cNvPr id="25" name="Google Shape;25;p15"/>
          <p:cNvSpPr txBox="1"/>
          <p:nvPr>
            <p:ph type="title"/>
          </p:nvPr>
        </p:nvSpPr>
        <p:spPr>
          <a:xfrm>
            <a:off x="2549769" y="213094"/>
            <a:ext cx="9642231" cy="720000"/>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rgbClr val="002060"/>
              </a:buClr>
              <a:buSzPts val="4400"/>
              <a:buFont typeface="Varela Round"/>
              <a:buNone/>
              <a:defRPr b="1" i="0" sz="4400" u="none" cap="none" strike="noStrike">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 type="body"/>
          </p:nvPr>
        </p:nvSpPr>
        <p:spPr>
          <a:xfrm>
            <a:off x="515275" y="1185681"/>
            <a:ext cx="8306992" cy="540000"/>
          </a:xfrm>
          <a:prstGeom prst="rect">
            <a:avLst/>
          </a:prstGeom>
          <a:noFill/>
          <a:ln>
            <a:noFill/>
          </a:ln>
        </p:spPr>
        <p:txBody>
          <a:bodyPr anchorCtr="0" anchor="ctr" bIns="45700" lIns="91425" spcFirstLastPara="1" rIns="91425" wrap="square" tIns="45700">
            <a:noAutofit/>
          </a:bodyPr>
          <a:lstStyle>
            <a:lvl1pPr indent="-228600" lvl="0" marL="457200" rtl="1" algn="r">
              <a:lnSpc>
                <a:spcPct val="100000"/>
              </a:lnSpc>
              <a:spcBef>
                <a:spcPts val="560"/>
              </a:spcBef>
              <a:spcAft>
                <a:spcPts val="0"/>
              </a:spcAft>
              <a:buClr>
                <a:srgbClr val="12B4BC"/>
              </a:buClr>
              <a:buSzPts val="2800"/>
              <a:buNone/>
              <a:defRPr b="1" sz="2800">
                <a:solidFill>
                  <a:srgbClr val="12B4BC"/>
                </a:solidFill>
                <a:latin typeface="Varela Round"/>
                <a:ea typeface="Varela Round"/>
                <a:cs typeface="Varela Round"/>
                <a:sym typeface="Varela Round"/>
              </a:defRPr>
            </a:lvl1pPr>
            <a:lvl2pPr indent="-228600" lvl="1" marL="914400" rtl="1" algn="r">
              <a:lnSpc>
                <a:spcPct val="100000"/>
              </a:lnSpc>
              <a:spcBef>
                <a:spcPts val="400"/>
              </a:spcBef>
              <a:spcAft>
                <a:spcPts val="0"/>
              </a:spcAft>
              <a:buClr>
                <a:schemeClr val="dk1"/>
              </a:buClr>
              <a:buSzPts val="2000"/>
              <a:buNone/>
              <a:defRPr b="1" sz="2000"/>
            </a:lvl2pPr>
            <a:lvl3pPr indent="-228600" lvl="2" marL="1371600" rtl="1" algn="r">
              <a:lnSpc>
                <a:spcPct val="100000"/>
              </a:lnSpc>
              <a:spcBef>
                <a:spcPts val="360"/>
              </a:spcBef>
              <a:spcAft>
                <a:spcPts val="0"/>
              </a:spcAft>
              <a:buClr>
                <a:schemeClr val="dk1"/>
              </a:buClr>
              <a:buSzPts val="1800"/>
              <a:buNone/>
              <a:defRPr b="1" sz="1800"/>
            </a:lvl3pPr>
            <a:lvl4pPr indent="-228600" lvl="3" marL="1828800" rtl="1" algn="r">
              <a:lnSpc>
                <a:spcPct val="100000"/>
              </a:lnSpc>
              <a:spcBef>
                <a:spcPts val="320"/>
              </a:spcBef>
              <a:spcAft>
                <a:spcPts val="0"/>
              </a:spcAft>
              <a:buClr>
                <a:schemeClr val="dk1"/>
              </a:buClr>
              <a:buSzPts val="1600"/>
              <a:buNone/>
              <a:defRPr b="1" sz="1600"/>
            </a:lvl4pPr>
            <a:lvl5pPr indent="-228600" lvl="4" marL="2286000" rtl="1" algn="r">
              <a:lnSpc>
                <a:spcPct val="100000"/>
              </a:lnSpc>
              <a:spcBef>
                <a:spcPts val="320"/>
              </a:spcBef>
              <a:spcAft>
                <a:spcPts val="0"/>
              </a:spcAft>
              <a:buClr>
                <a:schemeClr val="dk1"/>
              </a:buClr>
              <a:buSzPts val="1600"/>
              <a:buNone/>
              <a:defRPr b="1" sz="1600"/>
            </a:lvl5pPr>
            <a:lvl6pPr indent="-228600" lvl="5" marL="2743200" rtl="1" algn="r">
              <a:lnSpc>
                <a:spcPct val="100000"/>
              </a:lnSpc>
              <a:spcBef>
                <a:spcPts val="320"/>
              </a:spcBef>
              <a:spcAft>
                <a:spcPts val="0"/>
              </a:spcAft>
              <a:buClr>
                <a:schemeClr val="dk1"/>
              </a:buClr>
              <a:buSzPts val="1600"/>
              <a:buNone/>
              <a:defRPr b="1" sz="1600"/>
            </a:lvl6pPr>
            <a:lvl7pPr indent="-228600" lvl="6" marL="3200400" rtl="1" algn="r">
              <a:lnSpc>
                <a:spcPct val="100000"/>
              </a:lnSpc>
              <a:spcBef>
                <a:spcPts val="320"/>
              </a:spcBef>
              <a:spcAft>
                <a:spcPts val="0"/>
              </a:spcAft>
              <a:buClr>
                <a:schemeClr val="dk1"/>
              </a:buClr>
              <a:buSzPts val="1600"/>
              <a:buNone/>
              <a:defRPr b="1" sz="1600"/>
            </a:lvl7pPr>
            <a:lvl8pPr indent="-228600" lvl="7" marL="3657600" rtl="1" algn="r">
              <a:lnSpc>
                <a:spcPct val="100000"/>
              </a:lnSpc>
              <a:spcBef>
                <a:spcPts val="320"/>
              </a:spcBef>
              <a:spcAft>
                <a:spcPts val="0"/>
              </a:spcAft>
              <a:buClr>
                <a:schemeClr val="dk1"/>
              </a:buClr>
              <a:buSzPts val="1600"/>
              <a:buNone/>
              <a:defRPr b="1" sz="1600"/>
            </a:lvl8pPr>
            <a:lvl9pPr indent="-228600" lvl="8" marL="4114800" rtl="1" algn="r">
              <a:lnSpc>
                <a:spcPct val="100000"/>
              </a:lnSpc>
              <a:spcBef>
                <a:spcPts val="320"/>
              </a:spcBef>
              <a:spcAft>
                <a:spcPts val="0"/>
              </a:spcAft>
              <a:buClr>
                <a:schemeClr val="dk1"/>
              </a:buClr>
              <a:buSzPts val="1600"/>
              <a:buNone/>
              <a:defRPr b="1" sz="1600"/>
            </a:lvl9pPr>
          </a:lstStyle>
          <a:p/>
        </p:txBody>
      </p:sp>
      <p:sp>
        <p:nvSpPr>
          <p:cNvPr id="27" name="Google Shape;27;p15"/>
          <p:cNvSpPr txBox="1"/>
          <p:nvPr>
            <p:ph idx="2" type="body"/>
          </p:nvPr>
        </p:nvSpPr>
        <p:spPr>
          <a:xfrm>
            <a:off x="515273" y="1725682"/>
            <a:ext cx="8031963" cy="4152517"/>
          </a:xfrm>
          <a:prstGeom prst="rect">
            <a:avLst/>
          </a:prstGeom>
          <a:noFill/>
          <a:ln>
            <a:noFill/>
          </a:ln>
        </p:spPr>
        <p:txBody>
          <a:bodyPr anchorCtr="0" anchor="t" bIns="45700" lIns="91425" spcFirstLastPara="1" rIns="91425" wrap="square" tIns="45700">
            <a:noAutofit/>
          </a:bodyPr>
          <a:lstStyle>
            <a:lvl1pPr indent="-381000" lvl="0" marL="457200" rtl="1" algn="r">
              <a:lnSpc>
                <a:spcPct val="100000"/>
              </a:lnSpc>
              <a:spcBef>
                <a:spcPts val="0"/>
              </a:spcBef>
              <a:spcAft>
                <a:spcPts val="0"/>
              </a:spcAft>
              <a:buClr>
                <a:srgbClr val="002060"/>
              </a:buClr>
              <a:buSzPts val="2400"/>
              <a:buChar char="•"/>
              <a:defRPr sz="2400">
                <a:solidFill>
                  <a:srgbClr val="002060"/>
                </a:solidFill>
                <a:latin typeface="Varela Round"/>
                <a:ea typeface="Varela Round"/>
                <a:cs typeface="Varela Round"/>
                <a:sym typeface="Varela Round"/>
              </a:defRPr>
            </a:lvl1pPr>
            <a:lvl2pPr indent="-381000" lvl="1" marL="914400" rtl="1" algn="r">
              <a:lnSpc>
                <a:spcPct val="100000"/>
              </a:lnSpc>
              <a:spcBef>
                <a:spcPts val="600"/>
              </a:spcBef>
              <a:spcAft>
                <a:spcPts val="0"/>
              </a:spcAft>
              <a:buClr>
                <a:srgbClr val="002060"/>
              </a:buClr>
              <a:buSzPts val="2400"/>
              <a:buChar char="–"/>
              <a:defRPr sz="2400">
                <a:solidFill>
                  <a:srgbClr val="002060"/>
                </a:solidFill>
                <a:latin typeface="Varela Round"/>
                <a:ea typeface="Varela Round"/>
                <a:cs typeface="Varela Round"/>
                <a:sym typeface="Varela Round"/>
              </a:defRPr>
            </a:lvl2pPr>
            <a:lvl3pPr indent="-342900" lvl="2" marL="1371600" rtl="1" algn="r">
              <a:lnSpc>
                <a:spcPct val="100000"/>
              </a:lnSpc>
              <a:spcBef>
                <a:spcPts val="600"/>
              </a:spcBef>
              <a:spcAft>
                <a:spcPts val="0"/>
              </a:spcAft>
              <a:buClr>
                <a:schemeClr val="dk1"/>
              </a:buClr>
              <a:buSzPts val="1800"/>
              <a:buChar char="•"/>
              <a:defRPr sz="1800"/>
            </a:lvl3pPr>
            <a:lvl4pPr indent="-330200" lvl="3" marL="1828800" rtl="1" algn="r">
              <a:lnSpc>
                <a:spcPct val="100000"/>
              </a:lnSpc>
              <a:spcBef>
                <a:spcPts val="320"/>
              </a:spcBef>
              <a:spcAft>
                <a:spcPts val="0"/>
              </a:spcAft>
              <a:buClr>
                <a:schemeClr val="dk1"/>
              </a:buClr>
              <a:buSzPts val="1600"/>
              <a:buChar char="–"/>
              <a:defRPr sz="1600"/>
            </a:lvl4pPr>
            <a:lvl5pPr indent="-330200" lvl="4" marL="2286000" rtl="1" algn="r">
              <a:lnSpc>
                <a:spcPct val="100000"/>
              </a:lnSpc>
              <a:spcBef>
                <a:spcPts val="320"/>
              </a:spcBef>
              <a:spcAft>
                <a:spcPts val="0"/>
              </a:spcAft>
              <a:buClr>
                <a:schemeClr val="dk1"/>
              </a:buClr>
              <a:buSzPts val="1600"/>
              <a:buChar char="»"/>
              <a:defRPr sz="1600"/>
            </a:lvl5pPr>
            <a:lvl6pPr indent="-330200" lvl="5" marL="2743200" rtl="1" algn="r">
              <a:lnSpc>
                <a:spcPct val="100000"/>
              </a:lnSpc>
              <a:spcBef>
                <a:spcPts val="320"/>
              </a:spcBef>
              <a:spcAft>
                <a:spcPts val="0"/>
              </a:spcAft>
              <a:buClr>
                <a:schemeClr val="dk1"/>
              </a:buClr>
              <a:buSzPts val="1600"/>
              <a:buChar char="•"/>
              <a:defRPr sz="1600"/>
            </a:lvl6pPr>
            <a:lvl7pPr indent="-330200" lvl="6" marL="3200400" rtl="1" algn="r">
              <a:lnSpc>
                <a:spcPct val="100000"/>
              </a:lnSpc>
              <a:spcBef>
                <a:spcPts val="320"/>
              </a:spcBef>
              <a:spcAft>
                <a:spcPts val="0"/>
              </a:spcAft>
              <a:buClr>
                <a:schemeClr val="dk1"/>
              </a:buClr>
              <a:buSzPts val="1600"/>
              <a:buChar char="•"/>
              <a:defRPr sz="1600"/>
            </a:lvl7pPr>
            <a:lvl8pPr indent="-330200" lvl="7" marL="3657600" rtl="1" algn="r">
              <a:lnSpc>
                <a:spcPct val="100000"/>
              </a:lnSpc>
              <a:spcBef>
                <a:spcPts val="320"/>
              </a:spcBef>
              <a:spcAft>
                <a:spcPts val="0"/>
              </a:spcAft>
              <a:buClr>
                <a:schemeClr val="dk1"/>
              </a:buClr>
              <a:buSzPts val="1600"/>
              <a:buChar char="•"/>
              <a:defRPr sz="1600"/>
            </a:lvl8pPr>
            <a:lvl9pPr indent="-330200" lvl="8" marL="4114800" rtl="1" algn="r">
              <a:lnSpc>
                <a:spcPct val="100000"/>
              </a:lnSpc>
              <a:spcBef>
                <a:spcPts val="320"/>
              </a:spcBef>
              <a:spcAft>
                <a:spcPts val="0"/>
              </a:spcAft>
              <a:buClr>
                <a:schemeClr val="dk1"/>
              </a:buClr>
              <a:buSzPts val="1600"/>
              <a:buChar char="•"/>
              <a:defRPr sz="1600"/>
            </a:lvl9pPr>
          </a:lstStyle>
          <a:p/>
        </p:txBody>
      </p:sp>
      <p:sp>
        <p:nvSpPr>
          <p:cNvPr id="28" name="Google Shape;28;p15"/>
          <p:cNvSpPr/>
          <p:nvPr/>
        </p:nvSpPr>
        <p:spPr>
          <a:xfrm>
            <a:off x="9664804" y="5699022"/>
            <a:ext cx="476681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9" name="Google Shape;29;p15"/>
          <p:cNvSpPr/>
          <p:nvPr/>
        </p:nvSpPr>
        <p:spPr>
          <a:xfrm>
            <a:off x="-260562" y="181684"/>
            <a:ext cx="2598822" cy="216817"/>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0" name="Google Shape;30;p15"/>
          <p:cNvSpPr/>
          <p:nvPr/>
        </p:nvSpPr>
        <p:spPr>
          <a:xfrm>
            <a:off x="-488825" y="468418"/>
            <a:ext cx="2969302"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1" name="Google Shape;31;p15"/>
          <p:cNvSpPr/>
          <p:nvPr/>
        </p:nvSpPr>
        <p:spPr>
          <a:xfrm>
            <a:off x="9010091" y="6104087"/>
            <a:ext cx="3755593"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פרק חדש">
  <p:cSld name="פרק חדש">
    <p:spTree>
      <p:nvGrpSpPr>
        <p:cNvPr id="32" name="Shape 32"/>
        <p:cNvGrpSpPr/>
        <p:nvPr/>
      </p:nvGrpSpPr>
      <p:grpSpPr>
        <a:xfrm>
          <a:off x="0" y="0"/>
          <a:ext cx="0" cy="0"/>
          <a:chOff x="0" y="0"/>
          <a:chExt cx="0" cy="0"/>
        </a:xfrm>
      </p:grpSpPr>
      <p:sp>
        <p:nvSpPr>
          <p:cNvPr id="33" name="Google Shape;33;p16"/>
          <p:cNvSpPr/>
          <p:nvPr/>
        </p:nvSpPr>
        <p:spPr>
          <a:xfrm>
            <a:off x="212943" y="1396870"/>
            <a:ext cx="13177381" cy="2978963"/>
          </a:xfrm>
          <a:prstGeom prst="roundRect">
            <a:avLst>
              <a:gd fmla="val 50000" name="adj"/>
            </a:avLst>
          </a:prstGeom>
          <a:solidFill>
            <a:srgbClr val="D8D8D8"/>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rgbClr val="192A72"/>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34" name="Google Shape;34;p16"/>
          <p:cNvSpPr txBox="1"/>
          <p:nvPr>
            <p:ph type="ctrTitle"/>
          </p:nvPr>
        </p:nvSpPr>
        <p:spPr>
          <a:xfrm>
            <a:off x="1" y="1666940"/>
            <a:ext cx="12192000" cy="1260000"/>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6601"/>
              <a:buFont typeface="Varela Round"/>
              <a:buNone/>
              <a:defRPr b="1" sz="6601">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6"/>
          <p:cNvSpPr txBox="1"/>
          <p:nvPr>
            <p:ph idx="1" type="subTitle"/>
          </p:nvPr>
        </p:nvSpPr>
        <p:spPr>
          <a:xfrm>
            <a:off x="1" y="2918493"/>
            <a:ext cx="12192000" cy="642090"/>
          </a:xfrm>
          <a:prstGeom prst="rect">
            <a:avLst/>
          </a:prstGeom>
          <a:noFill/>
          <a:ln>
            <a:noFill/>
          </a:ln>
        </p:spPr>
        <p:txBody>
          <a:bodyPr anchorCtr="0" anchor="ctr" bIns="36000" lIns="36000" spcFirstLastPara="1" rIns="36000" wrap="square" tIns="36000">
            <a:noAutofit/>
          </a:bodyPr>
          <a:lstStyle>
            <a:lvl1pPr lvl="0" rtl="1" algn="ctr">
              <a:lnSpc>
                <a:spcPct val="100000"/>
              </a:lnSpc>
              <a:spcBef>
                <a:spcPts val="0"/>
              </a:spcBef>
              <a:spcAft>
                <a:spcPts val="0"/>
              </a:spcAft>
              <a:buClr>
                <a:srgbClr val="192A72"/>
              </a:buClr>
              <a:buSzPts val="2800"/>
              <a:buNone/>
              <a:defRPr b="1" sz="3200">
                <a:solidFill>
                  <a:srgbClr val="192A72"/>
                </a:solidFill>
                <a:latin typeface="Varela Round"/>
                <a:ea typeface="Varela Round"/>
                <a:cs typeface="Varela Round"/>
                <a:sym typeface="Varela Round"/>
              </a:defRPr>
            </a:lvl1pPr>
            <a:lvl2pPr lvl="1" rtl="1" algn="ctr">
              <a:lnSpc>
                <a:spcPct val="100000"/>
              </a:lnSpc>
              <a:spcBef>
                <a:spcPts val="600"/>
              </a:spcBef>
              <a:spcAft>
                <a:spcPts val="0"/>
              </a:spcAft>
              <a:buClr>
                <a:schemeClr val="dk1"/>
              </a:buClr>
              <a:buSzPts val="2800"/>
              <a:buNone/>
              <a:defRPr sz="3700"/>
            </a:lvl2pPr>
            <a:lvl3pPr lvl="2" rtl="1" algn="ctr">
              <a:lnSpc>
                <a:spcPct val="100000"/>
              </a:lnSpc>
              <a:spcBef>
                <a:spcPts val="0"/>
              </a:spcBef>
              <a:spcAft>
                <a:spcPts val="0"/>
              </a:spcAft>
              <a:buClr>
                <a:schemeClr val="dk1"/>
              </a:buClr>
              <a:buSzPts val="2800"/>
              <a:buNone/>
              <a:defRPr sz="3700"/>
            </a:lvl3pPr>
            <a:lvl4pPr lvl="3" rtl="1" algn="ctr">
              <a:lnSpc>
                <a:spcPct val="100000"/>
              </a:lnSpc>
              <a:spcBef>
                <a:spcPts val="0"/>
              </a:spcBef>
              <a:spcAft>
                <a:spcPts val="0"/>
              </a:spcAft>
              <a:buClr>
                <a:schemeClr val="dk1"/>
              </a:buClr>
              <a:buSzPts val="2800"/>
              <a:buNone/>
              <a:defRPr sz="3700"/>
            </a:lvl4pPr>
            <a:lvl5pPr lvl="4" rtl="1" algn="ctr">
              <a:lnSpc>
                <a:spcPct val="100000"/>
              </a:lnSpc>
              <a:spcBef>
                <a:spcPts val="0"/>
              </a:spcBef>
              <a:spcAft>
                <a:spcPts val="0"/>
              </a:spcAft>
              <a:buClr>
                <a:schemeClr val="dk1"/>
              </a:buClr>
              <a:buSzPts val="2800"/>
              <a:buNone/>
              <a:defRPr sz="3700"/>
            </a:lvl5pPr>
            <a:lvl6pPr lvl="5" rtl="1" algn="ctr">
              <a:lnSpc>
                <a:spcPct val="100000"/>
              </a:lnSpc>
              <a:spcBef>
                <a:spcPts val="0"/>
              </a:spcBef>
              <a:spcAft>
                <a:spcPts val="0"/>
              </a:spcAft>
              <a:buClr>
                <a:schemeClr val="dk1"/>
              </a:buClr>
              <a:buSzPts val="2800"/>
              <a:buNone/>
              <a:defRPr sz="3700"/>
            </a:lvl6pPr>
            <a:lvl7pPr lvl="6" rtl="1" algn="ctr">
              <a:lnSpc>
                <a:spcPct val="100000"/>
              </a:lnSpc>
              <a:spcBef>
                <a:spcPts val="0"/>
              </a:spcBef>
              <a:spcAft>
                <a:spcPts val="0"/>
              </a:spcAft>
              <a:buClr>
                <a:schemeClr val="dk1"/>
              </a:buClr>
              <a:buSzPts val="2800"/>
              <a:buNone/>
              <a:defRPr sz="3700"/>
            </a:lvl7pPr>
            <a:lvl8pPr lvl="7" rtl="1" algn="ctr">
              <a:lnSpc>
                <a:spcPct val="100000"/>
              </a:lnSpc>
              <a:spcBef>
                <a:spcPts val="0"/>
              </a:spcBef>
              <a:spcAft>
                <a:spcPts val="0"/>
              </a:spcAft>
              <a:buClr>
                <a:schemeClr val="dk1"/>
              </a:buClr>
              <a:buSzPts val="2800"/>
              <a:buNone/>
              <a:defRPr sz="3700"/>
            </a:lvl8pPr>
            <a:lvl9pPr lvl="8" rtl="1" algn="ctr">
              <a:lnSpc>
                <a:spcPct val="100000"/>
              </a:lnSpc>
              <a:spcBef>
                <a:spcPts val="0"/>
              </a:spcBef>
              <a:spcAft>
                <a:spcPts val="0"/>
              </a:spcAft>
              <a:buClr>
                <a:schemeClr val="dk1"/>
              </a:buClr>
              <a:buSzPts val="2800"/>
              <a:buNone/>
              <a:defRPr sz="3700"/>
            </a:lvl9pPr>
          </a:lstStyle>
          <a:p/>
        </p:txBody>
      </p:sp>
      <p:sp>
        <p:nvSpPr>
          <p:cNvPr id="36" name="Google Shape;36;p16"/>
          <p:cNvSpPr/>
          <p:nvPr/>
        </p:nvSpPr>
        <p:spPr>
          <a:xfrm>
            <a:off x="9664804" y="5699022"/>
            <a:ext cx="476681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7" name="Google Shape;37;p16"/>
          <p:cNvSpPr/>
          <p:nvPr/>
        </p:nvSpPr>
        <p:spPr>
          <a:xfrm>
            <a:off x="-260562" y="181684"/>
            <a:ext cx="2598822" cy="216817"/>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8" name="Google Shape;38;p16"/>
          <p:cNvSpPr/>
          <p:nvPr/>
        </p:nvSpPr>
        <p:spPr>
          <a:xfrm>
            <a:off x="-488825" y="468418"/>
            <a:ext cx="2969302"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9" name="Google Shape;39;p16"/>
          <p:cNvSpPr/>
          <p:nvPr/>
        </p:nvSpPr>
        <p:spPr>
          <a:xfrm>
            <a:off x="9010091" y="6104087"/>
            <a:ext cx="3755593"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type="obj">
  <p:cSld name="OBJECT">
    <p:spTree>
      <p:nvGrpSpPr>
        <p:cNvPr id="40" name="Shape 40"/>
        <p:cNvGrpSpPr/>
        <p:nvPr/>
      </p:nvGrpSpPr>
      <p:grpSpPr>
        <a:xfrm>
          <a:off x="0" y="0"/>
          <a:ext cx="0" cy="0"/>
          <a:chOff x="0" y="0"/>
          <a:chExt cx="0" cy="0"/>
        </a:xfrm>
      </p:grpSpPr>
      <p:sp>
        <p:nvSpPr>
          <p:cNvPr id="41" name="Google Shape;41;p17"/>
          <p:cNvSpPr txBox="1"/>
          <p:nvPr>
            <p:ph type="title"/>
          </p:nvPr>
        </p:nvSpPr>
        <p:spPr>
          <a:xfrm>
            <a:off x="1" y="213094"/>
            <a:ext cx="12191999" cy="720000"/>
          </a:xfrm>
          <a:prstGeom prst="rect">
            <a:avLst/>
          </a:prstGeom>
          <a:noFill/>
          <a:ln>
            <a:noFill/>
          </a:ln>
        </p:spPr>
        <p:txBody>
          <a:bodyPr anchorCtr="0" anchor="ctr" bIns="0" lIns="36000" spcFirstLastPara="1" rIns="36000" wrap="square" tIns="0">
            <a:noAutofit/>
          </a:bodyPr>
          <a:lstStyle>
            <a:lvl1pPr lvl="0" rtl="1" algn="ctr">
              <a:lnSpc>
                <a:spcPct val="100000"/>
              </a:lnSpc>
              <a:spcBef>
                <a:spcPts val="0"/>
              </a:spcBef>
              <a:spcAft>
                <a:spcPts val="0"/>
              </a:spcAft>
              <a:buClr>
                <a:srgbClr val="002060"/>
              </a:buClr>
              <a:buSzPts val="4800"/>
              <a:buFont typeface="Varela Round"/>
              <a:buNone/>
              <a:defRPr b="1" sz="4800">
                <a:solidFill>
                  <a:srgbClr val="002060"/>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7"/>
          <p:cNvSpPr txBox="1"/>
          <p:nvPr>
            <p:ph idx="1" type="body"/>
          </p:nvPr>
        </p:nvSpPr>
        <p:spPr>
          <a:xfrm>
            <a:off x="515274" y="1195757"/>
            <a:ext cx="8031962" cy="4680000"/>
          </a:xfrm>
          <a:prstGeom prst="rect">
            <a:avLst/>
          </a:prstGeom>
          <a:noFill/>
          <a:ln>
            <a:noFill/>
          </a:ln>
        </p:spPr>
        <p:txBody>
          <a:bodyPr anchorCtr="0" anchor="t" bIns="45700" lIns="91425" spcFirstLastPara="1" rIns="91425" wrap="square" tIns="45700">
            <a:noAutofit/>
          </a:bodyPr>
          <a:lstStyle>
            <a:lvl1pPr indent="-381000" lvl="0" marL="457200" rtl="1" algn="r">
              <a:lnSpc>
                <a:spcPct val="150000"/>
              </a:lnSpc>
              <a:spcBef>
                <a:spcPts val="0"/>
              </a:spcBef>
              <a:spcAft>
                <a:spcPts val="0"/>
              </a:spcAft>
              <a:buClr>
                <a:srgbClr val="002060"/>
              </a:buClr>
              <a:buSzPts val="2400"/>
              <a:buChar char="•"/>
              <a:defRPr sz="2400">
                <a:solidFill>
                  <a:srgbClr val="002060"/>
                </a:solidFill>
                <a:latin typeface="Varela Round"/>
                <a:ea typeface="Varela Round"/>
                <a:cs typeface="Varela Round"/>
                <a:sym typeface="Varela Round"/>
              </a:defRPr>
            </a:lvl1pPr>
            <a:lvl2pPr indent="-381000" lvl="1" marL="914400" rtl="1" algn="r">
              <a:lnSpc>
                <a:spcPct val="150000"/>
              </a:lnSpc>
              <a:spcBef>
                <a:spcPts val="600"/>
              </a:spcBef>
              <a:spcAft>
                <a:spcPts val="0"/>
              </a:spcAft>
              <a:buClr>
                <a:srgbClr val="002060"/>
              </a:buClr>
              <a:buSzPts val="2400"/>
              <a:buChar char="–"/>
              <a:defRPr sz="2400">
                <a:solidFill>
                  <a:srgbClr val="002060"/>
                </a:solidFill>
                <a:latin typeface="Varela Round"/>
                <a:ea typeface="Varela Round"/>
                <a:cs typeface="Varela Round"/>
                <a:sym typeface="Varela Round"/>
              </a:defRPr>
            </a:lvl2pPr>
            <a:lvl3pPr indent="-381000" lvl="2" marL="1371600" rtl="1" algn="r">
              <a:lnSpc>
                <a:spcPct val="150000"/>
              </a:lnSpc>
              <a:spcBef>
                <a:spcPts val="600"/>
              </a:spcBef>
              <a:spcAft>
                <a:spcPts val="0"/>
              </a:spcAft>
              <a:buClr>
                <a:srgbClr val="002060"/>
              </a:buClr>
              <a:buSzPts val="2400"/>
              <a:buChar char="•"/>
              <a:defRPr>
                <a:solidFill>
                  <a:srgbClr val="002060"/>
                </a:solidFill>
                <a:latin typeface="Varela Round"/>
                <a:ea typeface="Varela Round"/>
                <a:cs typeface="Varela Round"/>
                <a:sym typeface="Varela Round"/>
              </a:defRPr>
            </a:lvl3pPr>
            <a:lvl4pPr indent="-355600" lvl="3" marL="18288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4pPr>
            <a:lvl5pPr indent="-355600" lvl="4" marL="2286000" rtl="1" algn="r">
              <a:lnSpc>
                <a:spcPct val="150000"/>
              </a:lnSpc>
              <a:spcBef>
                <a:spcPts val="400"/>
              </a:spcBef>
              <a:spcAft>
                <a:spcPts val="0"/>
              </a:spcAft>
              <a:buClr>
                <a:srgbClr val="002060"/>
              </a:buClr>
              <a:buSzPts val="2000"/>
              <a:buChar char="»"/>
              <a:defRPr>
                <a:solidFill>
                  <a:srgbClr val="002060"/>
                </a:solidFill>
                <a:latin typeface="Varela Round"/>
                <a:ea typeface="Varela Round"/>
                <a:cs typeface="Varela Round"/>
                <a:sym typeface="Varela Round"/>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
        <p:nvSpPr>
          <p:cNvPr id="43" name="Google Shape;43;p17"/>
          <p:cNvSpPr/>
          <p:nvPr/>
        </p:nvSpPr>
        <p:spPr>
          <a:xfrm>
            <a:off x="1" y="5878199"/>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44" name="Google Shape;44;p17"/>
          <p:cNvSpPr/>
          <p:nvPr/>
        </p:nvSpPr>
        <p:spPr>
          <a:xfrm>
            <a:off x="8667715" y="-110812"/>
            <a:ext cx="5300119" cy="221623"/>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45" name="Google Shape;45;p17"/>
          <p:cNvSpPr/>
          <p:nvPr/>
        </p:nvSpPr>
        <p:spPr>
          <a:xfrm>
            <a:off x="0" y="6306749"/>
            <a:ext cx="7724431"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טקסט גדול-X2">
  <p:cSld name="5_טקסט גדול-X2">
    <p:spTree>
      <p:nvGrpSpPr>
        <p:cNvPr id="46" name="Shape 46"/>
        <p:cNvGrpSpPr/>
        <p:nvPr/>
      </p:nvGrpSpPr>
      <p:grpSpPr>
        <a:xfrm>
          <a:off x="0" y="0"/>
          <a:ext cx="0" cy="0"/>
          <a:chOff x="0" y="0"/>
          <a:chExt cx="0" cy="0"/>
        </a:xfrm>
      </p:grpSpPr>
      <p:sp>
        <p:nvSpPr>
          <p:cNvPr id="47" name="Google Shape;47;p18"/>
          <p:cNvSpPr txBox="1"/>
          <p:nvPr>
            <p:ph type="ctrTitle"/>
          </p:nvPr>
        </p:nvSpPr>
        <p:spPr>
          <a:xfrm>
            <a:off x="234416" y="1312990"/>
            <a:ext cx="7910518" cy="5224442"/>
          </a:xfrm>
          <a:prstGeom prst="rect">
            <a:avLst/>
          </a:prstGeom>
          <a:noFill/>
          <a:ln>
            <a:noFill/>
          </a:ln>
        </p:spPr>
        <p:txBody>
          <a:bodyPr anchorCtr="0" anchor="ctr" bIns="45700" lIns="91425" spcFirstLastPara="1" rIns="91425" wrap="square" tIns="45700">
            <a:noAutofit/>
          </a:bodyPr>
          <a:lstStyle>
            <a:lvl1pPr lvl="0" rtl="1" algn="r">
              <a:lnSpc>
                <a:spcPct val="100000"/>
              </a:lnSpc>
              <a:spcBef>
                <a:spcPts val="0"/>
              </a:spcBef>
              <a:spcAft>
                <a:spcPts val="0"/>
              </a:spcAft>
              <a:buClr>
                <a:srgbClr val="192A72"/>
              </a:buClr>
              <a:buSzPts val="3200"/>
              <a:buFont typeface="Varela Round"/>
              <a:buNone/>
              <a:defRPr sz="3200">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8"/>
          <p:cNvSpPr/>
          <p:nvPr/>
        </p:nvSpPr>
        <p:spPr>
          <a:xfrm>
            <a:off x="-910416" y="6189198"/>
            <a:ext cx="3068595" cy="1189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9" name="Google Shape;49;p18"/>
          <p:cNvSpPr/>
          <p:nvPr/>
        </p:nvSpPr>
        <p:spPr>
          <a:xfrm>
            <a:off x="10082352" y="81722"/>
            <a:ext cx="5300119" cy="221623"/>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0" name="Google Shape;50;p18"/>
          <p:cNvSpPr/>
          <p:nvPr/>
        </p:nvSpPr>
        <p:spPr>
          <a:xfrm>
            <a:off x="-2155687" y="6347804"/>
            <a:ext cx="5559136" cy="47051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1" name="Google Shape;51;p18"/>
          <p:cNvSpPr txBox="1"/>
          <p:nvPr>
            <p:ph idx="1" type="body"/>
          </p:nvPr>
        </p:nvSpPr>
        <p:spPr>
          <a:xfrm>
            <a:off x="0" y="192531"/>
            <a:ext cx="12192000" cy="1009650"/>
          </a:xfrm>
          <a:prstGeom prst="rect">
            <a:avLst/>
          </a:prstGeom>
          <a:noFill/>
          <a:ln>
            <a:noFill/>
          </a:ln>
        </p:spPr>
        <p:txBody>
          <a:bodyPr anchorCtr="0" anchor="ctr" bIns="45700" lIns="91425" spcFirstLastPara="1" rIns="91425" wrap="square" tIns="45700">
            <a:noAutofit/>
          </a:bodyPr>
          <a:lstStyle>
            <a:lvl1pPr indent="-228600" lvl="0" marL="457200" rtl="1" algn="ctr">
              <a:lnSpc>
                <a:spcPct val="100000"/>
              </a:lnSpc>
              <a:spcBef>
                <a:spcPts val="960"/>
              </a:spcBef>
              <a:spcAft>
                <a:spcPts val="0"/>
              </a:spcAft>
              <a:buClr>
                <a:srgbClr val="192A72"/>
              </a:buClr>
              <a:buSzPts val="4800"/>
              <a:buNone/>
              <a:defRPr sz="4800">
                <a:solidFill>
                  <a:srgbClr val="192A72"/>
                </a:solidFill>
                <a:latin typeface="Varela Round"/>
                <a:ea typeface="Varela Round"/>
                <a:cs typeface="Varela Round"/>
                <a:sym typeface="Varela Round"/>
              </a:defRPr>
            </a:lvl1pPr>
            <a:lvl2pPr indent="-342900" lvl="1" marL="914400" rtl="1" algn="r">
              <a:lnSpc>
                <a:spcPct val="100000"/>
              </a:lnSpc>
              <a:spcBef>
                <a:spcPts val="360"/>
              </a:spcBef>
              <a:spcAft>
                <a:spcPts val="0"/>
              </a:spcAft>
              <a:buClr>
                <a:schemeClr val="dk1"/>
              </a:buClr>
              <a:buSzPts val="1800"/>
              <a:buChar char="–"/>
              <a:defRPr/>
            </a:lvl2pPr>
            <a:lvl3pPr indent="-342900" lvl="2" marL="1371600" rtl="1" algn="r">
              <a:lnSpc>
                <a:spcPct val="100000"/>
              </a:lnSpc>
              <a:spcBef>
                <a:spcPts val="360"/>
              </a:spcBef>
              <a:spcAft>
                <a:spcPts val="0"/>
              </a:spcAft>
              <a:buClr>
                <a:schemeClr val="dk1"/>
              </a:buClr>
              <a:buSzPts val="1800"/>
              <a:buChar char="•"/>
              <a:defRPr/>
            </a:lvl3pPr>
            <a:lvl4pPr indent="-342900" lvl="3" marL="1828800" rtl="1" algn="r">
              <a:lnSpc>
                <a:spcPct val="100000"/>
              </a:lnSpc>
              <a:spcBef>
                <a:spcPts val="360"/>
              </a:spcBef>
              <a:spcAft>
                <a:spcPts val="0"/>
              </a:spcAft>
              <a:buClr>
                <a:schemeClr val="dk1"/>
              </a:buClr>
              <a:buSzPts val="1800"/>
              <a:buChar char="–"/>
              <a:defRPr/>
            </a:lvl4pPr>
            <a:lvl5pPr indent="-342900" lvl="4" marL="2286000" rtl="1" algn="r">
              <a:lnSpc>
                <a:spcPct val="100000"/>
              </a:lnSpc>
              <a:spcBef>
                <a:spcPts val="360"/>
              </a:spcBef>
              <a:spcAft>
                <a:spcPts val="0"/>
              </a:spcAft>
              <a:buClr>
                <a:schemeClr val="dk1"/>
              </a:buClr>
              <a:buSzPts val="1800"/>
              <a:buChar char="»"/>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וידאו על מסך מלא">
  <p:cSld name="וידאו על מסך מלא">
    <p:spTree>
      <p:nvGrpSpPr>
        <p:cNvPr id="52" name="Shape 52"/>
        <p:cNvGrpSpPr/>
        <p:nvPr/>
      </p:nvGrpSpPr>
      <p:grpSpPr>
        <a:xfrm>
          <a:off x="0" y="0"/>
          <a:ext cx="0" cy="0"/>
          <a:chOff x="0" y="0"/>
          <a:chExt cx="0" cy="0"/>
        </a:xfrm>
      </p:grpSpPr>
      <p:sp>
        <p:nvSpPr>
          <p:cNvPr id="53" name="Google Shape;53;p19"/>
          <p:cNvSpPr/>
          <p:nvPr/>
        </p:nvSpPr>
        <p:spPr>
          <a:xfrm>
            <a:off x="1" y="5878199"/>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4" name="Google Shape;54;p19"/>
          <p:cNvSpPr/>
          <p:nvPr/>
        </p:nvSpPr>
        <p:spPr>
          <a:xfrm>
            <a:off x="8667715" y="66849"/>
            <a:ext cx="5300119" cy="221623"/>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5" name="Google Shape;55;p19"/>
          <p:cNvSpPr/>
          <p:nvPr/>
        </p:nvSpPr>
        <p:spPr>
          <a:xfrm>
            <a:off x="0" y="6306749"/>
            <a:ext cx="7724431"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Varela Round"/>
              <a:ea typeface="Varela Round"/>
              <a:cs typeface="Varela Round"/>
              <a:sym typeface="Varela Round"/>
            </a:endParaRPr>
          </a:p>
        </p:txBody>
      </p:sp>
      <p:sp>
        <p:nvSpPr>
          <p:cNvPr id="56" name="Google Shape;56;p19"/>
          <p:cNvSpPr/>
          <p:nvPr>
            <p:ph idx="2" type="media"/>
          </p:nvPr>
        </p:nvSpPr>
        <p:spPr>
          <a:xfrm>
            <a:off x="363416" y="639717"/>
            <a:ext cx="11465168" cy="6122933"/>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rgbClr val="192A72"/>
              </a:buClr>
              <a:buSzPts val="3200"/>
              <a:buFont typeface="Arial"/>
              <a:buNone/>
              <a:defRPr b="0" i="0" sz="3200" u="none" cap="none" strike="noStrike">
                <a:solidFill>
                  <a:srgbClr val="192A72"/>
                </a:solidFill>
                <a:latin typeface="Varela Round"/>
                <a:ea typeface="Varela Round"/>
                <a:cs typeface="Varela Round"/>
                <a:sym typeface="Varela Round"/>
              </a:defRPr>
            </a:lvl1pPr>
            <a:lvl2pPr lvl="1" marR="0" rtl="1" algn="r">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7" name="Google Shape;57;p19"/>
          <p:cNvSpPr txBox="1"/>
          <p:nvPr>
            <p:ph idx="1" type="body"/>
          </p:nvPr>
        </p:nvSpPr>
        <p:spPr>
          <a:xfrm>
            <a:off x="363416" y="95349"/>
            <a:ext cx="8074879" cy="400050"/>
          </a:xfrm>
          <a:prstGeom prst="rect">
            <a:avLst/>
          </a:prstGeom>
          <a:noFill/>
          <a:ln>
            <a:noFill/>
          </a:ln>
        </p:spPr>
        <p:txBody>
          <a:bodyPr anchorCtr="0" anchor="ctr" bIns="45700" lIns="91425" spcFirstLastPara="1" rIns="91425" wrap="square" tIns="45700">
            <a:noAutofit/>
          </a:bodyPr>
          <a:lstStyle>
            <a:lvl1pPr indent="-228600" lvl="0" marL="457200" rtl="1" algn="r">
              <a:lnSpc>
                <a:spcPct val="100000"/>
              </a:lnSpc>
              <a:spcBef>
                <a:spcPts val="480"/>
              </a:spcBef>
              <a:spcAft>
                <a:spcPts val="0"/>
              </a:spcAft>
              <a:buClr>
                <a:srgbClr val="192A72"/>
              </a:buClr>
              <a:buSzPts val="2400"/>
              <a:buFont typeface="Varela Round"/>
              <a:buNone/>
              <a:defRPr sz="2400">
                <a:solidFill>
                  <a:srgbClr val="192A72"/>
                </a:solidFill>
                <a:latin typeface="Varela Round"/>
                <a:ea typeface="Varela Round"/>
                <a:cs typeface="Varela Round"/>
                <a:sym typeface="Varela Round"/>
              </a:defRPr>
            </a:lvl1pPr>
            <a:lvl2pPr indent="-342900" lvl="1" marL="914400" rtl="1" algn="r">
              <a:lnSpc>
                <a:spcPct val="100000"/>
              </a:lnSpc>
              <a:spcBef>
                <a:spcPts val="360"/>
              </a:spcBef>
              <a:spcAft>
                <a:spcPts val="0"/>
              </a:spcAft>
              <a:buClr>
                <a:schemeClr val="dk1"/>
              </a:buClr>
              <a:buSzPts val="1800"/>
              <a:buChar char="–"/>
              <a:defRPr/>
            </a:lvl2pPr>
            <a:lvl3pPr indent="-342900" lvl="2" marL="1371600" rtl="1" algn="r">
              <a:lnSpc>
                <a:spcPct val="100000"/>
              </a:lnSpc>
              <a:spcBef>
                <a:spcPts val="360"/>
              </a:spcBef>
              <a:spcAft>
                <a:spcPts val="0"/>
              </a:spcAft>
              <a:buClr>
                <a:schemeClr val="dk1"/>
              </a:buClr>
              <a:buSzPts val="1800"/>
              <a:buChar char="•"/>
              <a:defRPr/>
            </a:lvl3pPr>
            <a:lvl4pPr indent="-342900" lvl="3" marL="1828800" rtl="1" algn="r">
              <a:lnSpc>
                <a:spcPct val="100000"/>
              </a:lnSpc>
              <a:spcBef>
                <a:spcPts val="360"/>
              </a:spcBef>
              <a:spcAft>
                <a:spcPts val="0"/>
              </a:spcAft>
              <a:buClr>
                <a:schemeClr val="dk1"/>
              </a:buClr>
              <a:buSzPts val="1800"/>
              <a:buChar char="–"/>
              <a:defRPr/>
            </a:lvl4pPr>
            <a:lvl5pPr indent="-342900" lvl="4" marL="2286000" rtl="1" algn="r">
              <a:lnSpc>
                <a:spcPct val="100000"/>
              </a:lnSpc>
              <a:spcBef>
                <a:spcPts val="360"/>
              </a:spcBef>
              <a:spcAft>
                <a:spcPts val="0"/>
              </a:spcAft>
              <a:buClr>
                <a:schemeClr val="dk1"/>
              </a:buClr>
              <a:buSzPts val="1800"/>
              <a:buChar char="»"/>
              <a:defRPr/>
            </a:lvl5pPr>
            <a:lvl6pPr indent="-342900" lvl="5" marL="2743200" rtl="1" algn="r">
              <a:lnSpc>
                <a:spcPct val="100000"/>
              </a:lnSpc>
              <a:spcBef>
                <a:spcPts val="360"/>
              </a:spcBef>
              <a:spcAft>
                <a:spcPts val="0"/>
              </a:spcAft>
              <a:buClr>
                <a:schemeClr val="dk1"/>
              </a:buClr>
              <a:buSzPts val="1800"/>
              <a:buChar char="•"/>
              <a:defRPr/>
            </a:lvl6pPr>
            <a:lvl7pPr indent="-342900" lvl="6" marL="3200400" rtl="1" algn="r">
              <a:lnSpc>
                <a:spcPct val="100000"/>
              </a:lnSpc>
              <a:spcBef>
                <a:spcPts val="360"/>
              </a:spcBef>
              <a:spcAft>
                <a:spcPts val="0"/>
              </a:spcAft>
              <a:buClr>
                <a:schemeClr val="dk1"/>
              </a:buClr>
              <a:buSzPts val="1800"/>
              <a:buChar char="•"/>
              <a:defRPr/>
            </a:lvl7pPr>
            <a:lvl8pPr indent="-342900" lvl="7" marL="3657600" rtl="1" algn="r">
              <a:lnSpc>
                <a:spcPct val="100000"/>
              </a:lnSpc>
              <a:spcBef>
                <a:spcPts val="360"/>
              </a:spcBef>
              <a:spcAft>
                <a:spcPts val="0"/>
              </a:spcAft>
              <a:buClr>
                <a:schemeClr val="dk1"/>
              </a:buClr>
              <a:buSzPts val="1800"/>
              <a:buChar char="•"/>
              <a:defRPr/>
            </a:lvl8pPr>
            <a:lvl9pPr indent="-342900" lvl="8" marL="4114800" rtl="1" algn="r">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מונה">
  <p:cSld name="כותרת ותמונה">
    <p:spTree>
      <p:nvGrpSpPr>
        <p:cNvPr id="58" name="Shape 58"/>
        <p:cNvGrpSpPr/>
        <p:nvPr/>
      </p:nvGrpSpPr>
      <p:grpSpPr>
        <a:xfrm>
          <a:off x="0" y="0"/>
          <a:ext cx="0" cy="0"/>
          <a:chOff x="0" y="0"/>
          <a:chExt cx="0" cy="0"/>
        </a:xfrm>
      </p:grpSpPr>
      <p:sp>
        <p:nvSpPr>
          <p:cNvPr id="59" name="Google Shape;59;p20"/>
          <p:cNvSpPr/>
          <p:nvPr>
            <p:ph idx="2" type="pic"/>
          </p:nvPr>
        </p:nvSpPr>
        <p:spPr>
          <a:xfrm>
            <a:off x="161147" y="964351"/>
            <a:ext cx="8483175" cy="5721551"/>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0" name="Google Shape;60;p20"/>
          <p:cNvSpPr txBox="1"/>
          <p:nvPr>
            <p:ph type="ctrTitle"/>
          </p:nvPr>
        </p:nvSpPr>
        <p:spPr>
          <a:xfrm>
            <a:off x="1733909" y="186258"/>
            <a:ext cx="10247689" cy="637353"/>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4000"/>
              <a:buFont typeface="Varela Round"/>
              <a:buNone/>
              <a:defRPr sz="4000">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0"/>
          <p:cNvSpPr/>
          <p:nvPr/>
        </p:nvSpPr>
        <p:spPr>
          <a:xfrm>
            <a:off x="11186073" y="5980332"/>
            <a:ext cx="1591052" cy="15568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2" name="Google Shape;62;p20"/>
          <p:cNvSpPr/>
          <p:nvPr/>
        </p:nvSpPr>
        <p:spPr>
          <a:xfrm>
            <a:off x="11032901" y="950191"/>
            <a:ext cx="1159099" cy="347376"/>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63" name="Google Shape;63;p20"/>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4" name="Google Shape;64;p20"/>
          <p:cNvSpPr/>
          <p:nvPr/>
        </p:nvSpPr>
        <p:spPr>
          <a:xfrm>
            <a:off x="10586241" y="6268720"/>
            <a:ext cx="2190883" cy="41718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כותרת ושתי תמונות">
  <p:cSld name="1_כותרת ושתי תמונות">
    <p:spTree>
      <p:nvGrpSpPr>
        <p:cNvPr id="65" name="Shape 65"/>
        <p:cNvGrpSpPr/>
        <p:nvPr/>
      </p:nvGrpSpPr>
      <p:grpSpPr>
        <a:xfrm>
          <a:off x="0" y="0"/>
          <a:ext cx="0" cy="0"/>
          <a:chOff x="0" y="0"/>
          <a:chExt cx="0" cy="0"/>
        </a:xfrm>
      </p:grpSpPr>
      <p:sp>
        <p:nvSpPr>
          <p:cNvPr id="66" name="Google Shape;66;p21"/>
          <p:cNvSpPr/>
          <p:nvPr>
            <p:ph idx="2" type="pic"/>
          </p:nvPr>
        </p:nvSpPr>
        <p:spPr>
          <a:xfrm>
            <a:off x="6444696" y="978201"/>
            <a:ext cx="5395321" cy="3638921"/>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7" name="Google Shape;67;p21"/>
          <p:cNvSpPr txBox="1"/>
          <p:nvPr>
            <p:ph type="ctrTitle"/>
          </p:nvPr>
        </p:nvSpPr>
        <p:spPr>
          <a:xfrm>
            <a:off x="1733910" y="186258"/>
            <a:ext cx="10221024" cy="637353"/>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4000"/>
              <a:buFont typeface="Varela Round"/>
              <a:buNone/>
              <a:defRPr sz="4000">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1"/>
          <p:cNvSpPr/>
          <p:nvPr/>
        </p:nvSpPr>
        <p:spPr>
          <a:xfrm>
            <a:off x="11186073" y="5980332"/>
            <a:ext cx="1591052" cy="15568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9" name="Google Shape;69;p21"/>
          <p:cNvSpPr/>
          <p:nvPr/>
        </p:nvSpPr>
        <p:spPr>
          <a:xfrm>
            <a:off x="-413012" y="764744"/>
            <a:ext cx="1159099" cy="426915"/>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70" name="Google Shape;70;p21"/>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1" name="Google Shape;71;p21"/>
          <p:cNvSpPr/>
          <p:nvPr/>
        </p:nvSpPr>
        <p:spPr>
          <a:xfrm>
            <a:off x="10586241" y="6268720"/>
            <a:ext cx="2190883" cy="41718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2" name="Google Shape;72;p21"/>
          <p:cNvSpPr/>
          <p:nvPr>
            <p:ph idx="3" type="pic"/>
          </p:nvPr>
        </p:nvSpPr>
        <p:spPr>
          <a:xfrm>
            <a:off x="843274" y="978201"/>
            <a:ext cx="5395321" cy="3638921"/>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שלוש תמונות">
  <p:cSld name="כותרת ושלוש תמונות">
    <p:spTree>
      <p:nvGrpSpPr>
        <p:cNvPr id="73" name="Shape 73"/>
        <p:cNvGrpSpPr/>
        <p:nvPr/>
      </p:nvGrpSpPr>
      <p:grpSpPr>
        <a:xfrm>
          <a:off x="0" y="0"/>
          <a:ext cx="0" cy="0"/>
          <a:chOff x="0" y="0"/>
          <a:chExt cx="0" cy="0"/>
        </a:xfrm>
      </p:grpSpPr>
      <p:sp>
        <p:nvSpPr>
          <p:cNvPr id="74" name="Google Shape;74;p22"/>
          <p:cNvSpPr/>
          <p:nvPr>
            <p:ph idx="2" type="pic"/>
          </p:nvPr>
        </p:nvSpPr>
        <p:spPr>
          <a:xfrm>
            <a:off x="5513040" y="1030562"/>
            <a:ext cx="5395321" cy="3638921"/>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5" name="Google Shape;75;p22"/>
          <p:cNvSpPr txBox="1"/>
          <p:nvPr>
            <p:ph type="ctrTitle"/>
          </p:nvPr>
        </p:nvSpPr>
        <p:spPr>
          <a:xfrm>
            <a:off x="1733909" y="186258"/>
            <a:ext cx="10247689" cy="637353"/>
          </a:xfrm>
          <a:prstGeom prst="rect">
            <a:avLst/>
          </a:prstGeom>
          <a:noFill/>
          <a:ln>
            <a:noFill/>
          </a:ln>
        </p:spPr>
        <p:txBody>
          <a:bodyPr anchorCtr="0" anchor="ctr" bIns="45700" lIns="91425" spcFirstLastPara="1" rIns="91425" wrap="square" tIns="45700">
            <a:noAutofit/>
          </a:bodyPr>
          <a:lstStyle>
            <a:lvl1pPr lvl="0" rtl="1" algn="ctr">
              <a:lnSpc>
                <a:spcPct val="100000"/>
              </a:lnSpc>
              <a:spcBef>
                <a:spcPts val="0"/>
              </a:spcBef>
              <a:spcAft>
                <a:spcPts val="0"/>
              </a:spcAft>
              <a:buClr>
                <a:srgbClr val="192A72"/>
              </a:buClr>
              <a:buSzPts val="4000"/>
              <a:buFont typeface="Varela Round"/>
              <a:buNone/>
              <a:defRPr sz="4000">
                <a:solidFill>
                  <a:srgbClr val="192A72"/>
                </a:solidFill>
                <a:latin typeface="Varela Round"/>
                <a:ea typeface="Varela Round"/>
                <a:cs typeface="Varela Round"/>
                <a:sym typeface="Varela Round"/>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2"/>
          <p:cNvSpPr/>
          <p:nvPr/>
        </p:nvSpPr>
        <p:spPr>
          <a:xfrm>
            <a:off x="11186073" y="5980332"/>
            <a:ext cx="1591052" cy="15568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7" name="Google Shape;77;p22"/>
          <p:cNvSpPr/>
          <p:nvPr/>
        </p:nvSpPr>
        <p:spPr>
          <a:xfrm>
            <a:off x="-413012" y="764744"/>
            <a:ext cx="1159099" cy="426915"/>
          </a:xfrm>
          <a:prstGeom prst="roundRect">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rPr b="0" i="0" lang="iw-IL" sz="1800" u="none" cap="none" strike="noStrike">
                <a:solidFill>
                  <a:schemeClr val="lt1"/>
                </a:solidFill>
                <a:latin typeface="Calibri"/>
                <a:ea typeface="Calibri"/>
                <a:cs typeface="Calibri"/>
                <a:sym typeface="Calibri"/>
              </a:rPr>
              <a:t> </a:t>
            </a:r>
            <a:endParaRPr b="0" i="0" sz="1400" u="none" cap="none" strike="noStrike">
              <a:solidFill>
                <a:srgbClr val="000000"/>
              </a:solidFill>
              <a:latin typeface="Arial"/>
              <a:ea typeface="Arial"/>
              <a:cs typeface="Arial"/>
              <a:sym typeface="Arial"/>
            </a:endParaRPr>
          </a:p>
        </p:txBody>
      </p:sp>
      <p:sp>
        <p:nvSpPr>
          <p:cNvPr id="78" name="Google Shape;78;p22"/>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9" name="Google Shape;79;p22"/>
          <p:cNvSpPr/>
          <p:nvPr/>
        </p:nvSpPr>
        <p:spPr>
          <a:xfrm>
            <a:off x="10586241" y="6268720"/>
            <a:ext cx="2190883" cy="41718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0" name="Google Shape;80;p22"/>
          <p:cNvSpPr/>
          <p:nvPr>
            <p:ph idx="3" type="pic"/>
          </p:nvPr>
        </p:nvSpPr>
        <p:spPr>
          <a:xfrm>
            <a:off x="1241442" y="1030562"/>
            <a:ext cx="4114650" cy="2743100"/>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81" name="Google Shape;81;p22"/>
          <p:cNvSpPr/>
          <p:nvPr>
            <p:ph idx="4" type="pic"/>
          </p:nvPr>
        </p:nvSpPr>
        <p:spPr>
          <a:xfrm>
            <a:off x="1241442" y="3932962"/>
            <a:ext cx="4114650" cy="2743100"/>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609601" y="274638"/>
            <a:ext cx="10972800" cy="1143000"/>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3"/>
          <p:cNvSpPr txBox="1"/>
          <p:nvPr>
            <p:ph idx="1" type="body"/>
          </p:nvPr>
        </p:nvSpPr>
        <p:spPr>
          <a:xfrm>
            <a:off x="609601" y="1600202"/>
            <a:ext cx="10972800" cy="4525963"/>
          </a:xfrm>
          <a:prstGeom prst="rect">
            <a:avLst/>
          </a:prstGeom>
          <a:noFill/>
          <a:ln>
            <a:noFill/>
          </a:ln>
        </p:spPr>
        <p:txBody>
          <a:bodyPr anchorCtr="0" anchor="t" bIns="45700" lIns="91425" spcFirstLastPara="1" rIns="91425" wrap="square" tIns="45700">
            <a:noAutofit/>
          </a:bodyPr>
          <a:lstStyle>
            <a:lvl1pPr indent="-431800" lvl="0" marL="457200" marR="0" rtl="1" algn="r">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1" algn="r">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1" algn="r">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1" algn="r">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3"/>
          <p:cNvSpPr txBox="1"/>
          <p:nvPr>
            <p:ph idx="10" type="dt"/>
          </p:nvPr>
        </p:nvSpPr>
        <p:spPr>
          <a:xfrm>
            <a:off x="8737601" y="6356352"/>
            <a:ext cx="2844800" cy="365125"/>
          </a:xfrm>
          <a:prstGeom prst="rect">
            <a:avLst/>
          </a:prstGeom>
          <a:noFill/>
          <a:ln>
            <a:noFill/>
          </a:ln>
        </p:spPr>
        <p:txBody>
          <a:bodyPr anchorCtr="0" anchor="ctr" bIns="45700" lIns="91425" spcFirstLastPara="1" rIns="91425" wrap="square" tIns="45700">
            <a:noAutofit/>
          </a:bodyPr>
          <a:lstStyle>
            <a:lvl1pPr lvl="0" marR="0" rtl="1" algn="r">
              <a:lnSpc>
                <a:spcPct val="100000"/>
              </a:lnSpc>
              <a:spcBef>
                <a:spcPts val="0"/>
              </a:spcBef>
              <a:spcAft>
                <a:spcPts val="0"/>
              </a:spcAft>
              <a:buClr>
                <a:srgbClr val="000000"/>
              </a:buClr>
              <a:buSzPts val="1400"/>
              <a:buFont typeface="Arial"/>
              <a:buNone/>
              <a:defRPr b="0" i="0" sz="1200" u="none" cap="none" strike="noStrike">
                <a:solidFill>
                  <a:srgbClr val="888A9C"/>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3"/>
          <p:cNvSpPr txBox="1"/>
          <p:nvPr>
            <p:ph idx="11" type="ftr"/>
          </p:nvPr>
        </p:nvSpPr>
        <p:spPr>
          <a:xfrm>
            <a:off x="4165601" y="6356352"/>
            <a:ext cx="3860800" cy="365125"/>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rgbClr val="000000"/>
              </a:buClr>
              <a:buSzPts val="1400"/>
              <a:buFont typeface="Arial"/>
              <a:buNone/>
              <a:defRPr b="0" i="0" sz="1200" u="none" cap="none" strike="noStrike">
                <a:solidFill>
                  <a:srgbClr val="888A9C"/>
                </a:solidFill>
                <a:latin typeface="Calibri"/>
                <a:ea typeface="Calibri"/>
                <a:cs typeface="Calibri"/>
                <a:sym typeface="Calibri"/>
              </a:defRPr>
            </a:lvl1pPr>
            <a:lvl2pPr lvl="1"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1" algn="r">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3"/>
          <p:cNvSpPr txBox="1"/>
          <p:nvPr>
            <p:ph idx="12" type="sldNum"/>
          </p:nvPr>
        </p:nvSpPr>
        <p:spPr>
          <a:xfrm>
            <a:off x="609601" y="6356352"/>
            <a:ext cx="2844800" cy="365125"/>
          </a:xfrm>
          <a:prstGeom prst="rect">
            <a:avLst/>
          </a:prstGeom>
          <a:noFill/>
          <a:ln>
            <a:noFill/>
          </a:ln>
        </p:spPr>
        <p:txBody>
          <a:bodyPr anchorCtr="0" anchor="ctr" bIns="45700" lIns="91425" spcFirstLastPara="1" rIns="91425" wrap="square" tIns="45700">
            <a:noAutofit/>
          </a:bodyPr>
          <a:lstStyle>
            <a:lvl1pPr indent="0" lvl="0"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1pPr>
            <a:lvl2pPr indent="0" lvl="1"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2pPr>
            <a:lvl3pPr indent="0" lvl="2"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3pPr>
            <a:lvl4pPr indent="0" lvl="3"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4pPr>
            <a:lvl5pPr indent="0" lvl="4"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5pPr>
            <a:lvl6pPr indent="0" lvl="5"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6pPr>
            <a:lvl7pPr indent="0" lvl="6"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7pPr>
            <a:lvl8pPr indent="0" lvl="7"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8pPr>
            <a:lvl9pPr indent="0" lvl="8" marL="0" marR="0" rtl="1" algn="l">
              <a:lnSpc>
                <a:spcPct val="100000"/>
              </a:lnSpc>
              <a:spcBef>
                <a:spcPts val="0"/>
              </a:spcBef>
              <a:spcAft>
                <a:spcPts val="0"/>
              </a:spcAft>
              <a:buClr>
                <a:srgbClr val="000000"/>
              </a:buClr>
              <a:buSzPts val="1200"/>
              <a:buFont typeface="Arial"/>
              <a:buNone/>
              <a:defRPr b="0" i="0" sz="1200" u="none" cap="none" strike="noStrike">
                <a:solidFill>
                  <a:srgbClr val="888A9C"/>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iw-I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
          <p:cNvSpPr txBox="1"/>
          <p:nvPr/>
        </p:nvSpPr>
        <p:spPr>
          <a:xfrm>
            <a:off x="1629534" y="2695671"/>
            <a:ext cx="9208400" cy="1924651"/>
          </a:xfrm>
          <a:prstGeom prst="rect">
            <a:avLst/>
          </a:prstGeom>
          <a:noFill/>
          <a:ln>
            <a:noFill/>
          </a:ln>
        </p:spPr>
        <p:txBody>
          <a:bodyPr anchorCtr="0" anchor="t" bIns="121900" lIns="121900" spcFirstLastPara="1" rIns="121900" wrap="square" tIns="121900">
            <a:noAutofit/>
          </a:bodyPr>
          <a:lstStyle/>
          <a:p>
            <a:pPr indent="0" lvl="0" marL="609600" marR="0" rtl="1" algn="r">
              <a:lnSpc>
                <a:spcPct val="15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97" name="Google Shape;97;p1"/>
          <p:cNvSpPr txBox="1"/>
          <p:nvPr>
            <p:ph type="ctrTitle"/>
          </p:nvPr>
        </p:nvSpPr>
        <p:spPr>
          <a:xfrm>
            <a:off x="-1" y="1565886"/>
            <a:ext cx="12192000" cy="1260164"/>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SzPts val="6600"/>
              <a:buNone/>
            </a:pPr>
            <a:r>
              <a:rPr lang="iw-IL" sz="6000">
                <a:latin typeface="Arial"/>
                <a:ea typeface="Arial"/>
                <a:cs typeface="Arial"/>
                <a:sym typeface="Arial"/>
              </a:rPr>
              <a:t>ויזואליזציה של מידע - تصور المعلومات </a:t>
            </a:r>
            <a:endParaRPr sz="6000">
              <a:solidFill>
                <a:srgbClr val="192A72"/>
              </a:solidFill>
              <a:latin typeface="Arial"/>
              <a:ea typeface="Arial"/>
              <a:cs typeface="Arial"/>
              <a:sym typeface="Arial"/>
            </a:endParaRPr>
          </a:p>
        </p:txBody>
      </p:sp>
      <p:sp>
        <p:nvSpPr>
          <p:cNvPr id="98" name="Google Shape;98;p1"/>
          <p:cNvSpPr txBox="1"/>
          <p:nvPr>
            <p:ph idx="1" type="subTitle"/>
          </p:nvPr>
        </p:nvSpPr>
        <p:spPr>
          <a:xfrm>
            <a:off x="1" y="2826050"/>
            <a:ext cx="12192000" cy="720094"/>
          </a:xfrm>
          <a:prstGeom prst="rect">
            <a:avLst/>
          </a:prstGeom>
          <a:noFill/>
          <a:ln>
            <a:noFill/>
          </a:ln>
        </p:spPr>
        <p:txBody>
          <a:bodyPr anchorCtr="0" anchor="ctr" bIns="36000" lIns="36000" spcFirstLastPara="1" rIns="36000" wrap="square" tIns="36000">
            <a:noAutofit/>
          </a:bodyPr>
          <a:lstStyle/>
          <a:p>
            <a:pPr indent="0" lvl="0" marL="0" rtl="1" algn="ctr">
              <a:lnSpc>
                <a:spcPct val="100000"/>
              </a:lnSpc>
              <a:spcBef>
                <a:spcPts val="0"/>
              </a:spcBef>
              <a:spcAft>
                <a:spcPts val="600"/>
              </a:spcAft>
              <a:buClr>
                <a:srgbClr val="002060"/>
              </a:buClr>
              <a:buSzPts val="2800"/>
              <a:buNone/>
            </a:pPr>
            <a:r>
              <a:rPr lang="iw-IL">
                <a:latin typeface="Arial"/>
                <a:ea typeface="Arial"/>
                <a:cs typeface="Arial"/>
                <a:sym typeface="Arial"/>
              </a:rPr>
              <a:t>מקצוע: ניתוח ואיתור מידע</a:t>
            </a:r>
            <a:endParaRPr>
              <a:latin typeface="Arial"/>
              <a:ea typeface="Arial"/>
              <a:cs typeface="Arial"/>
              <a:sym typeface="Arial"/>
            </a:endParaRPr>
          </a:p>
        </p:txBody>
      </p:sp>
      <p:sp>
        <p:nvSpPr>
          <p:cNvPr id="99" name="Google Shape;99;p1"/>
          <p:cNvSpPr txBox="1"/>
          <p:nvPr>
            <p:ph idx="2" type="body"/>
          </p:nvPr>
        </p:nvSpPr>
        <p:spPr>
          <a:xfrm>
            <a:off x="1" y="3655861"/>
            <a:ext cx="12192000" cy="720094"/>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rgbClr val="002060"/>
              </a:buClr>
              <a:buSzPts val="2800"/>
              <a:buFont typeface="Arial"/>
              <a:buNone/>
            </a:pPr>
            <a:r>
              <a:rPr lang="iw-IL">
                <a:latin typeface="Arial"/>
                <a:ea typeface="Arial"/>
                <a:cs typeface="Arial"/>
                <a:sym typeface="Arial"/>
              </a:rPr>
              <a:t>המורה: ד"ר הדר רונן</a:t>
            </a:r>
            <a:endParaRPr>
              <a:latin typeface="Arial"/>
              <a:ea typeface="Arial"/>
              <a:cs typeface="Arial"/>
              <a:sym typeface="Arial"/>
            </a:endParaRPr>
          </a:p>
          <a:p>
            <a:pPr indent="0" lvl="0" marL="0" rtl="1" algn="ctr">
              <a:lnSpc>
                <a:spcPct val="100000"/>
              </a:lnSpc>
              <a:spcBef>
                <a:spcPts val="600"/>
              </a:spcBef>
              <a:spcAft>
                <a:spcPts val="0"/>
              </a:spcAft>
              <a:buClr>
                <a:srgbClr val="002060"/>
              </a:buClr>
              <a:buSzPts val="2800"/>
              <a:buFont typeface="Arial"/>
              <a:buNone/>
            </a:pPr>
            <a:r>
              <a:rPr lang="iw-IL" sz="2400">
                <a:latin typeface="Arial"/>
                <a:ea typeface="Arial"/>
                <a:cs typeface="Arial"/>
                <a:sym typeface="Arial"/>
              </a:rPr>
              <a:t>עורכת: רונית נחמיה</a:t>
            </a:r>
            <a:endParaRPr>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0"/>
          <p:cNvSpPr txBox="1"/>
          <p:nvPr>
            <p:ph type="title"/>
          </p:nvPr>
        </p:nvSpPr>
        <p:spPr>
          <a:xfrm>
            <a:off x="1" y="148281"/>
            <a:ext cx="12191999" cy="720094"/>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000"/>
              <a:buFont typeface="Varela Round"/>
              <a:buNone/>
            </a:pPr>
            <a:r>
              <a:rPr lang="iw-IL" sz="4000">
                <a:latin typeface="Arial"/>
                <a:ea typeface="Arial"/>
                <a:cs typeface="Arial"/>
                <a:sym typeface="Arial"/>
              </a:rPr>
              <a:t>ויזואליזציה טובה</a:t>
            </a:r>
            <a:br>
              <a:rPr lang="iw-IL" sz="4000">
                <a:latin typeface="Arial"/>
                <a:ea typeface="Arial"/>
                <a:cs typeface="Arial"/>
                <a:sym typeface="Arial"/>
              </a:rPr>
            </a:br>
            <a:r>
              <a:rPr lang="iw-IL" sz="4000">
                <a:latin typeface="Arial"/>
                <a:ea typeface="Arial"/>
                <a:cs typeface="Arial"/>
                <a:sym typeface="Arial"/>
              </a:rPr>
              <a:t>יכולה במבט אחד לספר סיפור</a:t>
            </a:r>
            <a:endParaRPr>
              <a:latin typeface="Arial"/>
              <a:ea typeface="Arial"/>
              <a:cs typeface="Arial"/>
              <a:sym typeface="Arial"/>
            </a:endParaRPr>
          </a:p>
        </p:txBody>
      </p:sp>
      <p:sp>
        <p:nvSpPr>
          <p:cNvPr id="166" name="Google Shape;166;p10"/>
          <p:cNvSpPr txBox="1"/>
          <p:nvPr>
            <p:ph idx="1" type="body"/>
          </p:nvPr>
        </p:nvSpPr>
        <p:spPr>
          <a:xfrm>
            <a:off x="255783" y="1423545"/>
            <a:ext cx="3342440" cy="1779941"/>
          </a:xfrm>
          <a:prstGeom prst="rect">
            <a:avLst/>
          </a:prstGeom>
          <a:noFill/>
          <a:ln>
            <a:noFill/>
          </a:ln>
        </p:spPr>
        <p:txBody>
          <a:bodyPr anchorCtr="0" anchor="ctr" bIns="45700" lIns="91425" spcFirstLastPara="1" rIns="91425" wrap="square" tIns="45700">
            <a:noAutofit/>
          </a:bodyPr>
          <a:lstStyle/>
          <a:p>
            <a:pPr indent="0" lvl="0" marL="185757" rtl="1" algn="r">
              <a:lnSpc>
                <a:spcPct val="150000"/>
              </a:lnSpc>
              <a:spcBef>
                <a:spcPts val="0"/>
              </a:spcBef>
              <a:spcAft>
                <a:spcPts val="0"/>
              </a:spcAft>
              <a:buClr>
                <a:srgbClr val="12B4BC"/>
              </a:buClr>
              <a:buSzPts val="2800"/>
              <a:buNone/>
            </a:pPr>
            <a:r>
              <a:rPr lang="iw-IL">
                <a:latin typeface="Arial"/>
                <a:ea typeface="Arial"/>
                <a:cs typeface="Arial"/>
                <a:sym typeface="Arial"/>
              </a:rPr>
              <a:t>איזו חברת מובייל  תבעה הכי הרבה תביעות משפטיות?</a:t>
            </a:r>
            <a:endParaRPr>
              <a:latin typeface="Arial"/>
              <a:ea typeface="Arial"/>
              <a:cs typeface="Arial"/>
              <a:sym typeface="Arial"/>
            </a:endParaRPr>
          </a:p>
        </p:txBody>
      </p:sp>
      <p:pic>
        <p:nvPicPr>
          <p:cNvPr id="167" name="Google Shape;167;p10"/>
          <p:cNvPicPr preferRelativeResize="0"/>
          <p:nvPr/>
        </p:nvPicPr>
        <p:blipFill rotWithShape="1">
          <a:blip r:embed="rId3">
            <a:alphaModFix/>
          </a:blip>
          <a:srcRect b="0" l="0" r="0" t="0"/>
          <a:stretch/>
        </p:blipFill>
        <p:spPr>
          <a:xfrm>
            <a:off x="3856274" y="1185681"/>
            <a:ext cx="5287649" cy="5524038"/>
          </a:xfrm>
          <a:prstGeom prst="rect">
            <a:avLst/>
          </a:prstGeom>
          <a:noFill/>
          <a:ln>
            <a:noFill/>
          </a:ln>
          <a:effectLst>
            <a:outerShdw blurRad="292100" rotWithShape="0" algn="tl" dir="2700000" dist="139700">
              <a:srgbClr val="333333">
                <a:alpha val="64313"/>
              </a:srgbClr>
            </a:outerShdw>
          </a:effectLst>
        </p:spPr>
      </p:pic>
      <p:sp>
        <p:nvSpPr>
          <p:cNvPr id="168" name="Google Shape;168;p10"/>
          <p:cNvSpPr txBox="1"/>
          <p:nvPr/>
        </p:nvSpPr>
        <p:spPr>
          <a:xfrm>
            <a:off x="255782" y="4363337"/>
            <a:ext cx="3342441" cy="1779941"/>
          </a:xfrm>
          <a:prstGeom prst="rect">
            <a:avLst/>
          </a:prstGeom>
          <a:noFill/>
          <a:ln>
            <a:noFill/>
          </a:ln>
        </p:spPr>
        <p:txBody>
          <a:bodyPr anchorCtr="0" anchor="ctr" bIns="45700" lIns="91425" spcFirstLastPara="1" rIns="91425" wrap="square" tIns="45700">
            <a:noAutofit/>
          </a:bodyPr>
          <a:lstStyle/>
          <a:p>
            <a:pPr indent="0" lvl="0" marL="185757" marR="0" rtl="1" algn="r">
              <a:lnSpc>
                <a:spcPct val="150000"/>
              </a:lnSpc>
              <a:spcBef>
                <a:spcPts val="0"/>
              </a:spcBef>
              <a:spcAft>
                <a:spcPts val="0"/>
              </a:spcAft>
              <a:buClr>
                <a:srgbClr val="12B4BC"/>
              </a:buClr>
              <a:buSzPts val="2800"/>
              <a:buFont typeface="Arial"/>
              <a:buNone/>
            </a:pPr>
            <a:r>
              <a:rPr b="1" i="0" lang="iw-IL" sz="2800" u="none" cap="none" strike="noStrike">
                <a:solidFill>
                  <a:srgbClr val="12B4BC"/>
                </a:solidFill>
                <a:latin typeface="Arial"/>
                <a:ea typeface="Arial"/>
                <a:cs typeface="Arial"/>
                <a:sym typeface="Arial"/>
              </a:rPr>
              <a:t>מי החברה שנתבעה על ידי חברות מובייל אחרות ולא תבעה בעצמה?</a:t>
            </a:r>
            <a:endParaRPr b="0" i="0" sz="1400" u="none" cap="none" strike="noStrike">
              <a:solidFill>
                <a:srgbClr val="000000"/>
              </a:solidFill>
              <a:latin typeface="Arial"/>
              <a:ea typeface="Arial"/>
              <a:cs typeface="Arial"/>
              <a:sym typeface="Arial"/>
            </a:endParaRPr>
          </a:p>
        </p:txBody>
      </p:sp>
      <p:sp>
        <p:nvSpPr>
          <p:cNvPr id="169" name="Google Shape;169;p10"/>
          <p:cNvSpPr txBox="1"/>
          <p:nvPr/>
        </p:nvSpPr>
        <p:spPr>
          <a:xfrm>
            <a:off x="4729090" y="2557155"/>
            <a:ext cx="7462910" cy="646331"/>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None/>
            </a:pPr>
            <a:r>
              <a:rPr b="1" i="0" lang="iw-IL" sz="1800" u="none" cap="none" strike="noStrike">
                <a:solidFill>
                  <a:srgbClr val="000000"/>
                </a:solidFill>
                <a:latin typeface="Calibri"/>
                <a:ea typeface="Calibri"/>
                <a:cs typeface="Calibri"/>
                <a:sym typeface="Calibri"/>
              </a:rPr>
              <a:t>ما هي شركة الهاتف المحمول التي رفعت</a:t>
            </a:r>
            <a:endParaRPr b="1" i="0" sz="1800" u="none" cap="none" strike="noStrike">
              <a:solidFill>
                <a:srgbClr val="000000"/>
              </a:solidFill>
              <a:latin typeface="Calibri"/>
              <a:ea typeface="Calibri"/>
              <a:cs typeface="Calibri"/>
              <a:sym typeface="Calibri"/>
            </a:endParaRPr>
          </a:p>
          <a:p>
            <a:pPr indent="0" lvl="0" marL="0" marR="0" rtl="0" algn="r">
              <a:lnSpc>
                <a:spcPct val="100000"/>
              </a:lnSpc>
              <a:spcBef>
                <a:spcPts val="0"/>
              </a:spcBef>
              <a:spcAft>
                <a:spcPts val="0"/>
              </a:spcAft>
              <a:buNone/>
            </a:pPr>
            <a:r>
              <a:rPr b="1" i="0" lang="iw-IL" sz="1800" u="none" cap="none" strike="noStrike">
                <a:solidFill>
                  <a:srgbClr val="000000"/>
                </a:solidFill>
                <a:latin typeface="Calibri"/>
                <a:ea typeface="Calibri"/>
                <a:cs typeface="Calibri"/>
                <a:sym typeface="Calibri"/>
              </a:rPr>
              <a:t> أكثر شكاوي قضائية اكثر من غيرها؟</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1"/>
          <p:cNvSpPr txBox="1"/>
          <p:nvPr>
            <p:ph type="title"/>
          </p:nvPr>
        </p:nvSpPr>
        <p:spPr>
          <a:xfrm>
            <a:off x="0" y="296704"/>
            <a:ext cx="12191999" cy="720094"/>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ויזואליזציה טובה</a:t>
            </a:r>
            <a:br>
              <a:rPr lang="iw-IL">
                <a:latin typeface="Arial"/>
                <a:ea typeface="Arial"/>
                <a:cs typeface="Arial"/>
                <a:sym typeface="Arial"/>
              </a:rPr>
            </a:br>
            <a:r>
              <a:rPr lang="iw-IL">
                <a:latin typeface="Arial"/>
                <a:ea typeface="Arial"/>
                <a:cs typeface="Arial"/>
                <a:sym typeface="Arial"/>
              </a:rPr>
              <a:t>יכולה להעביר מסר ללא מילים</a:t>
            </a:r>
            <a:endParaRPr>
              <a:latin typeface="Arial"/>
              <a:ea typeface="Arial"/>
              <a:cs typeface="Arial"/>
              <a:sym typeface="Arial"/>
            </a:endParaRPr>
          </a:p>
        </p:txBody>
      </p:sp>
      <p:pic>
        <p:nvPicPr>
          <p:cNvPr descr="תמונה: ‏‎&quot;How to&quot; escalator - a fun #UX touch for the busy London underground http://ow.ly/rZJ0L‎‏" id="175" name="Google Shape;175;p11"/>
          <p:cNvPicPr preferRelativeResize="0"/>
          <p:nvPr/>
        </p:nvPicPr>
        <p:blipFill rotWithShape="1">
          <a:blip r:embed="rId3">
            <a:alphaModFix/>
          </a:blip>
          <a:srcRect b="0" l="0" r="0" t="0"/>
          <a:stretch/>
        </p:blipFill>
        <p:spPr>
          <a:xfrm>
            <a:off x="1627902" y="1472865"/>
            <a:ext cx="8595286" cy="4752528"/>
          </a:xfrm>
          <a:prstGeom prst="rect">
            <a:avLst/>
          </a:prstGeom>
          <a:noFill/>
          <a:ln>
            <a:noFill/>
          </a:ln>
        </p:spPr>
      </p:pic>
      <p:sp>
        <p:nvSpPr>
          <p:cNvPr id="176" name="Google Shape;176;p11"/>
          <p:cNvSpPr txBox="1"/>
          <p:nvPr/>
        </p:nvSpPr>
        <p:spPr>
          <a:xfrm>
            <a:off x="7863840" y="2208628"/>
            <a:ext cx="1842868" cy="138499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iw-IL" sz="2800" u="none" cap="none" strike="noStrike">
                <a:solidFill>
                  <a:schemeClr val="lt1"/>
                </a:solidFill>
                <a:latin typeface="Arial"/>
                <a:ea typeface="Arial"/>
                <a:cs typeface="Arial"/>
                <a:sym typeface="Arial"/>
              </a:rPr>
              <a:t>الوقوف على الدرج الكهربائي</a:t>
            </a:r>
            <a:endParaRPr b="1" i="0" sz="2800" u="none" cap="none" strike="noStrike">
              <a:solidFill>
                <a:schemeClr val="lt1"/>
              </a:solidFill>
              <a:latin typeface="Arial"/>
              <a:ea typeface="Arial"/>
              <a:cs typeface="Arial"/>
              <a:sym typeface="Arial"/>
            </a:endParaRPr>
          </a:p>
        </p:txBody>
      </p:sp>
      <p:sp>
        <p:nvSpPr>
          <p:cNvPr id="177" name="Google Shape;177;p11"/>
          <p:cNvSpPr txBox="1"/>
          <p:nvPr/>
        </p:nvSpPr>
        <p:spPr>
          <a:xfrm>
            <a:off x="2903003" y="2707479"/>
            <a:ext cx="1842868" cy="267765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iw-IL" sz="2800" u="none" cap="none" strike="noStrike">
                <a:solidFill>
                  <a:schemeClr val="lt1"/>
                </a:solidFill>
                <a:latin typeface="Arial"/>
                <a:ea typeface="Arial"/>
                <a:cs typeface="Arial"/>
                <a:sym typeface="Arial"/>
              </a:rPr>
              <a:t>فسح المجال للأشخاص المستعجلين في وصول القطار قبل مغادرته</a:t>
            </a:r>
            <a:endParaRPr b="1" i="0" sz="2800" u="none" cap="none" strike="noStrik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2"/>
          <p:cNvSpPr txBox="1"/>
          <p:nvPr>
            <p:ph type="title"/>
          </p:nvPr>
        </p:nvSpPr>
        <p:spPr>
          <a:xfrm>
            <a:off x="616452" y="437722"/>
            <a:ext cx="12191999" cy="720094"/>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תרגיל</a:t>
            </a:r>
            <a:endParaRPr>
              <a:latin typeface="Arial"/>
              <a:ea typeface="Arial"/>
              <a:cs typeface="Arial"/>
              <a:sym typeface="Arial"/>
            </a:endParaRPr>
          </a:p>
        </p:txBody>
      </p:sp>
      <p:sp>
        <p:nvSpPr>
          <p:cNvPr id="183" name="Google Shape;183;p12"/>
          <p:cNvSpPr txBox="1"/>
          <p:nvPr>
            <p:ph idx="1" type="body"/>
          </p:nvPr>
        </p:nvSpPr>
        <p:spPr>
          <a:xfrm>
            <a:off x="481913" y="1799673"/>
            <a:ext cx="11381535" cy="720094"/>
          </a:xfrm>
          <a:prstGeom prst="rect">
            <a:avLst/>
          </a:prstGeom>
          <a:noFill/>
          <a:ln>
            <a:noFill/>
          </a:ln>
        </p:spPr>
        <p:txBody>
          <a:bodyPr anchorCtr="0" anchor="ctr" bIns="45700" lIns="91425" spcFirstLastPara="1" rIns="91425" wrap="square" tIns="45700">
            <a:noAutofit/>
          </a:bodyPr>
          <a:lstStyle/>
          <a:p>
            <a:pPr indent="0" lvl="0" marL="185757" rtl="1" algn="r">
              <a:lnSpc>
                <a:spcPct val="200000"/>
              </a:lnSpc>
              <a:spcBef>
                <a:spcPts val="0"/>
              </a:spcBef>
              <a:spcAft>
                <a:spcPts val="0"/>
              </a:spcAft>
              <a:buClr>
                <a:srgbClr val="12B4BC"/>
              </a:buClr>
              <a:buSzPts val="2800"/>
              <a:buNone/>
            </a:pPr>
            <a:r>
              <a:t/>
            </a:r>
            <a:endParaRPr u="sng">
              <a:latin typeface="Arial"/>
              <a:ea typeface="Arial"/>
              <a:cs typeface="Arial"/>
              <a:sym typeface="Arial"/>
            </a:endParaRPr>
          </a:p>
          <a:p>
            <a:pPr indent="0" lvl="0" marL="185757" rtl="1" algn="r">
              <a:lnSpc>
                <a:spcPct val="200000"/>
              </a:lnSpc>
              <a:spcBef>
                <a:spcPts val="560"/>
              </a:spcBef>
              <a:spcAft>
                <a:spcPts val="0"/>
              </a:spcAft>
              <a:buClr>
                <a:srgbClr val="12B4BC"/>
              </a:buClr>
              <a:buSzPts val="2800"/>
              <a:buNone/>
            </a:pPr>
            <a:r>
              <a:rPr lang="iw-IL">
                <a:latin typeface="Arial"/>
                <a:ea typeface="Arial"/>
                <a:cs typeface="Arial"/>
                <a:sym typeface="Arial"/>
              </a:rPr>
              <a:t>1. בחרו 2 דוגמאות למסר או מידע, המועברים בצורה ויזואלית בסביבתכם.</a:t>
            </a:r>
            <a:endParaRPr>
              <a:latin typeface="Arial"/>
              <a:ea typeface="Arial"/>
              <a:cs typeface="Arial"/>
              <a:sym typeface="Arial"/>
            </a:endParaRPr>
          </a:p>
          <a:p>
            <a:pPr indent="0" lvl="0" marL="185757" rtl="1" algn="r">
              <a:lnSpc>
                <a:spcPct val="200000"/>
              </a:lnSpc>
              <a:spcBef>
                <a:spcPts val="560"/>
              </a:spcBef>
              <a:spcAft>
                <a:spcPts val="0"/>
              </a:spcAft>
              <a:buClr>
                <a:srgbClr val="12B4BC"/>
              </a:buClr>
              <a:buSzPts val="2800"/>
              <a:buNone/>
            </a:pPr>
            <a:r>
              <a:rPr lang="iw-IL">
                <a:latin typeface="Arial"/>
                <a:ea typeface="Arial"/>
                <a:cs typeface="Arial"/>
                <a:sym typeface="Arial"/>
              </a:rPr>
              <a:t>2. הסבירו, מה המידע המתקבל בכל אחת מהדוגמאות.</a:t>
            </a:r>
            <a:endParaRPr>
              <a:latin typeface="Arial"/>
              <a:ea typeface="Arial"/>
              <a:cs typeface="Arial"/>
              <a:sym typeface="Arial"/>
            </a:endParaRPr>
          </a:p>
          <a:p>
            <a:pPr indent="0" lvl="0" marL="185757" rtl="1" algn="r">
              <a:lnSpc>
                <a:spcPct val="200000"/>
              </a:lnSpc>
              <a:spcBef>
                <a:spcPts val="560"/>
              </a:spcBef>
              <a:spcAft>
                <a:spcPts val="0"/>
              </a:spcAft>
              <a:buClr>
                <a:srgbClr val="12B4BC"/>
              </a:buClr>
              <a:buSzPts val="2800"/>
              <a:buNone/>
            </a:pPr>
            <a:r>
              <a:rPr lang="iw-IL">
                <a:latin typeface="Arial"/>
                <a:ea typeface="Arial"/>
                <a:cs typeface="Arial"/>
                <a:sym typeface="Arial"/>
              </a:rPr>
              <a:t>3. מדוע, לדעתכם, קל יותר להבינו בצורה ויזואלית מאשר טקסטואלית?</a:t>
            </a:r>
            <a:endParaRPr>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
          <p:cNvSpPr txBox="1"/>
          <p:nvPr>
            <p:ph type="title"/>
          </p:nvPr>
        </p:nvSpPr>
        <p:spPr>
          <a:xfrm>
            <a:off x="2549769" y="213094"/>
            <a:ext cx="9642231" cy="720000"/>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192A72"/>
              </a:buClr>
              <a:buSzPts val="4400"/>
              <a:buFont typeface="Varela Round"/>
              <a:buNone/>
            </a:pPr>
            <a:r>
              <a:rPr lang="iw-IL">
                <a:solidFill>
                  <a:srgbClr val="192A72"/>
                </a:solidFill>
                <a:latin typeface="Arial"/>
                <a:ea typeface="Arial"/>
                <a:cs typeface="Arial"/>
                <a:sym typeface="Arial"/>
              </a:rPr>
              <a:t>מה נלמד היום </a:t>
            </a:r>
            <a:endParaRPr>
              <a:latin typeface="Arial"/>
              <a:ea typeface="Arial"/>
              <a:cs typeface="Arial"/>
              <a:sym typeface="Arial"/>
            </a:endParaRPr>
          </a:p>
        </p:txBody>
      </p:sp>
      <p:sp>
        <p:nvSpPr>
          <p:cNvPr id="105" name="Google Shape;105;p2"/>
          <p:cNvSpPr txBox="1"/>
          <p:nvPr>
            <p:ph idx="2" type="body"/>
          </p:nvPr>
        </p:nvSpPr>
        <p:spPr>
          <a:xfrm>
            <a:off x="515274" y="1725460"/>
            <a:ext cx="8306994" cy="4153058"/>
          </a:xfrm>
          <a:prstGeom prst="rect">
            <a:avLst/>
          </a:prstGeom>
          <a:noFill/>
          <a:ln>
            <a:noFill/>
          </a:ln>
        </p:spPr>
        <p:txBody>
          <a:bodyPr anchorCtr="0" anchor="t" bIns="45700" lIns="91425" spcFirstLastPara="1" rIns="91425" wrap="square" tIns="45700">
            <a:noAutofit/>
          </a:bodyPr>
          <a:lstStyle/>
          <a:p>
            <a:pPr indent="-342934" lvl="0" marL="439782" rtl="1" algn="r">
              <a:lnSpc>
                <a:spcPct val="200000"/>
              </a:lnSpc>
              <a:spcBef>
                <a:spcPts val="0"/>
              </a:spcBef>
              <a:spcAft>
                <a:spcPts val="0"/>
              </a:spcAft>
              <a:buClr>
                <a:schemeClr val="dk1"/>
              </a:buClr>
              <a:buSzPts val="2400"/>
              <a:buChar char="•"/>
            </a:pPr>
            <a:r>
              <a:rPr lang="iw-IL">
                <a:solidFill>
                  <a:schemeClr val="dk1"/>
                </a:solidFill>
                <a:latin typeface="Arial"/>
                <a:ea typeface="Arial"/>
                <a:cs typeface="Arial"/>
                <a:sym typeface="Arial"/>
              </a:rPr>
              <a:t>מהי ויזואליזציה של מידע?</a:t>
            </a:r>
            <a:endParaRPr>
              <a:latin typeface="Arial"/>
              <a:ea typeface="Arial"/>
              <a:cs typeface="Arial"/>
              <a:sym typeface="Arial"/>
            </a:endParaRPr>
          </a:p>
          <a:p>
            <a:pPr indent="-342934" lvl="0" marL="439782" rtl="1" algn="r">
              <a:lnSpc>
                <a:spcPct val="200000"/>
              </a:lnSpc>
              <a:spcBef>
                <a:spcPts val="600"/>
              </a:spcBef>
              <a:spcAft>
                <a:spcPts val="0"/>
              </a:spcAft>
              <a:buClr>
                <a:schemeClr val="dk1"/>
              </a:buClr>
              <a:buSzPts val="2400"/>
              <a:buChar char="•"/>
            </a:pPr>
            <a:r>
              <a:rPr lang="iw-IL">
                <a:solidFill>
                  <a:schemeClr val="dk1"/>
                </a:solidFill>
                <a:latin typeface="Arial"/>
                <a:ea typeface="Arial"/>
                <a:cs typeface="Arial"/>
                <a:sym typeface="Arial"/>
              </a:rPr>
              <a:t> איך ויזואליזציה של מידע מקלה על תהליך קליטת מידע? </a:t>
            </a:r>
            <a:endParaRPr>
              <a:latin typeface="Arial"/>
              <a:ea typeface="Arial"/>
              <a:cs typeface="Arial"/>
              <a:sym typeface="Arial"/>
            </a:endParaRPr>
          </a:p>
          <a:p>
            <a:pPr indent="-342934" lvl="0" marL="439782" rtl="1" algn="r">
              <a:lnSpc>
                <a:spcPct val="200000"/>
              </a:lnSpc>
              <a:spcBef>
                <a:spcPts val="600"/>
              </a:spcBef>
              <a:spcAft>
                <a:spcPts val="0"/>
              </a:spcAft>
              <a:buClr>
                <a:schemeClr val="dk1"/>
              </a:buClr>
              <a:buSzPts val="2400"/>
              <a:buChar char="•"/>
            </a:pPr>
            <a:r>
              <a:rPr lang="iw-IL">
                <a:solidFill>
                  <a:schemeClr val="dk1"/>
                </a:solidFill>
                <a:latin typeface="Arial"/>
                <a:ea typeface="Arial"/>
                <a:cs typeface="Arial"/>
                <a:sym typeface="Arial"/>
              </a:rPr>
              <a:t>מהו הכוח הייחודי של ויזואליזציה טובה?</a:t>
            </a:r>
            <a:endParaRPr>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3"/>
          <p:cNvSpPr txBox="1"/>
          <p:nvPr/>
        </p:nvSpPr>
        <p:spPr>
          <a:xfrm>
            <a:off x="1629534" y="2695671"/>
            <a:ext cx="9208400" cy="1924651"/>
          </a:xfrm>
          <a:prstGeom prst="rect">
            <a:avLst/>
          </a:prstGeom>
          <a:noFill/>
          <a:ln>
            <a:noFill/>
          </a:ln>
        </p:spPr>
        <p:txBody>
          <a:bodyPr anchorCtr="0" anchor="t" bIns="121900" lIns="121900" spcFirstLastPara="1" rIns="121900" wrap="square" tIns="121900">
            <a:noAutofit/>
          </a:bodyPr>
          <a:lstStyle/>
          <a:p>
            <a:pPr indent="0" lvl="0" marL="609600" marR="0" rtl="1" algn="r">
              <a:lnSpc>
                <a:spcPct val="15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11" name="Google Shape;111;p3"/>
          <p:cNvSpPr txBox="1"/>
          <p:nvPr>
            <p:ph type="ctrTitle"/>
          </p:nvPr>
        </p:nvSpPr>
        <p:spPr>
          <a:xfrm>
            <a:off x="1" y="1640677"/>
            <a:ext cx="12192000" cy="1260164"/>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rgbClr val="192A72"/>
              </a:buClr>
              <a:buSzPts val="6600"/>
              <a:buFont typeface="Varela Round"/>
              <a:buNone/>
            </a:pPr>
            <a:r>
              <a:rPr lang="iw-IL">
                <a:latin typeface="Arial"/>
                <a:ea typeface="Arial"/>
                <a:cs typeface="Arial"/>
                <a:sym typeface="Arial"/>
              </a:rPr>
              <a:t>ויזואליזציה של מידע</a:t>
            </a:r>
            <a:endParaRPr>
              <a:solidFill>
                <a:srgbClr val="192A72"/>
              </a:solidFill>
              <a:latin typeface="Arial"/>
              <a:ea typeface="Arial"/>
              <a:cs typeface="Arial"/>
              <a:sym typeface="Arial"/>
            </a:endParaRPr>
          </a:p>
        </p:txBody>
      </p:sp>
      <p:sp>
        <p:nvSpPr>
          <p:cNvPr id="112" name="Google Shape;112;p3"/>
          <p:cNvSpPr txBox="1"/>
          <p:nvPr>
            <p:ph idx="1" type="subTitle"/>
          </p:nvPr>
        </p:nvSpPr>
        <p:spPr>
          <a:xfrm>
            <a:off x="1" y="2826050"/>
            <a:ext cx="12192000" cy="720094"/>
          </a:xfrm>
          <a:prstGeom prst="rect">
            <a:avLst/>
          </a:prstGeom>
          <a:noFill/>
          <a:ln>
            <a:noFill/>
          </a:ln>
        </p:spPr>
        <p:txBody>
          <a:bodyPr anchorCtr="0" anchor="ctr" bIns="36000" lIns="36000" spcFirstLastPara="1" rIns="36000" wrap="square" tIns="36000">
            <a:noAutofit/>
          </a:bodyPr>
          <a:lstStyle/>
          <a:p>
            <a:pPr indent="0" lvl="0" marL="0" rtl="1" algn="ctr">
              <a:lnSpc>
                <a:spcPct val="100000"/>
              </a:lnSpc>
              <a:spcBef>
                <a:spcPts val="0"/>
              </a:spcBef>
              <a:spcAft>
                <a:spcPts val="600"/>
              </a:spcAft>
              <a:buClr>
                <a:srgbClr val="002060"/>
              </a:buClr>
              <a:buSzPts val="2800"/>
              <a:buNone/>
            </a:pPr>
            <a:r>
              <a:rPr b="0" lang="iw-IL">
                <a:latin typeface="Arial"/>
                <a:ea typeface="Arial"/>
                <a:cs typeface="Arial"/>
                <a:sym typeface="Arial"/>
              </a:rPr>
              <a:t>Information Visualization</a:t>
            </a:r>
            <a:endParaRPr>
              <a:latin typeface="Arial"/>
              <a:ea typeface="Arial"/>
              <a:cs typeface="Arial"/>
              <a:sym typeface="Arial"/>
            </a:endParaRPr>
          </a:p>
        </p:txBody>
      </p:sp>
      <p:sp>
        <p:nvSpPr>
          <p:cNvPr id="113" name="Google Shape;113;p3"/>
          <p:cNvSpPr txBox="1"/>
          <p:nvPr>
            <p:ph idx="2" type="body"/>
          </p:nvPr>
        </p:nvSpPr>
        <p:spPr>
          <a:xfrm>
            <a:off x="1" y="3655861"/>
            <a:ext cx="12192000" cy="720094"/>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rgbClr val="002060"/>
              </a:buClr>
              <a:buSzPts val="2800"/>
              <a:buFont typeface="Arial"/>
              <a:buNone/>
            </a:pPr>
            <a:r>
              <a:rPr lang="iw-IL">
                <a:latin typeface="Arial"/>
                <a:ea typeface="Arial"/>
                <a:cs typeface="Arial"/>
                <a:sym typeface="Arial"/>
              </a:rPr>
              <a:t>שם המורה: ד"ר הדר רונן</a:t>
            </a:r>
            <a:endParaRPr>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4"/>
          <p:cNvSpPr txBox="1"/>
          <p:nvPr>
            <p:ph type="ctrTitle"/>
          </p:nvPr>
        </p:nvSpPr>
        <p:spPr>
          <a:xfrm>
            <a:off x="1" y="1640677"/>
            <a:ext cx="12192000" cy="1260164"/>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Clr>
                <a:srgbClr val="192A72"/>
              </a:buClr>
              <a:buSzPts val="6600"/>
              <a:buFont typeface="Varela Round"/>
              <a:buNone/>
            </a:pPr>
            <a:r>
              <a:rPr lang="iw-IL">
                <a:solidFill>
                  <a:srgbClr val="192A72"/>
                </a:solidFill>
                <a:latin typeface="Arial"/>
                <a:ea typeface="Arial"/>
                <a:cs typeface="Arial"/>
                <a:sym typeface="Arial"/>
              </a:rPr>
              <a:t>כוחה של ויזואליזציה של מידע</a:t>
            </a:r>
            <a:endParaRPr>
              <a:latin typeface="Arial"/>
              <a:ea typeface="Arial"/>
              <a:cs typeface="Arial"/>
              <a:sym typeface="Arial"/>
            </a:endParaRPr>
          </a:p>
        </p:txBody>
      </p:sp>
      <p:sp>
        <p:nvSpPr>
          <p:cNvPr id="119" name="Google Shape;119;p4"/>
          <p:cNvSpPr txBox="1"/>
          <p:nvPr>
            <p:ph idx="1" type="subTitle"/>
          </p:nvPr>
        </p:nvSpPr>
        <p:spPr>
          <a:xfrm>
            <a:off x="1" y="2918426"/>
            <a:ext cx="12192000" cy="642174"/>
          </a:xfrm>
          <a:prstGeom prst="rect">
            <a:avLst/>
          </a:prstGeom>
          <a:noFill/>
          <a:ln>
            <a:noFill/>
          </a:ln>
        </p:spPr>
        <p:txBody>
          <a:bodyPr anchorCtr="0" anchor="ctr" bIns="36000" lIns="36000" spcFirstLastPara="1" rIns="36000" wrap="square" tIns="36000">
            <a:noAutofit/>
          </a:bodyPr>
          <a:lstStyle/>
          <a:p>
            <a:pPr indent="0" lvl="0" marL="0" rtl="1" algn="ctr">
              <a:lnSpc>
                <a:spcPct val="100000"/>
              </a:lnSpc>
              <a:spcBef>
                <a:spcPts val="0"/>
              </a:spcBef>
              <a:spcAft>
                <a:spcPts val="600"/>
              </a:spcAft>
              <a:buClr>
                <a:srgbClr val="192A72"/>
              </a:buClr>
              <a:buSzPts val="2800"/>
              <a:buNone/>
            </a:pPr>
            <a:r>
              <a:rPr lang="iw-IL">
                <a:solidFill>
                  <a:srgbClr val="192A72"/>
                </a:solidFill>
                <a:latin typeface="Arial"/>
                <a:ea typeface="Arial"/>
                <a:cs typeface="Arial"/>
                <a:sym typeface="Arial"/>
              </a:rPr>
              <a:t>וגם – מהו הרגע בו "נופל האסימון"?</a:t>
            </a:r>
            <a:endParaRPr>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5"/>
          <p:cNvSpPr txBox="1"/>
          <p:nvPr>
            <p:ph type="title"/>
          </p:nvPr>
        </p:nvSpPr>
        <p:spPr>
          <a:xfrm>
            <a:off x="2" y="212675"/>
            <a:ext cx="12191999" cy="720094"/>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מהי "ויזואליזציה של מידע"?</a:t>
            </a:r>
            <a:endParaRPr>
              <a:latin typeface="Arial"/>
              <a:ea typeface="Arial"/>
              <a:cs typeface="Arial"/>
              <a:sym typeface="Arial"/>
            </a:endParaRPr>
          </a:p>
        </p:txBody>
      </p:sp>
      <p:sp>
        <p:nvSpPr>
          <p:cNvPr id="125" name="Google Shape;125;p5"/>
          <p:cNvSpPr txBox="1"/>
          <p:nvPr>
            <p:ph idx="1" type="body"/>
          </p:nvPr>
        </p:nvSpPr>
        <p:spPr>
          <a:xfrm>
            <a:off x="574008" y="1880162"/>
            <a:ext cx="11043984" cy="540000"/>
          </a:xfrm>
          <a:prstGeom prst="rect">
            <a:avLst/>
          </a:prstGeom>
          <a:noFill/>
          <a:ln>
            <a:noFill/>
          </a:ln>
        </p:spPr>
        <p:txBody>
          <a:bodyPr anchorCtr="0" anchor="ctr" bIns="45700" lIns="91425" spcFirstLastPara="1" rIns="91425" wrap="square" tIns="45700">
            <a:noAutofit/>
          </a:bodyPr>
          <a:lstStyle/>
          <a:p>
            <a:pPr indent="0" lvl="0" marL="185757" rtl="1" algn="r">
              <a:lnSpc>
                <a:spcPct val="100000"/>
              </a:lnSpc>
              <a:spcBef>
                <a:spcPts val="0"/>
              </a:spcBef>
              <a:spcAft>
                <a:spcPts val="0"/>
              </a:spcAft>
              <a:buClr>
                <a:srgbClr val="12B4BC"/>
              </a:buClr>
              <a:buSzPts val="2800"/>
              <a:buNone/>
            </a:pPr>
            <a:r>
              <a:rPr lang="iw-IL">
                <a:latin typeface="Arial"/>
                <a:ea typeface="Arial"/>
                <a:cs typeface="Arial"/>
                <a:sym typeface="Arial"/>
              </a:rPr>
              <a:t>"הַחְזָיַת מידע</a:t>
            </a:r>
            <a:r>
              <a:rPr b="0" lang="iw-IL">
                <a:latin typeface="Arial"/>
                <a:ea typeface="Arial"/>
                <a:cs typeface="Arial"/>
                <a:sym typeface="Arial"/>
              </a:rPr>
              <a:t> </a:t>
            </a:r>
            <a:r>
              <a:rPr lang="iw-IL">
                <a:latin typeface="Arial"/>
                <a:ea typeface="Arial"/>
                <a:cs typeface="Arial"/>
                <a:sym typeface="Arial"/>
              </a:rPr>
              <a:t>Information Visualization</a:t>
            </a:r>
            <a:r>
              <a:rPr b="0" lang="iw-IL">
                <a:latin typeface="Arial"/>
                <a:ea typeface="Arial"/>
                <a:cs typeface="Arial"/>
                <a:sym typeface="Arial"/>
              </a:rPr>
              <a:t>) ) </a:t>
            </a:r>
            <a:endParaRPr b="0">
              <a:latin typeface="Arial"/>
              <a:ea typeface="Arial"/>
              <a:cs typeface="Arial"/>
              <a:sym typeface="Arial"/>
            </a:endParaRPr>
          </a:p>
          <a:p>
            <a:pPr indent="0" lvl="0" marL="185757" rtl="1" algn="r">
              <a:lnSpc>
                <a:spcPct val="100000"/>
              </a:lnSpc>
              <a:spcBef>
                <a:spcPts val="560"/>
              </a:spcBef>
              <a:spcAft>
                <a:spcPts val="0"/>
              </a:spcAft>
              <a:buClr>
                <a:srgbClr val="12B4BC"/>
              </a:buClr>
              <a:buSzPts val="2800"/>
              <a:buNone/>
            </a:pPr>
            <a:r>
              <a:rPr b="0" lang="iw-IL">
                <a:latin typeface="Arial"/>
                <a:ea typeface="Arial"/>
                <a:cs typeface="Arial"/>
                <a:sym typeface="Arial"/>
              </a:rPr>
              <a:t>מתמקדת בייצוג חזותי של נתונים כדי להעביר מידע"</a:t>
            </a:r>
            <a:endParaRPr>
              <a:latin typeface="Arial"/>
              <a:ea typeface="Arial"/>
              <a:cs typeface="Arial"/>
              <a:sym typeface="Arial"/>
            </a:endParaRPr>
          </a:p>
          <a:p>
            <a:pPr indent="0" lvl="0" marL="185757" rtl="1" algn="r">
              <a:lnSpc>
                <a:spcPct val="100000"/>
              </a:lnSpc>
              <a:spcBef>
                <a:spcPts val="560"/>
              </a:spcBef>
              <a:spcAft>
                <a:spcPts val="0"/>
              </a:spcAft>
              <a:buClr>
                <a:srgbClr val="12B4BC"/>
              </a:buClr>
              <a:buSzPts val="2800"/>
              <a:buNone/>
            </a:pPr>
            <a:r>
              <a:t/>
            </a:r>
            <a:endParaRPr b="0">
              <a:latin typeface="Arial"/>
              <a:ea typeface="Arial"/>
              <a:cs typeface="Arial"/>
              <a:sym typeface="Arial"/>
            </a:endParaRPr>
          </a:p>
          <a:p>
            <a:pPr indent="0" lvl="0" marL="185757" rtl="1" algn="r">
              <a:lnSpc>
                <a:spcPct val="100000"/>
              </a:lnSpc>
              <a:spcBef>
                <a:spcPts val="560"/>
              </a:spcBef>
              <a:spcAft>
                <a:spcPts val="0"/>
              </a:spcAft>
              <a:buClr>
                <a:srgbClr val="12B4BC"/>
              </a:buClr>
              <a:buSzPts val="2800"/>
              <a:buNone/>
            </a:pPr>
            <a:r>
              <a:t/>
            </a:r>
            <a:endParaRPr>
              <a:latin typeface="Arial"/>
              <a:ea typeface="Arial"/>
              <a:cs typeface="Arial"/>
              <a:sym typeface="Arial"/>
            </a:endParaRPr>
          </a:p>
        </p:txBody>
      </p:sp>
      <p:pic>
        <p:nvPicPr>
          <p:cNvPr id="126" name="Google Shape;126;p5"/>
          <p:cNvPicPr preferRelativeResize="0"/>
          <p:nvPr/>
        </p:nvPicPr>
        <p:blipFill rotWithShape="1">
          <a:blip r:embed="rId3">
            <a:alphaModFix/>
          </a:blip>
          <a:srcRect b="0" l="0" r="0" t="0"/>
          <a:stretch/>
        </p:blipFill>
        <p:spPr>
          <a:xfrm>
            <a:off x="5245390" y="3428199"/>
            <a:ext cx="2139651" cy="2108274"/>
          </a:xfrm>
          <a:prstGeom prst="rect">
            <a:avLst/>
          </a:prstGeom>
          <a:noFill/>
          <a:ln>
            <a:noFill/>
          </a:ln>
        </p:spPr>
      </p:pic>
      <p:sp>
        <p:nvSpPr>
          <p:cNvPr id="127" name="Google Shape;127;p5"/>
          <p:cNvSpPr txBox="1"/>
          <p:nvPr/>
        </p:nvSpPr>
        <p:spPr>
          <a:xfrm>
            <a:off x="4490999" y="5529140"/>
            <a:ext cx="3648432" cy="523220"/>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0000"/>
              </a:buClr>
              <a:buSzPts val="2800"/>
              <a:buFont typeface="Arial"/>
              <a:buNone/>
            </a:pPr>
            <a:r>
              <a:rPr b="1" i="0" lang="iw-IL" sz="2800" u="none" cap="none" strike="noStrike">
                <a:solidFill>
                  <a:srgbClr val="12B4BC"/>
                </a:solidFill>
                <a:latin typeface="Arial"/>
                <a:ea typeface="Arial"/>
                <a:cs typeface="Arial"/>
                <a:sym typeface="Arial"/>
              </a:rPr>
              <a:t>The “Ah ha! Moment”</a:t>
            </a:r>
            <a:endParaRPr b="1" i="0" sz="2800" u="none" cap="none" strike="noStrike">
              <a:solidFill>
                <a:srgbClr val="12B4BC"/>
              </a:solidFill>
              <a:latin typeface="Arial"/>
              <a:ea typeface="Arial"/>
              <a:cs typeface="Arial"/>
              <a:sym typeface="Arial"/>
            </a:endParaRPr>
          </a:p>
        </p:txBody>
      </p:sp>
      <p:grpSp>
        <p:nvGrpSpPr>
          <p:cNvPr id="128" name="Google Shape;128;p5"/>
          <p:cNvGrpSpPr/>
          <p:nvPr/>
        </p:nvGrpSpPr>
        <p:grpSpPr>
          <a:xfrm>
            <a:off x="3655956" y="2407445"/>
            <a:ext cx="8346741" cy="1353416"/>
            <a:chOff x="4539297" y="2407473"/>
            <a:chExt cx="6900415" cy="1353416"/>
          </a:xfrm>
        </p:grpSpPr>
        <p:sp>
          <p:nvSpPr>
            <p:cNvPr id="129" name="Google Shape;129;p5"/>
            <p:cNvSpPr txBox="1"/>
            <p:nvPr/>
          </p:nvSpPr>
          <p:spPr>
            <a:xfrm>
              <a:off x="4539297" y="2407473"/>
              <a:ext cx="6900415" cy="830997"/>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0000"/>
                </a:buClr>
                <a:buSzPts val="4800"/>
                <a:buFont typeface="Arial"/>
                <a:buNone/>
              </a:pPr>
              <a:r>
                <a:rPr b="1" i="0" lang="iw-IL" sz="4800" u="none" cap="none" strike="noStrike">
                  <a:solidFill>
                    <a:schemeClr val="dk1"/>
                  </a:solidFill>
                  <a:latin typeface="Arial"/>
                  <a:ea typeface="Arial"/>
                  <a:cs typeface="Arial"/>
                  <a:sym typeface="Arial"/>
                </a:rPr>
                <a:t>Ah ha! Now I understand! </a:t>
              </a:r>
              <a:endParaRPr b="1" i="0" sz="4800" u="none" cap="none" strike="noStrike">
                <a:solidFill>
                  <a:schemeClr val="dk1"/>
                </a:solidFill>
                <a:latin typeface="Arial"/>
                <a:ea typeface="Arial"/>
                <a:cs typeface="Arial"/>
                <a:sym typeface="Arial"/>
              </a:endParaRPr>
            </a:p>
          </p:txBody>
        </p:sp>
        <p:sp>
          <p:nvSpPr>
            <p:cNvPr id="130" name="Google Shape;130;p5"/>
            <p:cNvSpPr/>
            <p:nvPr/>
          </p:nvSpPr>
          <p:spPr>
            <a:xfrm>
              <a:off x="8009119" y="3237669"/>
              <a:ext cx="3254545" cy="523220"/>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0000"/>
                </a:buClr>
                <a:buSzPts val="2800"/>
                <a:buFont typeface="Arial"/>
                <a:buNone/>
              </a:pPr>
              <a:r>
                <a:rPr b="1" i="0" lang="iw-IL" sz="2800" u="none" cap="none" strike="noStrike">
                  <a:solidFill>
                    <a:srgbClr val="192A72"/>
                  </a:solidFill>
                  <a:latin typeface="Arial"/>
                  <a:ea typeface="Arial"/>
                  <a:cs typeface="Arial"/>
                  <a:sym typeface="Arial"/>
                </a:rPr>
                <a:t>Robert Spence, 2000</a:t>
              </a:r>
              <a:endParaRPr b="1" i="0" sz="2800" u="none" cap="none" strike="noStrike">
                <a:solidFill>
                  <a:srgbClr val="192A72"/>
                </a:solidFill>
                <a:latin typeface="Arial"/>
                <a:ea typeface="Arial"/>
                <a:cs typeface="Arial"/>
                <a:sym typeface="Arial"/>
              </a:endParaRPr>
            </a:p>
          </p:txBody>
        </p:sp>
      </p:grpSp>
      <p:pic>
        <p:nvPicPr>
          <p:cNvPr id="131" name="Google Shape;131;p5"/>
          <p:cNvPicPr preferRelativeResize="0"/>
          <p:nvPr/>
        </p:nvPicPr>
        <p:blipFill rotWithShape="1">
          <a:blip r:embed="rId4">
            <a:alphaModFix/>
          </a:blip>
          <a:srcRect b="0" l="0" r="0" t="0"/>
          <a:stretch/>
        </p:blipFill>
        <p:spPr>
          <a:xfrm>
            <a:off x="139206" y="2086578"/>
            <a:ext cx="4221812" cy="463369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1822"/>
                                        <p:tgtEl>
                                          <p:spTgt spid="1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gtEl>
                                        <p:attrNameLst>
                                          <p:attrName>style.visibility</p:attrName>
                                        </p:attrNameLst>
                                      </p:cBhvr>
                                      <p:to>
                                        <p:strVal val="visible"/>
                                      </p:to>
                                    </p:set>
                                    <p:animEffect filter="fade" transition="in">
                                      <p:cBhvr>
                                        <p:cTn dur="1822"/>
                                        <p:tgtEl>
                                          <p:spTgt spid="1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6"/>
          <p:cNvSpPr txBox="1"/>
          <p:nvPr>
            <p:ph type="title"/>
          </p:nvPr>
        </p:nvSpPr>
        <p:spPr>
          <a:xfrm>
            <a:off x="2" y="572722"/>
            <a:ext cx="12191999" cy="720094"/>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400"/>
              <a:buFont typeface="Varela Round"/>
              <a:buNone/>
            </a:pPr>
            <a:r>
              <a:rPr lang="iw-IL">
                <a:latin typeface="Arial"/>
                <a:ea typeface="Arial"/>
                <a:cs typeface="Arial"/>
                <a:sym typeface="Arial"/>
              </a:rPr>
              <a:t>כוחה של ויזואליזציה:</a:t>
            </a:r>
            <a:br>
              <a:rPr lang="iw-IL">
                <a:latin typeface="Arial"/>
                <a:ea typeface="Arial"/>
                <a:cs typeface="Arial"/>
                <a:sym typeface="Arial"/>
              </a:rPr>
            </a:br>
            <a:r>
              <a:rPr lang="iw-IL">
                <a:latin typeface="Arial"/>
                <a:ea typeface="Arial"/>
                <a:cs typeface="Arial"/>
                <a:sym typeface="Arial"/>
              </a:rPr>
              <a:t>לספר את הסיפור של המספרים</a:t>
            </a:r>
            <a:endParaRPr>
              <a:latin typeface="Arial"/>
              <a:ea typeface="Arial"/>
              <a:cs typeface="Arial"/>
              <a:sym typeface="Arial"/>
            </a:endParaRPr>
          </a:p>
        </p:txBody>
      </p:sp>
      <p:sp>
        <p:nvSpPr>
          <p:cNvPr id="137" name="Google Shape;137;p6"/>
          <p:cNvSpPr txBox="1"/>
          <p:nvPr>
            <p:ph idx="1" type="body"/>
          </p:nvPr>
        </p:nvSpPr>
        <p:spPr>
          <a:xfrm>
            <a:off x="667265" y="5921661"/>
            <a:ext cx="8234323" cy="540000"/>
          </a:xfrm>
          <a:prstGeom prst="rect">
            <a:avLst/>
          </a:prstGeom>
          <a:noFill/>
          <a:ln>
            <a:noFill/>
          </a:ln>
        </p:spPr>
        <p:txBody>
          <a:bodyPr anchorCtr="0" anchor="ctr" bIns="45700" lIns="91425" spcFirstLastPara="1" rIns="91425" wrap="square" tIns="45700">
            <a:noAutofit/>
          </a:bodyPr>
          <a:lstStyle/>
          <a:p>
            <a:pPr indent="0" lvl="0" marL="185757" rtl="1" algn="r">
              <a:lnSpc>
                <a:spcPct val="100000"/>
              </a:lnSpc>
              <a:spcBef>
                <a:spcPts val="0"/>
              </a:spcBef>
              <a:spcAft>
                <a:spcPts val="0"/>
              </a:spcAft>
              <a:buClr>
                <a:srgbClr val="12B4BC"/>
              </a:buClr>
              <a:buSzPts val="2800"/>
              <a:buNone/>
            </a:pPr>
            <a:r>
              <a:rPr lang="iw-IL">
                <a:latin typeface="Arial"/>
                <a:ea typeface="Arial"/>
                <a:cs typeface="Arial"/>
                <a:sym typeface="Arial"/>
              </a:rPr>
              <a:t>במבט אחד, ללא התעמקות בנתונים, הצופה בוויזואליזציה מבין את הסיפור</a:t>
            </a:r>
            <a:endParaRPr>
              <a:latin typeface="Arial"/>
              <a:ea typeface="Arial"/>
              <a:cs typeface="Arial"/>
              <a:sym typeface="Arial"/>
            </a:endParaRPr>
          </a:p>
        </p:txBody>
      </p:sp>
      <p:pic>
        <p:nvPicPr>
          <p:cNvPr descr="640536" id="138" name="Google Shape;138;p6"/>
          <p:cNvPicPr preferRelativeResize="0"/>
          <p:nvPr/>
        </p:nvPicPr>
        <p:blipFill rotWithShape="1">
          <a:blip r:embed="rId3">
            <a:alphaModFix/>
          </a:blip>
          <a:srcRect b="0" l="0" r="0" t="0"/>
          <a:stretch/>
        </p:blipFill>
        <p:spPr>
          <a:xfrm>
            <a:off x="2503698" y="1656568"/>
            <a:ext cx="6234714" cy="4015183"/>
          </a:xfrm>
          <a:prstGeom prst="rect">
            <a:avLst/>
          </a:prstGeom>
          <a:noFill/>
          <a:ln>
            <a:noFill/>
          </a:ln>
          <a:effectLst>
            <a:outerShdw rotWithShape="0" algn="ctr" dir="2700000" dist="107763">
              <a:srgbClr val="808080">
                <a:alpha val="49411"/>
              </a:srgbClr>
            </a:outerShdw>
          </a:effectLst>
        </p:spPr>
      </p:pic>
      <p:sp>
        <p:nvSpPr>
          <p:cNvPr id="139" name="Google Shape;139;p6"/>
          <p:cNvSpPr txBox="1"/>
          <p:nvPr/>
        </p:nvSpPr>
        <p:spPr>
          <a:xfrm>
            <a:off x="9087728" y="2767280"/>
            <a:ext cx="2630659" cy="224676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iw-IL" sz="2000" u="none" cap="none" strike="noStrike">
                <a:solidFill>
                  <a:srgbClr val="000000"/>
                </a:solidFill>
                <a:latin typeface="Calibri"/>
                <a:ea typeface="Calibri"/>
                <a:cs typeface="Calibri"/>
                <a:sym typeface="Calibri"/>
              </a:rPr>
              <a:t>במבט לספר את הסיפור או להבין את המידע מבלי להתעמק בפרטים ונתונים</a:t>
            </a:r>
            <a:endParaRPr b="1" i="0" sz="20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None/>
            </a:pPr>
            <a:r>
              <a:t/>
            </a:r>
            <a:endParaRPr b="1" i="0" sz="20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None/>
            </a:pPr>
            <a:r>
              <a:rPr b="1" i="0" lang="iw-IL" sz="2000" u="none" cap="none" strike="noStrike">
                <a:solidFill>
                  <a:srgbClr val="000000"/>
                </a:solidFill>
                <a:latin typeface="Calibri"/>
                <a:ea typeface="Calibri"/>
                <a:cs typeface="Calibri"/>
                <a:sym typeface="Calibri"/>
              </a:rPr>
              <a:t>التطلع إلى سرد القصة أو فهم المعلومات دون الخوض في التفاصيل والبيانات</a:t>
            </a:r>
            <a:endParaRPr b="1" i="0" sz="2000" u="none" cap="none" strike="noStrike">
              <a:solidFill>
                <a:srgbClr val="000000"/>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7"/>
          <p:cNvSpPr txBox="1"/>
          <p:nvPr>
            <p:ph type="title"/>
          </p:nvPr>
        </p:nvSpPr>
        <p:spPr>
          <a:xfrm>
            <a:off x="2" y="388293"/>
            <a:ext cx="12191999" cy="720094"/>
          </a:xfrm>
          <a:prstGeom prst="rect">
            <a:avLst/>
          </a:prstGeom>
          <a:noFill/>
          <a:ln>
            <a:noFill/>
          </a:ln>
        </p:spPr>
        <p:txBody>
          <a:bodyPr anchorCtr="0" anchor="ctr" bIns="45700" lIns="91425" spcFirstLastPara="1" rIns="91425" wrap="square" tIns="45700">
            <a:noAutofit/>
          </a:bodyPr>
          <a:lstStyle/>
          <a:p>
            <a:pPr indent="0" lvl="0" marL="0" rtl="1" algn="ctr">
              <a:lnSpc>
                <a:spcPct val="100000"/>
              </a:lnSpc>
              <a:spcBef>
                <a:spcPts val="0"/>
              </a:spcBef>
              <a:spcAft>
                <a:spcPts val="0"/>
              </a:spcAft>
              <a:buSzPts val="4000"/>
              <a:buNone/>
            </a:pPr>
            <a:r>
              <a:rPr lang="iw-IL" sz="4000">
                <a:latin typeface="Arial"/>
                <a:ea typeface="Arial"/>
                <a:cs typeface="Arial"/>
                <a:sym typeface="Arial"/>
              </a:rPr>
              <a:t>כוחה של ויזואליזציה:</a:t>
            </a:r>
            <a:br>
              <a:rPr lang="iw-IL" sz="4000">
                <a:latin typeface="Arial"/>
                <a:ea typeface="Arial"/>
                <a:cs typeface="Arial"/>
                <a:sym typeface="Arial"/>
              </a:rPr>
            </a:br>
            <a:r>
              <a:rPr lang="iw-IL" sz="4000">
                <a:latin typeface="Arial"/>
                <a:ea typeface="Arial"/>
                <a:cs typeface="Arial"/>
                <a:sym typeface="Arial"/>
              </a:rPr>
              <a:t>להבחין בקלות בין עיקר וטפל</a:t>
            </a:r>
            <a:br>
              <a:rPr lang="iw-IL" sz="4000">
                <a:latin typeface="Arial"/>
                <a:ea typeface="Arial"/>
                <a:cs typeface="Arial"/>
                <a:sym typeface="Arial"/>
              </a:rPr>
            </a:br>
            <a:r>
              <a:rPr lang="iw-IL" sz="4000">
                <a:latin typeface="Arial"/>
                <a:ea typeface="Arial"/>
                <a:cs typeface="Arial"/>
                <a:sym typeface="Arial"/>
              </a:rPr>
              <a:t> تميز بسهولة بين الرئيسي والعلاج</a:t>
            </a:r>
            <a:endParaRPr>
              <a:latin typeface="Arial"/>
              <a:ea typeface="Arial"/>
              <a:cs typeface="Arial"/>
              <a:sym typeface="Arial"/>
            </a:endParaRPr>
          </a:p>
        </p:txBody>
      </p:sp>
      <p:sp>
        <p:nvSpPr>
          <p:cNvPr id="145" name="Google Shape;145;p7"/>
          <p:cNvSpPr txBox="1"/>
          <p:nvPr>
            <p:ph idx="1" type="body"/>
          </p:nvPr>
        </p:nvSpPr>
        <p:spPr>
          <a:xfrm>
            <a:off x="-153101" y="5651661"/>
            <a:ext cx="9429007" cy="540000"/>
          </a:xfrm>
          <a:prstGeom prst="rect">
            <a:avLst/>
          </a:prstGeom>
          <a:noFill/>
          <a:ln>
            <a:noFill/>
          </a:ln>
        </p:spPr>
        <p:txBody>
          <a:bodyPr anchorCtr="0" anchor="ctr" bIns="45700" lIns="91425" spcFirstLastPara="1" rIns="91425" wrap="square" tIns="45700">
            <a:noAutofit/>
          </a:bodyPr>
          <a:lstStyle/>
          <a:p>
            <a:pPr indent="0" lvl="0" marL="185757" rtl="1" algn="r">
              <a:lnSpc>
                <a:spcPct val="150000"/>
              </a:lnSpc>
              <a:spcBef>
                <a:spcPts val="0"/>
              </a:spcBef>
              <a:spcAft>
                <a:spcPts val="0"/>
              </a:spcAft>
              <a:buClr>
                <a:srgbClr val="12B4BC"/>
              </a:buClr>
              <a:buSzPts val="2800"/>
              <a:buNone/>
            </a:pPr>
            <a:r>
              <a:rPr lang="iw-IL">
                <a:latin typeface="Arial"/>
                <a:ea typeface="Arial"/>
                <a:cs typeface="Arial"/>
                <a:sym typeface="Arial"/>
              </a:rPr>
              <a:t>בצורה יעילה המוח יכול להתעלם ממידע, שאינו רלוונטי כרגע, </a:t>
            </a:r>
            <a:endParaRPr>
              <a:latin typeface="Arial"/>
              <a:ea typeface="Arial"/>
              <a:cs typeface="Arial"/>
              <a:sym typeface="Arial"/>
            </a:endParaRPr>
          </a:p>
          <a:p>
            <a:pPr indent="0" lvl="0" marL="185757" rtl="1" algn="r">
              <a:lnSpc>
                <a:spcPct val="150000"/>
              </a:lnSpc>
              <a:spcBef>
                <a:spcPts val="560"/>
              </a:spcBef>
              <a:spcAft>
                <a:spcPts val="0"/>
              </a:spcAft>
              <a:buClr>
                <a:srgbClr val="12B4BC"/>
              </a:buClr>
              <a:buSzPts val="2800"/>
              <a:buNone/>
            </a:pPr>
            <a:r>
              <a:rPr lang="iw-IL">
                <a:latin typeface="Arial"/>
                <a:ea typeface="Arial"/>
                <a:cs typeface="Arial"/>
                <a:sym typeface="Arial"/>
              </a:rPr>
              <a:t>יחד עם זאת, אנו יודעים, שהמידע הנוסף שם, ויהיה אולי רלוונטי ביום אחר</a:t>
            </a:r>
            <a:endParaRPr>
              <a:latin typeface="Arial"/>
              <a:ea typeface="Arial"/>
              <a:cs typeface="Arial"/>
              <a:sym typeface="Arial"/>
            </a:endParaRPr>
          </a:p>
        </p:txBody>
      </p:sp>
      <p:pic>
        <p:nvPicPr>
          <p:cNvPr descr="https://encrypted-tbn3.gstatic.com/images?q=tbn:ANd9GcTU8BNCOtwAcXYFNNKRh_iJcVL9fbGt2EgCKMHu-QL5WJngLxha" id="146" name="Google Shape;146;p7"/>
          <p:cNvPicPr preferRelativeResize="0"/>
          <p:nvPr/>
        </p:nvPicPr>
        <p:blipFill rotWithShape="1">
          <a:blip r:embed="rId3">
            <a:alphaModFix/>
          </a:blip>
          <a:srcRect b="0" l="0" r="0" t="0"/>
          <a:stretch/>
        </p:blipFill>
        <p:spPr>
          <a:xfrm>
            <a:off x="2658794" y="1856935"/>
            <a:ext cx="6296109" cy="2940242"/>
          </a:xfrm>
          <a:prstGeom prst="rect">
            <a:avLst/>
          </a:prstGeom>
          <a:solidFill>
            <a:srgbClr val="ECECEC"/>
          </a:solidFill>
          <a:ln cap="sq" cmpd="sng" w="190500">
            <a:solidFill>
              <a:srgbClr val="FFFFFF"/>
            </a:solidFill>
            <a:prstDash val="solid"/>
            <a:miter lim="800000"/>
            <a:headEnd len="sm" w="sm" type="none"/>
            <a:tailEnd len="sm" w="sm" type="none"/>
          </a:ln>
          <a:effectLst>
            <a:outerShdw blurRad="65000" kx="195000" rotWithShape="0" algn="tl" dir="12900000" dist="50800" ky="145000">
              <a:srgbClr val="000000">
                <a:alpha val="29411"/>
              </a:srgbClr>
            </a:outerShdw>
          </a:effectLst>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8"/>
          <p:cNvSpPr txBox="1"/>
          <p:nvPr>
            <p:ph type="title"/>
          </p:nvPr>
        </p:nvSpPr>
        <p:spPr>
          <a:xfrm>
            <a:off x="2" y="388293"/>
            <a:ext cx="12191999" cy="720094"/>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000"/>
              <a:buFont typeface="Varela Round"/>
              <a:buNone/>
            </a:pPr>
            <a:r>
              <a:rPr lang="iw-IL" sz="4000">
                <a:latin typeface="Arial"/>
                <a:ea typeface="Arial"/>
                <a:cs typeface="Arial"/>
                <a:sym typeface="Arial"/>
              </a:rPr>
              <a:t>כוחה של ויזואליזציה:</a:t>
            </a:r>
            <a:br>
              <a:rPr lang="iw-IL" sz="4000">
                <a:latin typeface="Arial"/>
                <a:ea typeface="Arial"/>
                <a:cs typeface="Arial"/>
                <a:sym typeface="Arial"/>
              </a:rPr>
            </a:br>
            <a:r>
              <a:rPr lang="iw-IL" sz="4000">
                <a:latin typeface="Arial"/>
                <a:ea typeface="Arial"/>
                <a:cs typeface="Arial"/>
                <a:sym typeface="Arial"/>
              </a:rPr>
              <a:t>לאפשר למקבל המידע לבנות את הידע בכוחות עצמו</a:t>
            </a:r>
            <a:endParaRPr>
              <a:latin typeface="Arial"/>
              <a:ea typeface="Arial"/>
              <a:cs typeface="Arial"/>
              <a:sym typeface="Arial"/>
            </a:endParaRPr>
          </a:p>
        </p:txBody>
      </p:sp>
      <p:sp>
        <p:nvSpPr>
          <p:cNvPr id="152" name="Google Shape;152;p8"/>
          <p:cNvSpPr txBox="1"/>
          <p:nvPr>
            <p:ph idx="1" type="body"/>
          </p:nvPr>
        </p:nvSpPr>
        <p:spPr>
          <a:xfrm>
            <a:off x="667265" y="5921661"/>
            <a:ext cx="8234323" cy="540000"/>
          </a:xfrm>
          <a:prstGeom prst="rect">
            <a:avLst/>
          </a:prstGeom>
          <a:noFill/>
          <a:ln>
            <a:noFill/>
          </a:ln>
        </p:spPr>
        <p:txBody>
          <a:bodyPr anchorCtr="0" anchor="ctr" bIns="45700" lIns="91425" spcFirstLastPara="1" rIns="91425" wrap="square" tIns="45700">
            <a:noAutofit/>
          </a:bodyPr>
          <a:lstStyle/>
          <a:p>
            <a:pPr indent="0" lvl="0" marL="185757" rtl="1" algn="r">
              <a:lnSpc>
                <a:spcPct val="100000"/>
              </a:lnSpc>
              <a:spcBef>
                <a:spcPts val="0"/>
              </a:spcBef>
              <a:spcAft>
                <a:spcPts val="0"/>
              </a:spcAft>
              <a:buClr>
                <a:srgbClr val="12B4BC"/>
              </a:buClr>
              <a:buSzPts val="2800"/>
              <a:buNone/>
            </a:pPr>
            <a:r>
              <a:rPr lang="iw-IL">
                <a:latin typeface="Arial"/>
                <a:ea typeface="Arial"/>
                <a:cs typeface="Arial"/>
                <a:sym typeface="Arial"/>
              </a:rPr>
              <a:t>עוד לפני השיעור הראשון בכימיה, אפשר להבחין במאפיינים, שמאפשרים לצופה במידע להגיע לתובנות עצמאיות </a:t>
            </a:r>
            <a:endParaRPr>
              <a:latin typeface="Arial"/>
              <a:ea typeface="Arial"/>
              <a:cs typeface="Arial"/>
              <a:sym typeface="Arial"/>
            </a:endParaRPr>
          </a:p>
        </p:txBody>
      </p:sp>
      <p:pic>
        <p:nvPicPr>
          <p:cNvPr id="153" name="Google Shape;153;p8"/>
          <p:cNvPicPr preferRelativeResize="0"/>
          <p:nvPr/>
        </p:nvPicPr>
        <p:blipFill rotWithShape="1">
          <a:blip r:embed="rId3">
            <a:alphaModFix/>
          </a:blip>
          <a:srcRect b="0" l="0" r="0" t="0"/>
          <a:stretch/>
        </p:blipFill>
        <p:spPr>
          <a:xfrm>
            <a:off x="3321239" y="1444703"/>
            <a:ext cx="5549522" cy="3806919"/>
          </a:xfrm>
          <a:prstGeom prst="rect">
            <a:avLst/>
          </a:prstGeom>
          <a:gradFill>
            <a:gsLst>
              <a:gs pos="0">
                <a:srgbClr val="797979"/>
              </a:gs>
              <a:gs pos="80000">
                <a:srgbClr val="9F9F9F"/>
              </a:gs>
              <a:gs pos="100000">
                <a:srgbClr val="A0A0A0"/>
              </a:gs>
            </a:gsLst>
            <a:lin ang="16200000" scaled="0"/>
          </a:gradFill>
          <a:ln>
            <a:noFill/>
          </a:ln>
          <a:effectLst>
            <a:outerShdw blurRad="40000" rotWithShape="0" dir="5400000" dist="23000">
              <a:srgbClr val="000000">
                <a:alpha val="34509"/>
              </a:srgbClr>
            </a:outerShdw>
          </a:effectLst>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9"/>
          <p:cNvSpPr/>
          <p:nvPr/>
        </p:nvSpPr>
        <p:spPr>
          <a:xfrm>
            <a:off x="2551565" y="1033981"/>
            <a:ext cx="7359002" cy="2554545"/>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0000"/>
              </a:buClr>
              <a:buSzPts val="4000"/>
              <a:buFont typeface="Arial"/>
              <a:buNone/>
            </a:pPr>
            <a:r>
              <a:rPr b="1" i="1" lang="iw-IL" sz="4000" u="none" cap="none" strike="noStrike">
                <a:solidFill>
                  <a:srgbClr val="192A72"/>
                </a:solidFill>
                <a:latin typeface="Arial"/>
                <a:ea typeface="Arial"/>
                <a:cs typeface="Arial"/>
                <a:sym typeface="Arial"/>
              </a:rPr>
              <a:t>Tell me, and I will forget.</a:t>
            </a:r>
            <a:endParaRPr b="0" i="0" sz="4000" u="none" cap="none" strike="noStrike">
              <a:solidFill>
                <a:srgbClr val="192A72"/>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000"/>
              <a:buFont typeface="Arial"/>
              <a:buNone/>
            </a:pPr>
            <a:r>
              <a:rPr b="1" i="1" lang="iw-IL" sz="4000" u="none" cap="none" strike="noStrike">
                <a:solidFill>
                  <a:srgbClr val="192A72"/>
                </a:solidFill>
                <a:latin typeface="Arial"/>
                <a:ea typeface="Arial"/>
                <a:cs typeface="Arial"/>
                <a:sym typeface="Arial"/>
              </a:rPr>
              <a:t>Show me, and I may remember.</a:t>
            </a:r>
            <a:endParaRPr b="0" i="0" sz="4000" u="none" cap="none" strike="noStrike">
              <a:solidFill>
                <a:srgbClr val="192A72"/>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000"/>
              <a:buFont typeface="Arial"/>
              <a:buNone/>
            </a:pPr>
            <a:r>
              <a:rPr b="1" i="1" lang="iw-IL" sz="4000" u="none" cap="none" strike="noStrike">
                <a:solidFill>
                  <a:srgbClr val="192A72"/>
                </a:solidFill>
                <a:latin typeface="Arial"/>
                <a:ea typeface="Arial"/>
                <a:cs typeface="Arial"/>
                <a:sym typeface="Arial"/>
              </a:rPr>
              <a:t>Involve me, and I will understand.</a:t>
            </a:r>
            <a:endParaRPr b="0" i="0" sz="4000" u="none" cap="none" strike="noStrike">
              <a:solidFill>
                <a:srgbClr val="192A72"/>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000"/>
              <a:buFont typeface="Arial"/>
              <a:buNone/>
            </a:pPr>
            <a:r>
              <a:rPr b="1" i="1" lang="iw-IL" sz="4000" u="none" cap="none" strike="noStrike">
                <a:solidFill>
                  <a:srgbClr val="192A72"/>
                </a:solidFill>
                <a:latin typeface="Arial"/>
                <a:ea typeface="Arial"/>
                <a:cs typeface="Arial"/>
                <a:sym typeface="Arial"/>
              </a:rPr>
              <a:t>- Confucius, 450 B.C.</a:t>
            </a:r>
            <a:endParaRPr b="0" i="0" sz="4000" u="none" cap="none" strike="noStrike">
              <a:solidFill>
                <a:srgbClr val="192A72"/>
              </a:solidFill>
              <a:latin typeface="Arial"/>
              <a:ea typeface="Arial"/>
              <a:cs typeface="Arial"/>
              <a:sym typeface="Arial"/>
            </a:endParaRPr>
          </a:p>
        </p:txBody>
      </p:sp>
      <p:pic>
        <p:nvPicPr>
          <p:cNvPr descr="http://www.colourbox.com/preview/1795186-301005-vector-ornament-on-white-background.jpg" id="159" name="Google Shape;159;p9"/>
          <p:cNvPicPr preferRelativeResize="0"/>
          <p:nvPr/>
        </p:nvPicPr>
        <p:blipFill rotWithShape="1">
          <a:blip r:embed="rId3">
            <a:alphaModFix/>
          </a:blip>
          <a:srcRect b="0" l="0" r="0" t="0"/>
          <a:stretch/>
        </p:blipFill>
        <p:spPr>
          <a:xfrm>
            <a:off x="4953811" y="4431027"/>
            <a:ext cx="2554536" cy="1512168"/>
          </a:xfrm>
          <a:prstGeom prst="rect">
            <a:avLst/>
          </a:prstGeom>
          <a:noFill/>
          <a:ln>
            <a:noFill/>
          </a:ln>
        </p:spPr>
      </p:pic>
      <p:sp>
        <p:nvSpPr>
          <p:cNvPr id="160" name="Google Shape;160;p9"/>
          <p:cNvSpPr txBox="1"/>
          <p:nvPr/>
        </p:nvSpPr>
        <p:spPr>
          <a:xfrm>
            <a:off x="323558" y="1636731"/>
            <a:ext cx="3024553" cy="193899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iw-IL" sz="2400" u="none" cap="none" strike="noStrike">
                <a:solidFill>
                  <a:srgbClr val="FF0000"/>
                </a:solidFill>
                <a:latin typeface="Arial"/>
                <a:ea typeface="Arial"/>
                <a:cs typeface="Arial"/>
                <a:sym typeface="Arial"/>
              </a:rPr>
              <a:t>قل لي ، وسوف أنسى.</a:t>
            </a:r>
            <a:endParaRPr/>
          </a:p>
          <a:p>
            <a:pPr indent="0" lvl="0" marL="0" marR="0" rtl="0" algn="ctr">
              <a:lnSpc>
                <a:spcPct val="100000"/>
              </a:lnSpc>
              <a:spcBef>
                <a:spcPts val="0"/>
              </a:spcBef>
              <a:spcAft>
                <a:spcPts val="0"/>
              </a:spcAft>
              <a:buNone/>
            </a:pPr>
            <a:r>
              <a:rPr b="1" i="0" lang="iw-IL" sz="2400" u="none" cap="none" strike="noStrike">
                <a:solidFill>
                  <a:srgbClr val="FF0000"/>
                </a:solidFill>
                <a:latin typeface="Arial"/>
                <a:ea typeface="Arial"/>
                <a:cs typeface="Arial"/>
                <a:sym typeface="Arial"/>
              </a:rPr>
              <a:t>أرني ، وأنا قد أتذكر.</a:t>
            </a:r>
            <a:endParaRPr/>
          </a:p>
          <a:p>
            <a:pPr indent="0" lvl="0" marL="0" marR="0" rtl="0" algn="ctr">
              <a:lnSpc>
                <a:spcPct val="100000"/>
              </a:lnSpc>
              <a:spcBef>
                <a:spcPts val="0"/>
              </a:spcBef>
              <a:spcAft>
                <a:spcPts val="0"/>
              </a:spcAft>
              <a:buNone/>
            </a:pPr>
            <a:r>
              <a:rPr b="1" i="0" lang="iw-IL" sz="2400" u="none" cap="none" strike="noStrike">
                <a:solidFill>
                  <a:srgbClr val="FF0000"/>
                </a:solidFill>
                <a:latin typeface="Arial"/>
                <a:ea typeface="Arial"/>
                <a:cs typeface="Arial"/>
                <a:sym typeface="Arial"/>
              </a:rPr>
              <a:t>أشركني ، وسوف أفهم.</a:t>
            </a:r>
            <a:endParaRPr/>
          </a:p>
          <a:p>
            <a:pPr indent="0" lvl="0" marL="0" marR="0" rtl="0" algn="ctr">
              <a:lnSpc>
                <a:spcPct val="100000"/>
              </a:lnSpc>
              <a:spcBef>
                <a:spcPts val="0"/>
              </a:spcBef>
              <a:spcAft>
                <a:spcPts val="0"/>
              </a:spcAft>
              <a:buNone/>
            </a:pPr>
            <a:r>
              <a:rPr b="1" i="0" lang="iw-IL" sz="2400" u="none" cap="none" strike="noStrike">
                <a:solidFill>
                  <a:srgbClr val="FF0000"/>
                </a:solidFill>
                <a:latin typeface="Arial"/>
                <a:ea typeface="Arial"/>
                <a:cs typeface="Arial"/>
                <a:sym typeface="Arial"/>
              </a:rPr>
              <a:t>- كونفوشيوس 450 قبل الميلاد.</a:t>
            </a:r>
            <a:endParaRPr b="1" i="0" sz="2400" u="none" cap="none" strike="noStrike">
              <a:solidFill>
                <a:srgbClr val="FF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מערכת שידורים">
      <a:dk1>
        <a:srgbClr val="002060"/>
      </a:dk1>
      <a:lt1>
        <a:srgbClr val="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