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embeddedFontLst>
    <p:embeddedFont>
      <p:font typeface="Varela Round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gRU91klYt56FU85PT9ICP+R6/B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VarelaRound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1" name="Google Shape;221;p1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8" name="Google Shape;228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3" name="Google Shape;17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3" name="Google Shape;19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6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6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6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6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6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6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6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25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5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4" name="Google Shape;134;p25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7" name="Google Shape;137;p25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Google Shape;138;p2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9" name="Google Shape;139;p25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0" name="Google Shape;140;p25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1" name="Google Shape;141;p25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7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7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7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7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7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7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7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7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7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8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8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8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ק חדש">
  <p:cSld name="פרק חדש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9"/>
          <p:cNvSpPr/>
          <p:nvPr/>
        </p:nvSpPr>
        <p:spPr>
          <a:xfrm>
            <a:off x="212943" y="1396870"/>
            <a:ext cx="14129222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9"/>
          <p:cNvSpPr txBox="1"/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9" name="Google Shape;59;p19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0" name="Google Shape;60;p19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9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9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9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9"/>
          <p:cNvSpPr txBox="1"/>
          <p:nvPr>
            <p:ph idx="1" type="body"/>
          </p:nvPr>
        </p:nvSpPr>
        <p:spPr>
          <a:xfrm>
            <a:off x="1461052" y="3409122"/>
            <a:ext cx="9203635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0" name="Google Shape;70;p20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20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2" name="Google Shape;72;p20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20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20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20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2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20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20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3" name="Google Shape;83;p21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21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21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21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21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21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21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21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21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4" name="Google Shape;94;p22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6" name="Google Shape;96;p22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7" name="Google Shape;97;p22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22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22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2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2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2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4" name="Google Shape;104;p22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23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9" name="Google Shape;109;p23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23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23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23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23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23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23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23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" name="Google Shape;119;p24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2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4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4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4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5" name="Google Shape;125;p2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9" name="Google Shape;129;p24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5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5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5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youtu.be/NN9IgGTwbF0" TargetMode="External"/><Relationship Id="rId4" Type="http://schemas.openxmlformats.org/officeDocument/2006/relationships/hyperlink" Target="https://youtu.be/xODFEFLQ8PQ" TargetMode="External"/><Relationship Id="rId5" Type="http://schemas.openxmlformats.org/officeDocument/2006/relationships/hyperlink" Target="https://www.the-qrcode-generator.com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שימוש בכלים ויזואליים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דוד אברהם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"/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מלאו את פרטי השיעור, המקצוע והמורה 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(אין צורך להשאיר את הכיתובים "שם השיעור" , "המקצוע", מחקו אותם וכתבו רק את הפרטים עצמם). 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150" name="Google Shape;15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591" y="113572"/>
            <a:ext cx="2095500" cy="12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"/>
          <p:cNvSpPr txBox="1"/>
          <p:nvPr/>
        </p:nvSpPr>
        <p:spPr>
          <a:xfrm>
            <a:off x="696000" y="243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b="1" i="0" lang="iw-IL" sz="32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מידע ונתונים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1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4. הפכו את זה לוויזואלי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1"/>
          <p:cNvSpPr txBox="1"/>
          <p:nvPr>
            <p:ph idx="2" type="body"/>
          </p:nvPr>
        </p:nvSpPr>
        <p:spPr>
          <a:xfrm>
            <a:off x="4746171" y="1567973"/>
            <a:ext cx="6930555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68288" lvl="0" marL="26828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שיהיה יצירתי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שימשוך את הצופה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שיהיה משכנע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שיעורר סקרנות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שיעורר דמיון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158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" name="Google Shape;21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5274" y="2061028"/>
            <a:ext cx="5662804" cy="3772843"/>
          </a:xfrm>
          <a:prstGeom prst="rect">
            <a:avLst/>
          </a:prstGeom>
          <a:noFill/>
          <a:ln>
            <a:noFill/>
          </a:ln>
          <a:effectLst>
            <a:reflection blurRad="0" dir="5400000" dist="5000" endA="0" endPos="30000" kx="0" rotWithShape="0" algn="bl" stA="30000" stPos="0" sy="-100000" ky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 מפרסמים פה?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תמונה שמכילה חוץ, בניין, עיר, גדול&#10;&#10;התיאור נוצר באופן אוטומטי" id="217" name="Google Shape;21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6114" y="1143000"/>
            <a:ext cx="6879772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30 שניות צא...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3"/>
          <p:cNvSpPr txBox="1"/>
          <p:nvPr>
            <p:ph idx="1" type="body"/>
          </p:nvPr>
        </p:nvSpPr>
        <p:spPr>
          <a:xfrm>
            <a:off x="2034283" y="1212161"/>
            <a:ext cx="8802407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34" lvl="0" marL="34293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יש לכם 30 שניות לשכנע את מנהל בית הספר למה אתה/את ראויים למימון עבור המיזם שחשבתם עליו.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34" lvl="0" marL="342934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בנו מצגת, בת 5 שקפים לכל היותר, להצגת המיזם. השתמשו בעקרונות שלמדתם.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3"/>
          <p:cNvSpPr/>
          <p:nvPr/>
        </p:nvSpPr>
        <p:spPr>
          <a:xfrm>
            <a:off x="12279398" y="375222"/>
            <a:ext cx="3006322" cy="5186368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אם ברצונכם לשלב במצגות  קישור לפעילות או לדפי מידע, תוכלו לעשות זאת בקלות.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צפו בסרטון הבא: 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iw-IL" sz="1800" u="sng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r>
              <a:rPr b="0" i="0" lang="iw-IL" sz="1800" u="sng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https://youtu.be/xODFEFLQ8PQ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</a:b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אתר מומלץ ליצירת QR: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sng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https://www.the-qrcode-generator.com/</a:t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highlight>
                  <a:srgbClr val="FFFF00"/>
                </a:highlight>
                <a:latin typeface="Varela Round"/>
                <a:ea typeface="Varela Round"/>
                <a:cs typeface="Varela Round"/>
                <a:sym typeface="Varela Round"/>
              </a:rPr>
              <a:t>החליפו את הקוד בשקופית לקוד החדש שקיבלתם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w-IL" sz="16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(אם אין לכם צורך בשקופית זו, מחקו אותה)</a:t>
            </a:r>
            <a:endParaRPr b="0" i="0" sz="16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14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14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4"/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34" lvl="0" marL="342934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/>
              <a:t>מהי מצגת אפקטיבית?</a:t>
            </a:r>
            <a:endParaRPr/>
          </a:p>
          <a:p>
            <a:pPr indent="-342934" lvl="0" marL="342934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/>
              <a:t>עקרונות המצגת</a:t>
            </a:r>
            <a:endParaRPr/>
          </a:p>
          <a:p>
            <a:pPr indent="0" lvl="0" marL="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58" name="Google Shape;158;p3"/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פרטו בשקופית זו את נושאי הלימוד של השיעור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"/>
          <p:cNvSpPr txBox="1"/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הכנת מצגות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>
                <a:latin typeface="Arial"/>
                <a:ea typeface="Arial"/>
                <a:cs typeface="Arial"/>
                <a:sym typeface="Arial"/>
              </a:rPr>
              <a:t>Presentation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(אין צורך להשאיר את הכיתובים "שם הפרק" , "כותרת משנה", מחקו אותם וכתבו רק את הפרטים עצמם). 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לא כולנו סטיב ג'ובס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תמונה שמכילה טקסט, אדם, איש, טלפון&#10;&#10;התיאור נוצר באופן אוטומטי" id="170" name="Google Shape;17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53859" y="1143000"/>
            <a:ext cx="6342743" cy="3748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מהי מצגת אפקטיבית?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6"/>
          <p:cNvSpPr txBox="1"/>
          <p:nvPr/>
        </p:nvSpPr>
        <p:spPr>
          <a:xfrm>
            <a:off x="769257" y="1320800"/>
            <a:ext cx="1005723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מצגת שהשקפים שלה מצליחים לעורר עניין ולהעביר מסר ברור ומשכנע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Google Shape;17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4128" y="2837417"/>
            <a:ext cx="4815913" cy="25586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"/>
          <p:cNvSpPr txBox="1"/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עקרונות המצגת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1. גם אנחנו "כלי" ויזואלי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8"/>
          <p:cNvSpPr txBox="1"/>
          <p:nvPr>
            <p:ph idx="2" type="body"/>
          </p:nvPr>
        </p:nvSpPr>
        <p:spPr>
          <a:xfrm>
            <a:off x="3645406" y="2174899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9684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ספרו על עצמכם משהו אישי..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9684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תפתחו ברעיון מגניב..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9684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תתחילו באיזה משפט מפוצץ..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8"/>
          <p:cNvSpPr txBox="1"/>
          <p:nvPr/>
        </p:nvSpPr>
        <p:spPr>
          <a:xfrm>
            <a:off x="7808686" y="1125667"/>
            <a:ext cx="404948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2F75FF"/>
                </a:solidFill>
                <a:latin typeface="Arial"/>
                <a:ea typeface="Arial"/>
                <a:cs typeface="Arial"/>
                <a:sym typeface="Arial"/>
              </a:rPr>
              <a:t>רושם ראשוני כובש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תמונה שמכילה משקפיים, משקפי מגן&#10;&#10;התיאור נוצר באופן אוטומטי" id="190" name="Google Shape;19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6594" y="1125668"/>
            <a:ext cx="5388776" cy="3125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9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2. בנו מסגרת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תמונה שמכילה טקסט, מראה, שולחן קונסולה, שולחן&#10;&#10;התיאור נוצר באופן אוטומטי" id="196" name="Google Shape;19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1543" y="975739"/>
            <a:ext cx="6008914" cy="3856994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9"/>
          <p:cNvSpPr txBox="1"/>
          <p:nvPr/>
        </p:nvSpPr>
        <p:spPr>
          <a:xfrm>
            <a:off x="3078799" y="1785518"/>
            <a:ext cx="5693025" cy="187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דאגו להגיד בראשי פרקים על מה תדברו.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התחלה, אמצע, סוף.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מתי עוברים מנושא לנושא.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תעזור לקהל שלכם לעקוב אחריכם.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3. העניקו משמעות למספרים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0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מספר נתפס כמוחשי והוא יכול לעזור לכם להסביר את הטענות שלכם.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תמונה שמכילה חץ&#10;&#10;התיאור נוצר באופן אוטומטי" id="204" name="Google Shape;20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4129" y="1667906"/>
            <a:ext cx="6102386" cy="3522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2020-11-11T08:51:03Z</dcterms:created>
  <dc:creator>David Avraham</dc:creator>
</cp:coreProperties>
</file>