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3" r:id="rId2"/>
    <p:sldId id="257" r:id="rId3"/>
    <p:sldId id="291" r:id="rId4"/>
    <p:sldId id="279" r:id="rId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4839AA-EC32-462D-A7E2-9F984F583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6F1EBD0-2FBF-4C6A-B1BE-960CF5C20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B356986-56B6-4EA7-8F09-B6BA0EC4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706022F-C758-4FE4-B40A-8A8B8B95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A7CFE86-1FAC-4E38-B2C7-BF2C6E7C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418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FC6658-1BC9-47D3-8D26-6CD46786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D008E38-0D01-40B3-A6D6-D33030BE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740BC44-C09D-432D-A423-540126C05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B7DA59-94C9-493E-9DD6-DDFE0FF2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908839-6EAF-4C17-8E95-5320F008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30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2E497E4-02D9-4B20-826D-0951D9118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3E7C55B-5215-4331-955E-7EE46E55D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EFD62C6-7A16-457D-AFBA-890B9BA6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A869A51-66F1-42A6-AB7F-ED5E21CA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0E56215-5D38-4E4B-A468-2A47978E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820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836177-94C4-4322-8B89-4D2B1F91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4722CD8-9238-4777-8C23-AB69C4F2D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2A15FA2-4ACC-44F1-9A87-0582BFCB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300FEE8-1363-4893-8BE9-0F8960E5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3A817D-EEB4-4F3C-9A6C-6CDB3733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861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5676DE-BA02-42A6-B246-E57F5537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A46CDED-840B-4C46-8852-54493E74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2281580-64F4-43DA-859B-7ACCEF1EA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DDD3DF8-A168-4D67-9E90-01A14FC3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9C64C14-85EE-4008-8394-3F3BEF2A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383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EA5DC9-CA20-49C6-A072-76E742E9B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8AB1D02-176A-4A9F-BC9D-AB6EE858D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7D2B77F-EB64-40F2-ADF3-E50BB40A7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0AC418A-AA88-4162-A632-3B8FBC6E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AE4A0D6-ED08-4587-B0CE-09D9BF1C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B65919B-03C4-4565-99F8-29A02A67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767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E1825A-E87B-4B81-9A4C-FBD58FD9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D3BE430-ECB1-40BB-B212-5843E1A59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A020B6E-9200-4DA8-9970-4C0634836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8042297-43C0-47C5-AC60-427E15888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7663D8C-0895-423C-BD0F-B07240BB1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625A829-5DD5-4827-ACEB-20F88272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40DB12F-6564-442A-B27F-AB153E47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A493391-4B21-4087-9D8F-269326E8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605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5056D6-0B1F-41BE-A1FA-C0A62413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E18E3A8-514D-4635-9B75-8AA84693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9419D10-6DB2-4C3E-B415-B72BAF04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2DAF89B-B9F4-45DA-9407-087F4565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113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D224B754-40CA-4D00-AA3A-46A5B91E3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7D06583-FB54-4FD8-AA96-29A4440A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BCCC941-A44F-4DAA-AB7C-3E5C22F5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003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C277FF-F4D8-43AB-B768-3783A8EE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263B980-183D-41BF-9452-4AE9B955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079F3D8-9A7D-4725-8519-F57461AC6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B561C03-0A01-4D20-9B95-ED2F9630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9BF254A-73AD-4DCE-90C3-C61F68FA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5C807C2-7366-4519-9AEC-94618E58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13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CD4405-3093-400A-9E94-41276972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0B32CE4-F813-401E-8EB2-69442AC62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694B96E-359A-4D77-BAE1-EC7D8C828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BB39172-E414-47AE-B684-7D7EC171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D8A8B30-B9AC-4930-93D6-063215D3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F9BF9D8-26DB-42C4-B318-C940257A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998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C3D5C34-1D08-458E-97E8-3A77BACB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86E89F5-AE23-48AC-A5DF-7642D6EB3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E15B9E-E5A0-4098-9A2C-1296E6695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5516-934B-4844-86E6-DA8822753FD5}" type="datetimeFigureOut">
              <a:rPr lang="he-IL" smtClean="0"/>
              <a:t>ל'/ניסן/תשפ"ב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844FF92-0C90-4183-897B-52F6FD209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7682406-3A6D-44AB-998C-EDDBF7CDE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DAAF9-D0EE-4965-9832-8066286586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368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7768D35-ED09-41C2-8A95-A07F9FEC4010}"/>
              </a:ext>
            </a:extLst>
          </p:cNvPr>
          <p:cNvSpPr/>
          <p:nvPr/>
        </p:nvSpPr>
        <p:spPr>
          <a:xfrm>
            <a:off x="977900" y="1375688"/>
            <a:ext cx="9944100" cy="4927600"/>
          </a:xfrm>
          <a:custGeom>
            <a:avLst/>
            <a:gdLst>
              <a:gd name="connsiteX0" fmla="*/ 0 w 9944100"/>
              <a:gd name="connsiteY0" fmla="*/ 75737 h 4927600"/>
              <a:gd name="connsiteX1" fmla="*/ 75737 w 9944100"/>
              <a:gd name="connsiteY1" fmla="*/ 0 h 4927600"/>
              <a:gd name="connsiteX2" fmla="*/ 677284 w 9944100"/>
              <a:gd name="connsiteY2" fmla="*/ 0 h 4927600"/>
              <a:gd name="connsiteX3" fmla="*/ 1474684 w 9944100"/>
              <a:gd name="connsiteY3" fmla="*/ 0 h 4927600"/>
              <a:gd name="connsiteX4" fmla="*/ 2076231 w 9944100"/>
              <a:gd name="connsiteY4" fmla="*/ 0 h 4927600"/>
              <a:gd name="connsiteX5" fmla="*/ 2579851 w 9944100"/>
              <a:gd name="connsiteY5" fmla="*/ 0 h 4927600"/>
              <a:gd name="connsiteX6" fmla="*/ 3475177 w 9944100"/>
              <a:gd name="connsiteY6" fmla="*/ 0 h 4927600"/>
              <a:gd name="connsiteX7" fmla="*/ 3880872 w 9944100"/>
              <a:gd name="connsiteY7" fmla="*/ 0 h 4927600"/>
              <a:gd name="connsiteX8" fmla="*/ 4286566 w 9944100"/>
              <a:gd name="connsiteY8" fmla="*/ 0 h 4927600"/>
              <a:gd name="connsiteX9" fmla="*/ 4888113 w 9944100"/>
              <a:gd name="connsiteY9" fmla="*/ 0 h 4927600"/>
              <a:gd name="connsiteX10" fmla="*/ 5587586 w 9944100"/>
              <a:gd name="connsiteY10" fmla="*/ 0 h 4927600"/>
              <a:gd name="connsiteX11" fmla="*/ 5993281 w 9944100"/>
              <a:gd name="connsiteY11" fmla="*/ 0 h 4927600"/>
              <a:gd name="connsiteX12" fmla="*/ 6496902 w 9944100"/>
              <a:gd name="connsiteY12" fmla="*/ 0 h 4927600"/>
              <a:gd name="connsiteX13" fmla="*/ 7098449 w 9944100"/>
              <a:gd name="connsiteY13" fmla="*/ 0 h 4927600"/>
              <a:gd name="connsiteX14" fmla="*/ 7993775 w 9944100"/>
              <a:gd name="connsiteY14" fmla="*/ 0 h 4927600"/>
              <a:gd name="connsiteX15" fmla="*/ 8889100 w 9944100"/>
              <a:gd name="connsiteY15" fmla="*/ 0 h 4927600"/>
              <a:gd name="connsiteX16" fmla="*/ 9868363 w 9944100"/>
              <a:gd name="connsiteY16" fmla="*/ 0 h 4927600"/>
              <a:gd name="connsiteX17" fmla="*/ 9944100 w 9944100"/>
              <a:gd name="connsiteY17" fmla="*/ 75737 h 4927600"/>
              <a:gd name="connsiteX18" fmla="*/ 9944100 w 9944100"/>
              <a:gd name="connsiteY18" fmla="*/ 662518 h 4927600"/>
              <a:gd name="connsiteX19" fmla="*/ 9944100 w 9944100"/>
              <a:gd name="connsiteY19" fmla="*/ 1344822 h 4927600"/>
              <a:gd name="connsiteX20" fmla="*/ 9944100 w 9944100"/>
              <a:gd name="connsiteY20" fmla="*/ 2074887 h 4927600"/>
              <a:gd name="connsiteX21" fmla="*/ 9944100 w 9944100"/>
              <a:gd name="connsiteY21" fmla="*/ 2613907 h 4927600"/>
              <a:gd name="connsiteX22" fmla="*/ 9944100 w 9944100"/>
              <a:gd name="connsiteY22" fmla="*/ 3343972 h 4927600"/>
              <a:gd name="connsiteX23" fmla="*/ 9944100 w 9944100"/>
              <a:gd name="connsiteY23" fmla="*/ 4026276 h 4927600"/>
              <a:gd name="connsiteX24" fmla="*/ 9944100 w 9944100"/>
              <a:gd name="connsiteY24" fmla="*/ 4851863 h 4927600"/>
              <a:gd name="connsiteX25" fmla="*/ 9868363 w 9944100"/>
              <a:gd name="connsiteY25" fmla="*/ 4927600 h 4927600"/>
              <a:gd name="connsiteX26" fmla="*/ 9070963 w 9944100"/>
              <a:gd name="connsiteY26" fmla="*/ 4927600 h 4927600"/>
              <a:gd name="connsiteX27" fmla="*/ 8567343 w 9944100"/>
              <a:gd name="connsiteY27" fmla="*/ 4927600 h 4927600"/>
              <a:gd name="connsiteX28" fmla="*/ 7965796 w 9944100"/>
              <a:gd name="connsiteY28" fmla="*/ 4927600 h 4927600"/>
              <a:gd name="connsiteX29" fmla="*/ 7266322 w 9944100"/>
              <a:gd name="connsiteY29" fmla="*/ 4927600 h 4927600"/>
              <a:gd name="connsiteX30" fmla="*/ 6566849 w 9944100"/>
              <a:gd name="connsiteY30" fmla="*/ 4927600 h 4927600"/>
              <a:gd name="connsiteX31" fmla="*/ 5867376 w 9944100"/>
              <a:gd name="connsiteY31" fmla="*/ 4927600 h 4927600"/>
              <a:gd name="connsiteX32" fmla="*/ 5167903 w 9944100"/>
              <a:gd name="connsiteY32" fmla="*/ 4927600 h 4927600"/>
              <a:gd name="connsiteX33" fmla="*/ 4664282 w 9944100"/>
              <a:gd name="connsiteY33" fmla="*/ 4927600 h 4927600"/>
              <a:gd name="connsiteX34" fmla="*/ 3866882 w 9944100"/>
              <a:gd name="connsiteY34" fmla="*/ 4927600 h 4927600"/>
              <a:gd name="connsiteX35" fmla="*/ 3167409 w 9944100"/>
              <a:gd name="connsiteY35" fmla="*/ 4927600 h 4927600"/>
              <a:gd name="connsiteX36" fmla="*/ 2565862 w 9944100"/>
              <a:gd name="connsiteY36" fmla="*/ 4927600 h 4927600"/>
              <a:gd name="connsiteX37" fmla="*/ 1866389 w 9944100"/>
              <a:gd name="connsiteY37" fmla="*/ 4927600 h 4927600"/>
              <a:gd name="connsiteX38" fmla="*/ 1460694 w 9944100"/>
              <a:gd name="connsiteY38" fmla="*/ 4927600 h 4927600"/>
              <a:gd name="connsiteX39" fmla="*/ 957073 w 9944100"/>
              <a:gd name="connsiteY39" fmla="*/ 4927600 h 4927600"/>
              <a:gd name="connsiteX40" fmla="*/ 75737 w 9944100"/>
              <a:gd name="connsiteY40" fmla="*/ 4927600 h 4927600"/>
              <a:gd name="connsiteX41" fmla="*/ 0 w 9944100"/>
              <a:gd name="connsiteY41" fmla="*/ 4851863 h 4927600"/>
              <a:gd name="connsiteX42" fmla="*/ 0 w 9944100"/>
              <a:gd name="connsiteY42" fmla="*/ 4074037 h 4927600"/>
              <a:gd name="connsiteX43" fmla="*/ 0 w 9944100"/>
              <a:gd name="connsiteY43" fmla="*/ 3487256 h 4927600"/>
              <a:gd name="connsiteX44" fmla="*/ 0 w 9944100"/>
              <a:gd name="connsiteY44" fmla="*/ 2757191 h 4927600"/>
              <a:gd name="connsiteX45" fmla="*/ 0 w 9944100"/>
              <a:gd name="connsiteY45" fmla="*/ 2170409 h 4927600"/>
              <a:gd name="connsiteX46" fmla="*/ 0 w 9944100"/>
              <a:gd name="connsiteY46" fmla="*/ 1440344 h 4927600"/>
              <a:gd name="connsiteX47" fmla="*/ 0 w 9944100"/>
              <a:gd name="connsiteY47" fmla="*/ 901324 h 4927600"/>
              <a:gd name="connsiteX48" fmla="*/ 0 w 9944100"/>
              <a:gd name="connsiteY48" fmla="*/ 75737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944100" h="4927600" extrusionOk="0">
                <a:moveTo>
                  <a:pt x="0" y="75737"/>
                </a:moveTo>
                <a:cubicBezTo>
                  <a:pt x="4933" y="32943"/>
                  <a:pt x="41538" y="-3845"/>
                  <a:pt x="75737" y="0"/>
                </a:cubicBezTo>
                <a:cubicBezTo>
                  <a:pt x="346258" y="-27213"/>
                  <a:pt x="506180" y="-13171"/>
                  <a:pt x="677284" y="0"/>
                </a:cubicBezTo>
                <a:cubicBezTo>
                  <a:pt x="848388" y="13171"/>
                  <a:pt x="1141324" y="18600"/>
                  <a:pt x="1474684" y="0"/>
                </a:cubicBezTo>
                <a:cubicBezTo>
                  <a:pt x="1808044" y="-18600"/>
                  <a:pt x="1916703" y="-26479"/>
                  <a:pt x="2076231" y="0"/>
                </a:cubicBezTo>
                <a:cubicBezTo>
                  <a:pt x="2235759" y="26479"/>
                  <a:pt x="2411619" y="10083"/>
                  <a:pt x="2579851" y="0"/>
                </a:cubicBezTo>
                <a:cubicBezTo>
                  <a:pt x="2748083" y="-10083"/>
                  <a:pt x="3079393" y="2411"/>
                  <a:pt x="3475177" y="0"/>
                </a:cubicBezTo>
                <a:cubicBezTo>
                  <a:pt x="3870961" y="-2411"/>
                  <a:pt x="3760182" y="-19858"/>
                  <a:pt x="3880872" y="0"/>
                </a:cubicBezTo>
                <a:cubicBezTo>
                  <a:pt x="4001563" y="19858"/>
                  <a:pt x="4084734" y="9269"/>
                  <a:pt x="4286566" y="0"/>
                </a:cubicBezTo>
                <a:cubicBezTo>
                  <a:pt x="4488398" y="-9269"/>
                  <a:pt x="4634835" y="-28649"/>
                  <a:pt x="4888113" y="0"/>
                </a:cubicBezTo>
                <a:cubicBezTo>
                  <a:pt x="5141391" y="28649"/>
                  <a:pt x="5421228" y="-32753"/>
                  <a:pt x="5587586" y="0"/>
                </a:cubicBezTo>
                <a:cubicBezTo>
                  <a:pt x="5753944" y="32753"/>
                  <a:pt x="5848126" y="930"/>
                  <a:pt x="5993281" y="0"/>
                </a:cubicBezTo>
                <a:cubicBezTo>
                  <a:pt x="6138436" y="-930"/>
                  <a:pt x="6380353" y="-6449"/>
                  <a:pt x="6496902" y="0"/>
                </a:cubicBezTo>
                <a:cubicBezTo>
                  <a:pt x="6613451" y="6449"/>
                  <a:pt x="6816838" y="423"/>
                  <a:pt x="7098449" y="0"/>
                </a:cubicBezTo>
                <a:cubicBezTo>
                  <a:pt x="7380060" y="-423"/>
                  <a:pt x="7604862" y="618"/>
                  <a:pt x="7993775" y="0"/>
                </a:cubicBezTo>
                <a:cubicBezTo>
                  <a:pt x="8382688" y="-618"/>
                  <a:pt x="8574359" y="30509"/>
                  <a:pt x="8889100" y="0"/>
                </a:cubicBezTo>
                <a:cubicBezTo>
                  <a:pt x="9203841" y="-30509"/>
                  <a:pt x="9614133" y="11590"/>
                  <a:pt x="9868363" y="0"/>
                </a:cubicBezTo>
                <a:cubicBezTo>
                  <a:pt x="9917254" y="-7481"/>
                  <a:pt x="9947465" y="32352"/>
                  <a:pt x="9944100" y="75737"/>
                </a:cubicBezTo>
                <a:cubicBezTo>
                  <a:pt x="9971941" y="308620"/>
                  <a:pt x="9968718" y="442055"/>
                  <a:pt x="9944100" y="662518"/>
                </a:cubicBezTo>
                <a:cubicBezTo>
                  <a:pt x="9919482" y="882981"/>
                  <a:pt x="9968076" y="1045429"/>
                  <a:pt x="9944100" y="1344822"/>
                </a:cubicBezTo>
                <a:cubicBezTo>
                  <a:pt x="9920124" y="1644215"/>
                  <a:pt x="9918367" y="1853474"/>
                  <a:pt x="9944100" y="2074887"/>
                </a:cubicBezTo>
                <a:cubicBezTo>
                  <a:pt x="9969833" y="2296301"/>
                  <a:pt x="9947649" y="2407292"/>
                  <a:pt x="9944100" y="2613907"/>
                </a:cubicBezTo>
                <a:cubicBezTo>
                  <a:pt x="9940551" y="2820522"/>
                  <a:pt x="9928774" y="3099202"/>
                  <a:pt x="9944100" y="3343972"/>
                </a:cubicBezTo>
                <a:cubicBezTo>
                  <a:pt x="9959426" y="3588742"/>
                  <a:pt x="9948148" y="3738565"/>
                  <a:pt x="9944100" y="4026276"/>
                </a:cubicBezTo>
                <a:cubicBezTo>
                  <a:pt x="9940052" y="4313987"/>
                  <a:pt x="9948710" y="4615030"/>
                  <a:pt x="9944100" y="4851863"/>
                </a:cubicBezTo>
                <a:cubicBezTo>
                  <a:pt x="9944765" y="4883849"/>
                  <a:pt x="9906796" y="4918680"/>
                  <a:pt x="9868363" y="4927600"/>
                </a:cubicBezTo>
                <a:cubicBezTo>
                  <a:pt x="9607795" y="4891960"/>
                  <a:pt x="9299524" y="4944151"/>
                  <a:pt x="9070963" y="4927600"/>
                </a:cubicBezTo>
                <a:cubicBezTo>
                  <a:pt x="8842402" y="4911049"/>
                  <a:pt x="8780528" y="4946885"/>
                  <a:pt x="8567343" y="4927600"/>
                </a:cubicBezTo>
                <a:cubicBezTo>
                  <a:pt x="8354158" y="4908315"/>
                  <a:pt x="8170272" y="4946215"/>
                  <a:pt x="7965796" y="4927600"/>
                </a:cubicBezTo>
                <a:cubicBezTo>
                  <a:pt x="7761320" y="4908985"/>
                  <a:pt x="7528106" y="4935665"/>
                  <a:pt x="7266322" y="4927600"/>
                </a:cubicBezTo>
                <a:cubicBezTo>
                  <a:pt x="7004538" y="4919535"/>
                  <a:pt x="6798816" y="4916284"/>
                  <a:pt x="6566849" y="4927600"/>
                </a:cubicBezTo>
                <a:cubicBezTo>
                  <a:pt x="6334882" y="4938916"/>
                  <a:pt x="6105201" y="4900923"/>
                  <a:pt x="5867376" y="4927600"/>
                </a:cubicBezTo>
                <a:cubicBezTo>
                  <a:pt x="5629551" y="4954277"/>
                  <a:pt x="5375628" y="4961290"/>
                  <a:pt x="5167903" y="4927600"/>
                </a:cubicBezTo>
                <a:cubicBezTo>
                  <a:pt x="4960178" y="4893910"/>
                  <a:pt x="4781253" y="4941044"/>
                  <a:pt x="4664282" y="4927600"/>
                </a:cubicBezTo>
                <a:cubicBezTo>
                  <a:pt x="4547311" y="4914156"/>
                  <a:pt x="4231926" y="4953585"/>
                  <a:pt x="3866882" y="4927600"/>
                </a:cubicBezTo>
                <a:cubicBezTo>
                  <a:pt x="3501838" y="4901615"/>
                  <a:pt x="3413766" y="4898162"/>
                  <a:pt x="3167409" y="4927600"/>
                </a:cubicBezTo>
                <a:cubicBezTo>
                  <a:pt x="2921052" y="4957038"/>
                  <a:pt x="2715165" y="4905348"/>
                  <a:pt x="2565862" y="4927600"/>
                </a:cubicBezTo>
                <a:cubicBezTo>
                  <a:pt x="2416559" y="4949852"/>
                  <a:pt x="2084813" y="4955791"/>
                  <a:pt x="1866389" y="4927600"/>
                </a:cubicBezTo>
                <a:cubicBezTo>
                  <a:pt x="1647965" y="4899409"/>
                  <a:pt x="1619975" y="4939961"/>
                  <a:pt x="1460694" y="4927600"/>
                </a:cubicBezTo>
                <a:cubicBezTo>
                  <a:pt x="1301413" y="4915239"/>
                  <a:pt x="1103000" y="4924797"/>
                  <a:pt x="957073" y="4927600"/>
                </a:cubicBezTo>
                <a:cubicBezTo>
                  <a:pt x="811146" y="4930403"/>
                  <a:pt x="417878" y="4919396"/>
                  <a:pt x="75737" y="4927600"/>
                </a:cubicBezTo>
                <a:cubicBezTo>
                  <a:pt x="24570" y="4928630"/>
                  <a:pt x="-2137" y="4891374"/>
                  <a:pt x="0" y="4851863"/>
                </a:cubicBezTo>
                <a:cubicBezTo>
                  <a:pt x="-29806" y="4534811"/>
                  <a:pt x="25611" y="4257604"/>
                  <a:pt x="0" y="4074037"/>
                </a:cubicBezTo>
                <a:cubicBezTo>
                  <a:pt x="-25611" y="3890470"/>
                  <a:pt x="-21494" y="3720489"/>
                  <a:pt x="0" y="3487256"/>
                </a:cubicBezTo>
                <a:cubicBezTo>
                  <a:pt x="21494" y="3254023"/>
                  <a:pt x="12682" y="3077747"/>
                  <a:pt x="0" y="2757191"/>
                </a:cubicBezTo>
                <a:cubicBezTo>
                  <a:pt x="-12682" y="2436636"/>
                  <a:pt x="-9932" y="2404715"/>
                  <a:pt x="0" y="2170409"/>
                </a:cubicBezTo>
                <a:cubicBezTo>
                  <a:pt x="9932" y="1936103"/>
                  <a:pt x="-15059" y="1777111"/>
                  <a:pt x="0" y="1440344"/>
                </a:cubicBezTo>
                <a:cubicBezTo>
                  <a:pt x="15059" y="1103578"/>
                  <a:pt x="2437" y="1149181"/>
                  <a:pt x="0" y="901324"/>
                </a:cubicBezTo>
                <a:cubicBezTo>
                  <a:pt x="-2437" y="653467"/>
                  <a:pt x="2992" y="429051"/>
                  <a:pt x="0" y="75737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503794365">
                  <a:prstGeom prst="roundRect">
                    <a:avLst>
                      <a:gd name="adj" fmla="val 15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CA2F504-D5EE-42FB-87D1-1C7DF38E3827}"/>
              </a:ext>
            </a:extLst>
          </p:cNvPr>
          <p:cNvSpPr txBox="1"/>
          <p:nvPr/>
        </p:nvSpPr>
        <p:spPr>
          <a:xfrm rot="20328943">
            <a:off x="4250783" y="2198549"/>
            <a:ext cx="3690434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4000" b="1" dirty="0">
                <a:solidFill>
                  <a:srgbClr val="7C7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עקרונות קצרים</a:t>
            </a:r>
          </a:p>
          <a:p>
            <a:pPr algn="ctr"/>
            <a:r>
              <a:rPr lang="he-IL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עיצוב </a:t>
            </a:r>
            <a:r>
              <a:rPr lang="he-IL" sz="40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דאשבורד</a:t>
            </a:r>
            <a:endParaRPr lang="he-IL" sz="4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1FEFADF5-FD24-4290-BCF8-8653E5752B06}"/>
              </a:ext>
            </a:extLst>
          </p:cNvPr>
          <p:cNvGrpSpPr/>
          <p:nvPr/>
        </p:nvGrpSpPr>
        <p:grpSpPr>
          <a:xfrm>
            <a:off x="2400300" y="5382042"/>
            <a:ext cx="7697329" cy="737979"/>
            <a:chOff x="2235200" y="4090367"/>
            <a:chExt cx="7697329" cy="737979"/>
          </a:xfrm>
        </p:grpSpPr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DAF9D0EB-7046-47CE-8FC9-145B393C6B59}"/>
                </a:ext>
              </a:extLst>
            </p:cNvPr>
            <p:cNvSpPr/>
            <p:nvPr/>
          </p:nvSpPr>
          <p:spPr>
            <a:xfrm>
              <a:off x="2667001" y="4120460"/>
              <a:ext cx="6769100" cy="707886"/>
            </a:xfrm>
            <a:custGeom>
              <a:avLst/>
              <a:gdLst>
                <a:gd name="connsiteX0" fmla="*/ 0 w 6769100"/>
                <a:gd name="connsiteY0" fmla="*/ 0 h 707886"/>
                <a:gd name="connsiteX1" fmla="*/ 473837 w 6769100"/>
                <a:gd name="connsiteY1" fmla="*/ 0 h 707886"/>
                <a:gd name="connsiteX2" fmla="*/ 1083056 w 6769100"/>
                <a:gd name="connsiteY2" fmla="*/ 0 h 707886"/>
                <a:gd name="connsiteX3" fmla="*/ 1759966 w 6769100"/>
                <a:gd name="connsiteY3" fmla="*/ 0 h 707886"/>
                <a:gd name="connsiteX4" fmla="*/ 2504567 w 6769100"/>
                <a:gd name="connsiteY4" fmla="*/ 0 h 707886"/>
                <a:gd name="connsiteX5" fmla="*/ 3113786 w 6769100"/>
                <a:gd name="connsiteY5" fmla="*/ 0 h 707886"/>
                <a:gd name="connsiteX6" fmla="*/ 3790696 w 6769100"/>
                <a:gd name="connsiteY6" fmla="*/ 0 h 707886"/>
                <a:gd name="connsiteX7" fmla="*/ 4535297 w 6769100"/>
                <a:gd name="connsiteY7" fmla="*/ 0 h 707886"/>
                <a:gd name="connsiteX8" fmla="*/ 5009134 w 6769100"/>
                <a:gd name="connsiteY8" fmla="*/ 0 h 707886"/>
                <a:gd name="connsiteX9" fmla="*/ 5482971 w 6769100"/>
                <a:gd name="connsiteY9" fmla="*/ 0 h 707886"/>
                <a:gd name="connsiteX10" fmla="*/ 6769100 w 6769100"/>
                <a:gd name="connsiteY10" fmla="*/ 0 h 707886"/>
                <a:gd name="connsiteX11" fmla="*/ 6769100 w 6769100"/>
                <a:gd name="connsiteY11" fmla="*/ 353943 h 707886"/>
                <a:gd name="connsiteX12" fmla="*/ 6769100 w 6769100"/>
                <a:gd name="connsiteY12" fmla="*/ 707886 h 707886"/>
                <a:gd name="connsiteX13" fmla="*/ 5956808 w 6769100"/>
                <a:gd name="connsiteY13" fmla="*/ 707886 h 707886"/>
                <a:gd name="connsiteX14" fmla="*/ 5144516 w 6769100"/>
                <a:gd name="connsiteY14" fmla="*/ 707886 h 707886"/>
                <a:gd name="connsiteX15" fmla="*/ 4332224 w 6769100"/>
                <a:gd name="connsiteY15" fmla="*/ 707886 h 707886"/>
                <a:gd name="connsiteX16" fmla="*/ 3587623 w 6769100"/>
                <a:gd name="connsiteY16" fmla="*/ 707886 h 707886"/>
                <a:gd name="connsiteX17" fmla="*/ 2843022 w 6769100"/>
                <a:gd name="connsiteY17" fmla="*/ 707886 h 707886"/>
                <a:gd name="connsiteX18" fmla="*/ 2369185 w 6769100"/>
                <a:gd name="connsiteY18" fmla="*/ 707886 h 707886"/>
                <a:gd name="connsiteX19" fmla="*/ 1692275 w 6769100"/>
                <a:gd name="connsiteY19" fmla="*/ 707886 h 707886"/>
                <a:gd name="connsiteX20" fmla="*/ 879983 w 6769100"/>
                <a:gd name="connsiteY20" fmla="*/ 707886 h 707886"/>
                <a:gd name="connsiteX21" fmla="*/ 0 w 6769100"/>
                <a:gd name="connsiteY21" fmla="*/ 707886 h 707886"/>
                <a:gd name="connsiteX22" fmla="*/ 0 w 6769100"/>
                <a:gd name="connsiteY22" fmla="*/ 361022 h 707886"/>
                <a:gd name="connsiteX23" fmla="*/ 0 w 6769100"/>
                <a:gd name="connsiteY23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69100" h="707886" fill="none" extrusionOk="0">
                  <a:moveTo>
                    <a:pt x="0" y="0"/>
                  </a:moveTo>
                  <a:cubicBezTo>
                    <a:pt x="144505" y="11384"/>
                    <a:pt x="342647" y="-2690"/>
                    <a:pt x="473837" y="0"/>
                  </a:cubicBezTo>
                  <a:cubicBezTo>
                    <a:pt x="605027" y="2690"/>
                    <a:pt x="844302" y="23126"/>
                    <a:pt x="1083056" y="0"/>
                  </a:cubicBezTo>
                  <a:cubicBezTo>
                    <a:pt x="1321810" y="-23126"/>
                    <a:pt x="1607638" y="11520"/>
                    <a:pt x="1759966" y="0"/>
                  </a:cubicBezTo>
                  <a:cubicBezTo>
                    <a:pt x="1912294" y="-11520"/>
                    <a:pt x="2157627" y="-12802"/>
                    <a:pt x="2504567" y="0"/>
                  </a:cubicBezTo>
                  <a:cubicBezTo>
                    <a:pt x="2851507" y="12802"/>
                    <a:pt x="2844985" y="-20558"/>
                    <a:pt x="3113786" y="0"/>
                  </a:cubicBezTo>
                  <a:cubicBezTo>
                    <a:pt x="3382587" y="20558"/>
                    <a:pt x="3584884" y="27529"/>
                    <a:pt x="3790696" y="0"/>
                  </a:cubicBezTo>
                  <a:cubicBezTo>
                    <a:pt x="3996508" y="-27529"/>
                    <a:pt x="4173357" y="1402"/>
                    <a:pt x="4535297" y="0"/>
                  </a:cubicBezTo>
                  <a:cubicBezTo>
                    <a:pt x="4897237" y="-1402"/>
                    <a:pt x="4832166" y="-296"/>
                    <a:pt x="5009134" y="0"/>
                  </a:cubicBezTo>
                  <a:cubicBezTo>
                    <a:pt x="5186102" y="296"/>
                    <a:pt x="5361173" y="12544"/>
                    <a:pt x="5482971" y="0"/>
                  </a:cubicBezTo>
                  <a:cubicBezTo>
                    <a:pt x="5604769" y="-12544"/>
                    <a:pt x="6487254" y="30264"/>
                    <a:pt x="6769100" y="0"/>
                  </a:cubicBezTo>
                  <a:cubicBezTo>
                    <a:pt x="6768854" y="122492"/>
                    <a:pt x="6781801" y="255598"/>
                    <a:pt x="6769100" y="353943"/>
                  </a:cubicBezTo>
                  <a:cubicBezTo>
                    <a:pt x="6756399" y="452288"/>
                    <a:pt x="6764885" y="586454"/>
                    <a:pt x="6769100" y="707886"/>
                  </a:cubicBezTo>
                  <a:cubicBezTo>
                    <a:pt x="6581117" y="698694"/>
                    <a:pt x="6321365" y="738533"/>
                    <a:pt x="5956808" y="707886"/>
                  </a:cubicBezTo>
                  <a:cubicBezTo>
                    <a:pt x="5592251" y="677239"/>
                    <a:pt x="5376966" y="693147"/>
                    <a:pt x="5144516" y="707886"/>
                  </a:cubicBezTo>
                  <a:cubicBezTo>
                    <a:pt x="4912066" y="722625"/>
                    <a:pt x="4535920" y="699251"/>
                    <a:pt x="4332224" y="707886"/>
                  </a:cubicBezTo>
                  <a:cubicBezTo>
                    <a:pt x="4128528" y="716521"/>
                    <a:pt x="3897491" y="736824"/>
                    <a:pt x="3587623" y="707886"/>
                  </a:cubicBezTo>
                  <a:cubicBezTo>
                    <a:pt x="3277755" y="678948"/>
                    <a:pt x="3161314" y="685303"/>
                    <a:pt x="2843022" y="707886"/>
                  </a:cubicBezTo>
                  <a:cubicBezTo>
                    <a:pt x="2524730" y="730469"/>
                    <a:pt x="2493827" y="730907"/>
                    <a:pt x="2369185" y="707886"/>
                  </a:cubicBezTo>
                  <a:cubicBezTo>
                    <a:pt x="2244543" y="684865"/>
                    <a:pt x="1853248" y="714005"/>
                    <a:pt x="1692275" y="707886"/>
                  </a:cubicBezTo>
                  <a:cubicBezTo>
                    <a:pt x="1531302" y="701768"/>
                    <a:pt x="1123181" y="701749"/>
                    <a:pt x="879983" y="707886"/>
                  </a:cubicBezTo>
                  <a:cubicBezTo>
                    <a:pt x="636785" y="714023"/>
                    <a:pt x="405643" y="719907"/>
                    <a:pt x="0" y="707886"/>
                  </a:cubicBezTo>
                  <a:cubicBezTo>
                    <a:pt x="204" y="592372"/>
                    <a:pt x="-6645" y="530932"/>
                    <a:pt x="0" y="361022"/>
                  </a:cubicBezTo>
                  <a:cubicBezTo>
                    <a:pt x="6645" y="191112"/>
                    <a:pt x="-15058" y="128242"/>
                    <a:pt x="0" y="0"/>
                  </a:cubicBezTo>
                  <a:close/>
                </a:path>
                <a:path w="6769100" h="707886" stroke="0" extrusionOk="0">
                  <a:moveTo>
                    <a:pt x="0" y="0"/>
                  </a:moveTo>
                  <a:cubicBezTo>
                    <a:pt x="179989" y="34632"/>
                    <a:pt x="582521" y="2800"/>
                    <a:pt x="812292" y="0"/>
                  </a:cubicBezTo>
                  <a:cubicBezTo>
                    <a:pt x="1042063" y="-2800"/>
                    <a:pt x="1324353" y="-9815"/>
                    <a:pt x="1556893" y="0"/>
                  </a:cubicBezTo>
                  <a:cubicBezTo>
                    <a:pt x="1789433" y="9815"/>
                    <a:pt x="2152366" y="-2335"/>
                    <a:pt x="2301494" y="0"/>
                  </a:cubicBezTo>
                  <a:cubicBezTo>
                    <a:pt x="2450622" y="2335"/>
                    <a:pt x="2714865" y="-15988"/>
                    <a:pt x="3113786" y="0"/>
                  </a:cubicBezTo>
                  <a:cubicBezTo>
                    <a:pt x="3512707" y="15988"/>
                    <a:pt x="3538333" y="-1912"/>
                    <a:pt x="3655314" y="0"/>
                  </a:cubicBezTo>
                  <a:cubicBezTo>
                    <a:pt x="3772295" y="1912"/>
                    <a:pt x="4022490" y="-5337"/>
                    <a:pt x="4129151" y="0"/>
                  </a:cubicBezTo>
                  <a:cubicBezTo>
                    <a:pt x="4235812" y="5337"/>
                    <a:pt x="4422718" y="20649"/>
                    <a:pt x="4602988" y="0"/>
                  </a:cubicBezTo>
                  <a:cubicBezTo>
                    <a:pt x="4783258" y="-20649"/>
                    <a:pt x="5189172" y="18239"/>
                    <a:pt x="5347589" y="0"/>
                  </a:cubicBezTo>
                  <a:cubicBezTo>
                    <a:pt x="5506006" y="-18239"/>
                    <a:pt x="5914204" y="17559"/>
                    <a:pt x="6159881" y="0"/>
                  </a:cubicBezTo>
                  <a:cubicBezTo>
                    <a:pt x="6405558" y="-17559"/>
                    <a:pt x="6552160" y="13586"/>
                    <a:pt x="6769100" y="0"/>
                  </a:cubicBezTo>
                  <a:cubicBezTo>
                    <a:pt x="6764159" y="112059"/>
                    <a:pt x="6751381" y="200499"/>
                    <a:pt x="6769100" y="368101"/>
                  </a:cubicBezTo>
                  <a:cubicBezTo>
                    <a:pt x="6786819" y="535703"/>
                    <a:pt x="6778679" y="611213"/>
                    <a:pt x="6769100" y="707886"/>
                  </a:cubicBezTo>
                  <a:cubicBezTo>
                    <a:pt x="6498909" y="744266"/>
                    <a:pt x="6246406" y="698901"/>
                    <a:pt x="5956808" y="707886"/>
                  </a:cubicBezTo>
                  <a:cubicBezTo>
                    <a:pt x="5667210" y="716871"/>
                    <a:pt x="5413463" y="710682"/>
                    <a:pt x="5144516" y="707886"/>
                  </a:cubicBezTo>
                  <a:cubicBezTo>
                    <a:pt x="4875569" y="705090"/>
                    <a:pt x="4765642" y="704290"/>
                    <a:pt x="4399915" y="707886"/>
                  </a:cubicBezTo>
                  <a:cubicBezTo>
                    <a:pt x="4034188" y="711482"/>
                    <a:pt x="4107835" y="709267"/>
                    <a:pt x="3926078" y="707886"/>
                  </a:cubicBezTo>
                  <a:cubicBezTo>
                    <a:pt x="3744321" y="706505"/>
                    <a:pt x="3569376" y="694833"/>
                    <a:pt x="3452241" y="707886"/>
                  </a:cubicBezTo>
                  <a:cubicBezTo>
                    <a:pt x="3335106" y="720939"/>
                    <a:pt x="2915074" y="679748"/>
                    <a:pt x="2775331" y="707886"/>
                  </a:cubicBezTo>
                  <a:cubicBezTo>
                    <a:pt x="2635588" y="736025"/>
                    <a:pt x="2397451" y="706847"/>
                    <a:pt x="2166112" y="707886"/>
                  </a:cubicBezTo>
                  <a:cubicBezTo>
                    <a:pt x="1934773" y="708925"/>
                    <a:pt x="1913272" y="730233"/>
                    <a:pt x="1692275" y="707886"/>
                  </a:cubicBezTo>
                  <a:cubicBezTo>
                    <a:pt x="1471278" y="685539"/>
                    <a:pt x="1398805" y="732801"/>
                    <a:pt x="1150747" y="707886"/>
                  </a:cubicBezTo>
                  <a:cubicBezTo>
                    <a:pt x="902689" y="682971"/>
                    <a:pt x="302920" y="665658"/>
                    <a:pt x="0" y="707886"/>
                  </a:cubicBezTo>
                  <a:cubicBezTo>
                    <a:pt x="8002" y="626068"/>
                    <a:pt x="7417" y="530869"/>
                    <a:pt x="0" y="361022"/>
                  </a:cubicBezTo>
                  <a:cubicBezTo>
                    <a:pt x="-7417" y="191175"/>
                    <a:pt x="-15984" y="155375"/>
                    <a:pt x="0" y="0"/>
                  </a:cubicBezTo>
                  <a:close/>
                </a:path>
              </a:pathLst>
            </a:custGeom>
            <a:solidFill>
              <a:srgbClr val="7C777B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290241910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CA491ECA-0BA3-4DAF-81F1-EA40B35816DB}"/>
                </a:ext>
              </a:extLst>
            </p:cNvPr>
            <p:cNvSpPr txBox="1"/>
            <p:nvPr/>
          </p:nvSpPr>
          <p:spPr>
            <a:xfrm>
              <a:off x="2235200" y="4090367"/>
              <a:ext cx="7697329" cy="70788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4# </a:t>
              </a:r>
              <a:r>
                <a:rPr lang="he-IL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הירארכיה ויזואלית</a:t>
              </a:r>
            </a:p>
          </p:txBody>
        </p:sp>
      </p:grp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E6E3D0C2-15BA-4DF1-8026-AF0623BFBB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80"/>
          <a:stretch/>
        </p:blipFill>
        <p:spPr>
          <a:xfrm>
            <a:off x="1431960" y="190500"/>
            <a:ext cx="3136829" cy="25634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B0A9AFAD-8B06-4368-A587-B2E2F3CA6A9C}"/>
              </a:ext>
            </a:extLst>
          </p:cNvPr>
          <p:cNvSpPr txBox="1"/>
          <p:nvPr/>
        </p:nvSpPr>
        <p:spPr>
          <a:xfrm>
            <a:off x="4991802" y="6180896"/>
            <a:ext cx="244971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3600" b="1" dirty="0">
                <a:solidFill>
                  <a:srgbClr val="7C7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 חשוב יותר</a:t>
            </a:r>
            <a:endParaRPr lang="he-IL" sz="36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1093626A-9CB2-462D-9374-93E8EC366EC4}"/>
              </a:ext>
            </a:extLst>
          </p:cNvPr>
          <p:cNvSpPr txBox="1"/>
          <p:nvPr/>
        </p:nvSpPr>
        <p:spPr>
          <a:xfrm>
            <a:off x="1270000" y="5918225"/>
            <a:ext cx="134844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ד"ר הדר רונן</a:t>
            </a:r>
          </a:p>
        </p:txBody>
      </p:sp>
      <p:pic>
        <p:nvPicPr>
          <p:cNvPr id="7" name="שמע 6">
            <a:hlinkClick r:id="" action="ppaction://media"/>
            <a:extLst>
              <a:ext uri="{FF2B5EF4-FFF2-40B4-BE49-F238E27FC236}">
                <a16:creationId xmlns:a16="http://schemas.microsoft.com/office/drawing/2014/main" id="{C4D50482-8A9F-41A3-8FD8-FE34230FC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29"/>
    </mc:Choice>
    <mc:Fallback>
      <p:transition spd="slow" advTm="19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7768D35-ED09-41C2-8A95-A07F9FEC4010}"/>
              </a:ext>
            </a:extLst>
          </p:cNvPr>
          <p:cNvSpPr/>
          <p:nvPr/>
        </p:nvSpPr>
        <p:spPr>
          <a:xfrm>
            <a:off x="977900" y="1375688"/>
            <a:ext cx="9944100" cy="4927600"/>
          </a:xfrm>
          <a:custGeom>
            <a:avLst/>
            <a:gdLst>
              <a:gd name="connsiteX0" fmla="*/ 0 w 9944100"/>
              <a:gd name="connsiteY0" fmla="*/ 75737 h 4927600"/>
              <a:gd name="connsiteX1" fmla="*/ 75737 w 9944100"/>
              <a:gd name="connsiteY1" fmla="*/ 0 h 4927600"/>
              <a:gd name="connsiteX2" fmla="*/ 677284 w 9944100"/>
              <a:gd name="connsiteY2" fmla="*/ 0 h 4927600"/>
              <a:gd name="connsiteX3" fmla="*/ 1474684 w 9944100"/>
              <a:gd name="connsiteY3" fmla="*/ 0 h 4927600"/>
              <a:gd name="connsiteX4" fmla="*/ 2076231 w 9944100"/>
              <a:gd name="connsiteY4" fmla="*/ 0 h 4927600"/>
              <a:gd name="connsiteX5" fmla="*/ 2579851 w 9944100"/>
              <a:gd name="connsiteY5" fmla="*/ 0 h 4927600"/>
              <a:gd name="connsiteX6" fmla="*/ 3475177 w 9944100"/>
              <a:gd name="connsiteY6" fmla="*/ 0 h 4927600"/>
              <a:gd name="connsiteX7" fmla="*/ 3880872 w 9944100"/>
              <a:gd name="connsiteY7" fmla="*/ 0 h 4927600"/>
              <a:gd name="connsiteX8" fmla="*/ 4286566 w 9944100"/>
              <a:gd name="connsiteY8" fmla="*/ 0 h 4927600"/>
              <a:gd name="connsiteX9" fmla="*/ 4888113 w 9944100"/>
              <a:gd name="connsiteY9" fmla="*/ 0 h 4927600"/>
              <a:gd name="connsiteX10" fmla="*/ 5587586 w 9944100"/>
              <a:gd name="connsiteY10" fmla="*/ 0 h 4927600"/>
              <a:gd name="connsiteX11" fmla="*/ 5993281 w 9944100"/>
              <a:gd name="connsiteY11" fmla="*/ 0 h 4927600"/>
              <a:gd name="connsiteX12" fmla="*/ 6496902 w 9944100"/>
              <a:gd name="connsiteY12" fmla="*/ 0 h 4927600"/>
              <a:gd name="connsiteX13" fmla="*/ 7098449 w 9944100"/>
              <a:gd name="connsiteY13" fmla="*/ 0 h 4927600"/>
              <a:gd name="connsiteX14" fmla="*/ 7993775 w 9944100"/>
              <a:gd name="connsiteY14" fmla="*/ 0 h 4927600"/>
              <a:gd name="connsiteX15" fmla="*/ 8889100 w 9944100"/>
              <a:gd name="connsiteY15" fmla="*/ 0 h 4927600"/>
              <a:gd name="connsiteX16" fmla="*/ 9868363 w 9944100"/>
              <a:gd name="connsiteY16" fmla="*/ 0 h 4927600"/>
              <a:gd name="connsiteX17" fmla="*/ 9944100 w 9944100"/>
              <a:gd name="connsiteY17" fmla="*/ 75737 h 4927600"/>
              <a:gd name="connsiteX18" fmla="*/ 9944100 w 9944100"/>
              <a:gd name="connsiteY18" fmla="*/ 662518 h 4927600"/>
              <a:gd name="connsiteX19" fmla="*/ 9944100 w 9944100"/>
              <a:gd name="connsiteY19" fmla="*/ 1344822 h 4927600"/>
              <a:gd name="connsiteX20" fmla="*/ 9944100 w 9944100"/>
              <a:gd name="connsiteY20" fmla="*/ 2074887 h 4927600"/>
              <a:gd name="connsiteX21" fmla="*/ 9944100 w 9944100"/>
              <a:gd name="connsiteY21" fmla="*/ 2613907 h 4927600"/>
              <a:gd name="connsiteX22" fmla="*/ 9944100 w 9944100"/>
              <a:gd name="connsiteY22" fmla="*/ 3343972 h 4927600"/>
              <a:gd name="connsiteX23" fmla="*/ 9944100 w 9944100"/>
              <a:gd name="connsiteY23" fmla="*/ 4026276 h 4927600"/>
              <a:gd name="connsiteX24" fmla="*/ 9944100 w 9944100"/>
              <a:gd name="connsiteY24" fmla="*/ 4851863 h 4927600"/>
              <a:gd name="connsiteX25" fmla="*/ 9868363 w 9944100"/>
              <a:gd name="connsiteY25" fmla="*/ 4927600 h 4927600"/>
              <a:gd name="connsiteX26" fmla="*/ 9070963 w 9944100"/>
              <a:gd name="connsiteY26" fmla="*/ 4927600 h 4927600"/>
              <a:gd name="connsiteX27" fmla="*/ 8567343 w 9944100"/>
              <a:gd name="connsiteY27" fmla="*/ 4927600 h 4927600"/>
              <a:gd name="connsiteX28" fmla="*/ 7965796 w 9944100"/>
              <a:gd name="connsiteY28" fmla="*/ 4927600 h 4927600"/>
              <a:gd name="connsiteX29" fmla="*/ 7266322 w 9944100"/>
              <a:gd name="connsiteY29" fmla="*/ 4927600 h 4927600"/>
              <a:gd name="connsiteX30" fmla="*/ 6566849 w 9944100"/>
              <a:gd name="connsiteY30" fmla="*/ 4927600 h 4927600"/>
              <a:gd name="connsiteX31" fmla="*/ 5867376 w 9944100"/>
              <a:gd name="connsiteY31" fmla="*/ 4927600 h 4927600"/>
              <a:gd name="connsiteX32" fmla="*/ 5167903 w 9944100"/>
              <a:gd name="connsiteY32" fmla="*/ 4927600 h 4927600"/>
              <a:gd name="connsiteX33" fmla="*/ 4664282 w 9944100"/>
              <a:gd name="connsiteY33" fmla="*/ 4927600 h 4927600"/>
              <a:gd name="connsiteX34" fmla="*/ 3866882 w 9944100"/>
              <a:gd name="connsiteY34" fmla="*/ 4927600 h 4927600"/>
              <a:gd name="connsiteX35" fmla="*/ 3167409 w 9944100"/>
              <a:gd name="connsiteY35" fmla="*/ 4927600 h 4927600"/>
              <a:gd name="connsiteX36" fmla="*/ 2565862 w 9944100"/>
              <a:gd name="connsiteY36" fmla="*/ 4927600 h 4927600"/>
              <a:gd name="connsiteX37" fmla="*/ 1866389 w 9944100"/>
              <a:gd name="connsiteY37" fmla="*/ 4927600 h 4927600"/>
              <a:gd name="connsiteX38" fmla="*/ 1460694 w 9944100"/>
              <a:gd name="connsiteY38" fmla="*/ 4927600 h 4927600"/>
              <a:gd name="connsiteX39" fmla="*/ 957073 w 9944100"/>
              <a:gd name="connsiteY39" fmla="*/ 4927600 h 4927600"/>
              <a:gd name="connsiteX40" fmla="*/ 75737 w 9944100"/>
              <a:gd name="connsiteY40" fmla="*/ 4927600 h 4927600"/>
              <a:gd name="connsiteX41" fmla="*/ 0 w 9944100"/>
              <a:gd name="connsiteY41" fmla="*/ 4851863 h 4927600"/>
              <a:gd name="connsiteX42" fmla="*/ 0 w 9944100"/>
              <a:gd name="connsiteY42" fmla="*/ 4074037 h 4927600"/>
              <a:gd name="connsiteX43" fmla="*/ 0 w 9944100"/>
              <a:gd name="connsiteY43" fmla="*/ 3487256 h 4927600"/>
              <a:gd name="connsiteX44" fmla="*/ 0 w 9944100"/>
              <a:gd name="connsiteY44" fmla="*/ 2757191 h 4927600"/>
              <a:gd name="connsiteX45" fmla="*/ 0 w 9944100"/>
              <a:gd name="connsiteY45" fmla="*/ 2170409 h 4927600"/>
              <a:gd name="connsiteX46" fmla="*/ 0 w 9944100"/>
              <a:gd name="connsiteY46" fmla="*/ 1440344 h 4927600"/>
              <a:gd name="connsiteX47" fmla="*/ 0 w 9944100"/>
              <a:gd name="connsiteY47" fmla="*/ 901324 h 4927600"/>
              <a:gd name="connsiteX48" fmla="*/ 0 w 9944100"/>
              <a:gd name="connsiteY48" fmla="*/ 75737 h 49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944100" h="4927600" extrusionOk="0">
                <a:moveTo>
                  <a:pt x="0" y="75737"/>
                </a:moveTo>
                <a:cubicBezTo>
                  <a:pt x="4933" y="32943"/>
                  <a:pt x="41538" y="-3845"/>
                  <a:pt x="75737" y="0"/>
                </a:cubicBezTo>
                <a:cubicBezTo>
                  <a:pt x="346258" y="-27213"/>
                  <a:pt x="506180" y="-13171"/>
                  <a:pt x="677284" y="0"/>
                </a:cubicBezTo>
                <a:cubicBezTo>
                  <a:pt x="848388" y="13171"/>
                  <a:pt x="1141324" y="18600"/>
                  <a:pt x="1474684" y="0"/>
                </a:cubicBezTo>
                <a:cubicBezTo>
                  <a:pt x="1808044" y="-18600"/>
                  <a:pt x="1916703" y="-26479"/>
                  <a:pt x="2076231" y="0"/>
                </a:cubicBezTo>
                <a:cubicBezTo>
                  <a:pt x="2235759" y="26479"/>
                  <a:pt x="2411619" y="10083"/>
                  <a:pt x="2579851" y="0"/>
                </a:cubicBezTo>
                <a:cubicBezTo>
                  <a:pt x="2748083" y="-10083"/>
                  <a:pt x="3079393" y="2411"/>
                  <a:pt x="3475177" y="0"/>
                </a:cubicBezTo>
                <a:cubicBezTo>
                  <a:pt x="3870961" y="-2411"/>
                  <a:pt x="3760182" y="-19858"/>
                  <a:pt x="3880872" y="0"/>
                </a:cubicBezTo>
                <a:cubicBezTo>
                  <a:pt x="4001563" y="19858"/>
                  <a:pt x="4084734" y="9269"/>
                  <a:pt x="4286566" y="0"/>
                </a:cubicBezTo>
                <a:cubicBezTo>
                  <a:pt x="4488398" y="-9269"/>
                  <a:pt x="4634835" y="-28649"/>
                  <a:pt x="4888113" y="0"/>
                </a:cubicBezTo>
                <a:cubicBezTo>
                  <a:pt x="5141391" y="28649"/>
                  <a:pt x="5421228" y="-32753"/>
                  <a:pt x="5587586" y="0"/>
                </a:cubicBezTo>
                <a:cubicBezTo>
                  <a:pt x="5753944" y="32753"/>
                  <a:pt x="5848126" y="930"/>
                  <a:pt x="5993281" y="0"/>
                </a:cubicBezTo>
                <a:cubicBezTo>
                  <a:pt x="6138436" y="-930"/>
                  <a:pt x="6380353" y="-6449"/>
                  <a:pt x="6496902" y="0"/>
                </a:cubicBezTo>
                <a:cubicBezTo>
                  <a:pt x="6613451" y="6449"/>
                  <a:pt x="6816838" y="423"/>
                  <a:pt x="7098449" y="0"/>
                </a:cubicBezTo>
                <a:cubicBezTo>
                  <a:pt x="7380060" y="-423"/>
                  <a:pt x="7604862" y="618"/>
                  <a:pt x="7993775" y="0"/>
                </a:cubicBezTo>
                <a:cubicBezTo>
                  <a:pt x="8382688" y="-618"/>
                  <a:pt x="8574359" y="30509"/>
                  <a:pt x="8889100" y="0"/>
                </a:cubicBezTo>
                <a:cubicBezTo>
                  <a:pt x="9203841" y="-30509"/>
                  <a:pt x="9614133" y="11590"/>
                  <a:pt x="9868363" y="0"/>
                </a:cubicBezTo>
                <a:cubicBezTo>
                  <a:pt x="9917254" y="-7481"/>
                  <a:pt x="9947465" y="32352"/>
                  <a:pt x="9944100" y="75737"/>
                </a:cubicBezTo>
                <a:cubicBezTo>
                  <a:pt x="9971941" y="308620"/>
                  <a:pt x="9968718" y="442055"/>
                  <a:pt x="9944100" y="662518"/>
                </a:cubicBezTo>
                <a:cubicBezTo>
                  <a:pt x="9919482" y="882981"/>
                  <a:pt x="9968076" y="1045429"/>
                  <a:pt x="9944100" y="1344822"/>
                </a:cubicBezTo>
                <a:cubicBezTo>
                  <a:pt x="9920124" y="1644215"/>
                  <a:pt x="9918367" y="1853474"/>
                  <a:pt x="9944100" y="2074887"/>
                </a:cubicBezTo>
                <a:cubicBezTo>
                  <a:pt x="9969833" y="2296301"/>
                  <a:pt x="9947649" y="2407292"/>
                  <a:pt x="9944100" y="2613907"/>
                </a:cubicBezTo>
                <a:cubicBezTo>
                  <a:pt x="9940551" y="2820522"/>
                  <a:pt x="9928774" y="3099202"/>
                  <a:pt x="9944100" y="3343972"/>
                </a:cubicBezTo>
                <a:cubicBezTo>
                  <a:pt x="9959426" y="3588742"/>
                  <a:pt x="9948148" y="3738565"/>
                  <a:pt x="9944100" y="4026276"/>
                </a:cubicBezTo>
                <a:cubicBezTo>
                  <a:pt x="9940052" y="4313987"/>
                  <a:pt x="9948710" y="4615030"/>
                  <a:pt x="9944100" y="4851863"/>
                </a:cubicBezTo>
                <a:cubicBezTo>
                  <a:pt x="9944765" y="4883849"/>
                  <a:pt x="9906796" y="4918680"/>
                  <a:pt x="9868363" y="4927600"/>
                </a:cubicBezTo>
                <a:cubicBezTo>
                  <a:pt x="9607795" y="4891960"/>
                  <a:pt x="9299524" y="4944151"/>
                  <a:pt x="9070963" y="4927600"/>
                </a:cubicBezTo>
                <a:cubicBezTo>
                  <a:pt x="8842402" y="4911049"/>
                  <a:pt x="8780528" y="4946885"/>
                  <a:pt x="8567343" y="4927600"/>
                </a:cubicBezTo>
                <a:cubicBezTo>
                  <a:pt x="8354158" y="4908315"/>
                  <a:pt x="8170272" y="4946215"/>
                  <a:pt x="7965796" y="4927600"/>
                </a:cubicBezTo>
                <a:cubicBezTo>
                  <a:pt x="7761320" y="4908985"/>
                  <a:pt x="7528106" y="4935665"/>
                  <a:pt x="7266322" y="4927600"/>
                </a:cubicBezTo>
                <a:cubicBezTo>
                  <a:pt x="7004538" y="4919535"/>
                  <a:pt x="6798816" y="4916284"/>
                  <a:pt x="6566849" y="4927600"/>
                </a:cubicBezTo>
                <a:cubicBezTo>
                  <a:pt x="6334882" y="4938916"/>
                  <a:pt x="6105201" y="4900923"/>
                  <a:pt x="5867376" y="4927600"/>
                </a:cubicBezTo>
                <a:cubicBezTo>
                  <a:pt x="5629551" y="4954277"/>
                  <a:pt x="5375628" y="4961290"/>
                  <a:pt x="5167903" y="4927600"/>
                </a:cubicBezTo>
                <a:cubicBezTo>
                  <a:pt x="4960178" y="4893910"/>
                  <a:pt x="4781253" y="4941044"/>
                  <a:pt x="4664282" y="4927600"/>
                </a:cubicBezTo>
                <a:cubicBezTo>
                  <a:pt x="4547311" y="4914156"/>
                  <a:pt x="4231926" y="4953585"/>
                  <a:pt x="3866882" y="4927600"/>
                </a:cubicBezTo>
                <a:cubicBezTo>
                  <a:pt x="3501838" y="4901615"/>
                  <a:pt x="3413766" y="4898162"/>
                  <a:pt x="3167409" y="4927600"/>
                </a:cubicBezTo>
                <a:cubicBezTo>
                  <a:pt x="2921052" y="4957038"/>
                  <a:pt x="2715165" y="4905348"/>
                  <a:pt x="2565862" y="4927600"/>
                </a:cubicBezTo>
                <a:cubicBezTo>
                  <a:pt x="2416559" y="4949852"/>
                  <a:pt x="2084813" y="4955791"/>
                  <a:pt x="1866389" y="4927600"/>
                </a:cubicBezTo>
                <a:cubicBezTo>
                  <a:pt x="1647965" y="4899409"/>
                  <a:pt x="1619975" y="4939961"/>
                  <a:pt x="1460694" y="4927600"/>
                </a:cubicBezTo>
                <a:cubicBezTo>
                  <a:pt x="1301413" y="4915239"/>
                  <a:pt x="1103000" y="4924797"/>
                  <a:pt x="957073" y="4927600"/>
                </a:cubicBezTo>
                <a:cubicBezTo>
                  <a:pt x="811146" y="4930403"/>
                  <a:pt x="417878" y="4919396"/>
                  <a:pt x="75737" y="4927600"/>
                </a:cubicBezTo>
                <a:cubicBezTo>
                  <a:pt x="24570" y="4928630"/>
                  <a:pt x="-2137" y="4891374"/>
                  <a:pt x="0" y="4851863"/>
                </a:cubicBezTo>
                <a:cubicBezTo>
                  <a:pt x="-29806" y="4534811"/>
                  <a:pt x="25611" y="4257604"/>
                  <a:pt x="0" y="4074037"/>
                </a:cubicBezTo>
                <a:cubicBezTo>
                  <a:pt x="-25611" y="3890470"/>
                  <a:pt x="-21494" y="3720489"/>
                  <a:pt x="0" y="3487256"/>
                </a:cubicBezTo>
                <a:cubicBezTo>
                  <a:pt x="21494" y="3254023"/>
                  <a:pt x="12682" y="3077747"/>
                  <a:pt x="0" y="2757191"/>
                </a:cubicBezTo>
                <a:cubicBezTo>
                  <a:pt x="-12682" y="2436636"/>
                  <a:pt x="-9932" y="2404715"/>
                  <a:pt x="0" y="2170409"/>
                </a:cubicBezTo>
                <a:cubicBezTo>
                  <a:pt x="9932" y="1936103"/>
                  <a:pt x="-15059" y="1777111"/>
                  <a:pt x="0" y="1440344"/>
                </a:cubicBezTo>
                <a:cubicBezTo>
                  <a:pt x="15059" y="1103578"/>
                  <a:pt x="2437" y="1149181"/>
                  <a:pt x="0" y="901324"/>
                </a:cubicBezTo>
                <a:cubicBezTo>
                  <a:pt x="-2437" y="653467"/>
                  <a:pt x="2992" y="429051"/>
                  <a:pt x="0" y="75737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503794365">
                  <a:prstGeom prst="roundRect">
                    <a:avLst>
                      <a:gd name="adj" fmla="val 15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CA2F504-D5EE-42FB-87D1-1C7DF38E3827}"/>
              </a:ext>
            </a:extLst>
          </p:cNvPr>
          <p:cNvSpPr txBox="1"/>
          <p:nvPr/>
        </p:nvSpPr>
        <p:spPr>
          <a:xfrm>
            <a:off x="4250783" y="2198549"/>
            <a:ext cx="3690434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4000" b="1" dirty="0">
                <a:solidFill>
                  <a:srgbClr val="7C7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עקרונות קצרים</a:t>
            </a:r>
          </a:p>
          <a:p>
            <a:pPr algn="ctr"/>
            <a:r>
              <a:rPr lang="he-IL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עיצוב </a:t>
            </a:r>
            <a:r>
              <a:rPr lang="he-IL" sz="4000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דאשבורד</a:t>
            </a:r>
            <a:endParaRPr lang="he-IL" sz="4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E6E3D0C2-15BA-4DF1-8026-AF0623BFBB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80"/>
          <a:stretch/>
        </p:blipFill>
        <p:spPr>
          <a:xfrm>
            <a:off x="1431960" y="190500"/>
            <a:ext cx="3136829" cy="25634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1093626A-9CB2-462D-9374-93E8EC366EC4}"/>
              </a:ext>
            </a:extLst>
          </p:cNvPr>
          <p:cNvSpPr txBox="1"/>
          <p:nvPr/>
        </p:nvSpPr>
        <p:spPr>
          <a:xfrm>
            <a:off x="1270000" y="5918225"/>
            <a:ext cx="134844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ד"ר הדר רונן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0D99C230-BE4E-49E4-8EB0-D4B83877A8E6}"/>
              </a:ext>
            </a:extLst>
          </p:cNvPr>
          <p:cNvGrpSpPr/>
          <p:nvPr/>
        </p:nvGrpSpPr>
        <p:grpSpPr>
          <a:xfrm>
            <a:off x="2247335" y="3821055"/>
            <a:ext cx="7697329" cy="737979"/>
            <a:chOff x="2235200" y="4090367"/>
            <a:chExt cx="7697329" cy="737979"/>
          </a:xfrm>
        </p:grpSpPr>
        <p:sp>
          <p:nvSpPr>
            <p:cNvPr id="18" name="מלבן 17">
              <a:extLst>
                <a:ext uri="{FF2B5EF4-FFF2-40B4-BE49-F238E27FC236}">
                  <a16:creationId xmlns:a16="http://schemas.microsoft.com/office/drawing/2014/main" id="{01930883-9B45-4A59-B1FD-67ABC273CD7E}"/>
                </a:ext>
              </a:extLst>
            </p:cNvPr>
            <p:cNvSpPr/>
            <p:nvPr/>
          </p:nvSpPr>
          <p:spPr>
            <a:xfrm>
              <a:off x="2667001" y="4120460"/>
              <a:ext cx="6769100" cy="707886"/>
            </a:xfrm>
            <a:custGeom>
              <a:avLst/>
              <a:gdLst>
                <a:gd name="connsiteX0" fmla="*/ 0 w 6769100"/>
                <a:gd name="connsiteY0" fmla="*/ 0 h 707886"/>
                <a:gd name="connsiteX1" fmla="*/ 473837 w 6769100"/>
                <a:gd name="connsiteY1" fmla="*/ 0 h 707886"/>
                <a:gd name="connsiteX2" fmla="*/ 1083056 w 6769100"/>
                <a:gd name="connsiteY2" fmla="*/ 0 h 707886"/>
                <a:gd name="connsiteX3" fmla="*/ 1759966 w 6769100"/>
                <a:gd name="connsiteY3" fmla="*/ 0 h 707886"/>
                <a:gd name="connsiteX4" fmla="*/ 2504567 w 6769100"/>
                <a:gd name="connsiteY4" fmla="*/ 0 h 707886"/>
                <a:gd name="connsiteX5" fmla="*/ 3113786 w 6769100"/>
                <a:gd name="connsiteY5" fmla="*/ 0 h 707886"/>
                <a:gd name="connsiteX6" fmla="*/ 3790696 w 6769100"/>
                <a:gd name="connsiteY6" fmla="*/ 0 h 707886"/>
                <a:gd name="connsiteX7" fmla="*/ 4535297 w 6769100"/>
                <a:gd name="connsiteY7" fmla="*/ 0 h 707886"/>
                <a:gd name="connsiteX8" fmla="*/ 5009134 w 6769100"/>
                <a:gd name="connsiteY8" fmla="*/ 0 h 707886"/>
                <a:gd name="connsiteX9" fmla="*/ 5482971 w 6769100"/>
                <a:gd name="connsiteY9" fmla="*/ 0 h 707886"/>
                <a:gd name="connsiteX10" fmla="*/ 6769100 w 6769100"/>
                <a:gd name="connsiteY10" fmla="*/ 0 h 707886"/>
                <a:gd name="connsiteX11" fmla="*/ 6769100 w 6769100"/>
                <a:gd name="connsiteY11" fmla="*/ 353943 h 707886"/>
                <a:gd name="connsiteX12" fmla="*/ 6769100 w 6769100"/>
                <a:gd name="connsiteY12" fmla="*/ 707886 h 707886"/>
                <a:gd name="connsiteX13" fmla="*/ 5956808 w 6769100"/>
                <a:gd name="connsiteY13" fmla="*/ 707886 h 707886"/>
                <a:gd name="connsiteX14" fmla="*/ 5144516 w 6769100"/>
                <a:gd name="connsiteY14" fmla="*/ 707886 h 707886"/>
                <a:gd name="connsiteX15" fmla="*/ 4332224 w 6769100"/>
                <a:gd name="connsiteY15" fmla="*/ 707886 h 707886"/>
                <a:gd name="connsiteX16" fmla="*/ 3587623 w 6769100"/>
                <a:gd name="connsiteY16" fmla="*/ 707886 h 707886"/>
                <a:gd name="connsiteX17" fmla="*/ 2843022 w 6769100"/>
                <a:gd name="connsiteY17" fmla="*/ 707886 h 707886"/>
                <a:gd name="connsiteX18" fmla="*/ 2369185 w 6769100"/>
                <a:gd name="connsiteY18" fmla="*/ 707886 h 707886"/>
                <a:gd name="connsiteX19" fmla="*/ 1692275 w 6769100"/>
                <a:gd name="connsiteY19" fmla="*/ 707886 h 707886"/>
                <a:gd name="connsiteX20" fmla="*/ 879983 w 6769100"/>
                <a:gd name="connsiteY20" fmla="*/ 707886 h 707886"/>
                <a:gd name="connsiteX21" fmla="*/ 0 w 6769100"/>
                <a:gd name="connsiteY21" fmla="*/ 707886 h 707886"/>
                <a:gd name="connsiteX22" fmla="*/ 0 w 6769100"/>
                <a:gd name="connsiteY22" fmla="*/ 361022 h 707886"/>
                <a:gd name="connsiteX23" fmla="*/ 0 w 6769100"/>
                <a:gd name="connsiteY23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69100" h="707886" fill="none" extrusionOk="0">
                  <a:moveTo>
                    <a:pt x="0" y="0"/>
                  </a:moveTo>
                  <a:cubicBezTo>
                    <a:pt x="144505" y="11384"/>
                    <a:pt x="342647" y="-2690"/>
                    <a:pt x="473837" y="0"/>
                  </a:cubicBezTo>
                  <a:cubicBezTo>
                    <a:pt x="605027" y="2690"/>
                    <a:pt x="844302" y="23126"/>
                    <a:pt x="1083056" y="0"/>
                  </a:cubicBezTo>
                  <a:cubicBezTo>
                    <a:pt x="1321810" y="-23126"/>
                    <a:pt x="1607638" y="11520"/>
                    <a:pt x="1759966" y="0"/>
                  </a:cubicBezTo>
                  <a:cubicBezTo>
                    <a:pt x="1912294" y="-11520"/>
                    <a:pt x="2157627" y="-12802"/>
                    <a:pt x="2504567" y="0"/>
                  </a:cubicBezTo>
                  <a:cubicBezTo>
                    <a:pt x="2851507" y="12802"/>
                    <a:pt x="2844985" y="-20558"/>
                    <a:pt x="3113786" y="0"/>
                  </a:cubicBezTo>
                  <a:cubicBezTo>
                    <a:pt x="3382587" y="20558"/>
                    <a:pt x="3584884" y="27529"/>
                    <a:pt x="3790696" y="0"/>
                  </a:cubicBezTo>
                  <a:cubicBezTo>
                    <a:pt x="3996508" y="-27529"/>
                    <a:pt x="4173357" y="1402"/>
                    <a:pt x="4535297" y="0"/>
                  </a:cubicBezTo>
                  <a:cubicBezTo>
                    <a:pt x="4897237" y="-1402"/>
                    <a:pt x="4832166" y="-296"/>
                    <a:pt x="5009134" y="0"/>
                  </a:cubicBezTo>
                  <a:cubicBezTo>
                    <a:pt x="5186102" y="296"/>
                    <a:pt x="5361173" y="12544"/>
                    <a:pt x="5482971" y="0"/>
                  </a:cubicBezTo>
                  <a:cubicBezTo>
                    <a:pt x="5604769" y="-12544"/>
                    <a:pt x="6487254" y="30264"/>
                    <a:pt x="6769100" y="0"/>
                  </a:cubicBezTo>
                  <a:cubicBezTo>
                    <a:pt x="6768854" y="122492"/>
                    <a:pt x="6781801" y="255598"/>
                    <a:pt x="6769100" y="353943"/>
                  </a:cubicBezTo>
                  <a:cubicBezTo>
                    <a:pt x="6756399" y="452288"/>
                    <a:pt x="6764885" y="586454"/>
                    <a:pt x="6769100" y="707886"/>
                  </a:cubicBezTo>
                  <a:cubicBezTo>
                    <a:pt x="6581117" y="698694"/>
                    <a:pt x="6321365" y="738533"/>
                    <a:pt x="5956808" y="707886"/>
                  </a:cubicBezTo>
                  <a:cubicBezTo>
                    <a:pt x="5592251" y="677239"/>
                    <a:pt x="5376966" y="693147"/>
                    <a:pt x="5144516" y="707886"/>
                  </a:cubicBezTo>
                  <a:cubicBezTo>
                    <a:pt x="4912066" y="722625"/>
                    <a:pt x="4535920" y="699251"/>
                    <a:pt x="4332224" y="707886"/>
                  </a:cubicBezTo>
                  <a:cubicBezTo>
                    <a:pt x="4128528" y="716521"/>
                    <a:pt x="3897491" y="736824"/>
                    <a:pt x="3587623" y="707886"/>
                  </a:cubicBezTo>
                  <a:cubicBezTo>
                    <a:pt x="3277755" y="678948"/>
                    <a:pt x="3161314" y="685303"/>
                    <a:pt x="2843022" y="707886"/>
                  </a:cubicBezTo>
                  <a:cubicBezTo>
                    <a:pt x="2524730" y="730469"/>
                    <a:pt x="2493827" y="730907"/>
                    <a:pt x="2369185" y="707886"/>
                  </a:cubicBezTo>
                  <a:cubicBezTo>
                    <a:pt x="2244543" y="684865"/>
                    <a:pt x="1853248" y="714005"/>
                    <a:pt x="1692275" y="707886"/>
                  </a:cubicBezTo>
                  <a:cubicBezTo>
                    <a:pt x="1531302" y="701768"/>
                    <a:pt x="1123181" y="701749"/>
                    <a:pt x="879983" y="707886"/>
                  </a:cubicBezTo>
                  <a:cubicBezTo>
                    <a:pt x="636785" y="714023"/>
                    <a:pt x="405643" y="719907"/>
                    <a:pt x="0" y="707886"/>
                  </a:cubicBezTo>
                  <a:cubicBezTo>
                    <a:pt x="204" y="592372"/>
                    <a:pt x="-6645" y="530932"/>
                    <a:pt x="0" y="361022"/>
                  </a:cubicBezTo>
                  <a:cubicBezTo>
                    <a:pt x="6645" y="191112"/>
                    <a:pt x="-15058" y="128242"/>
                    <a:pt x="0" y="0"/>
                  </a:cubicBezTo>
                  <a:close/>
                </a:path>
                <a:path w="6769100" h="707886" stroke="0" extrusionOk="0">
                  <a:moveTo>
                    <a:pt x="0" y="0"/>
                  </a:moveTo>
                  <a:cubicBezTo>
                    <a:pt x="179989" y="34632"/>
                    <a:pt x="582521" y="2800"/>
                    <a:pt x="812292" y="0"/>
                  </a:cubicBezTo>
                  <a:cubicBezTo>
                    <a:pt x="1042063" y="-2800"/>
                    <a:pt x="1324353" y="-9815"/>
                    <a:pt x="1556893" y="0"/>
                  </a:cubicBezTo>
                  <a:cubicBezTo>
                    <a:pt x="1789433" y="9815"/>
                    <a:pt x="2152366" y="-2335"/>
                    <a:pt x="2301494" y="0"/>
                  </a:cubicBezTo>
                  <a:cubicBezTo>
                    <a:pt x="2450622" y="2335"/>
                    <a:pt x="2714865" y="-15988"/>
                    <a:pt x="3113786" y="0"/>
                  </a:cubicBezTo>
                  <a:cubicBezTo>
                    <a:pt x="3512707" y="15988"/>
                    <a:pt x="3538333" y="-1912"/>
                    <a:pt x="3655314" y="0"/>
                  </a:cubicBezTo>
                  <a:cubicBezTo>
                    <a:pt x="3772295" y="1912"/>
                    <a:pt x="4022490" y="-5337"/>
                    <a:pt x="4129151" y="0"/>
                  </a:cubicBezTo>
                  <a:cubicBezTo>
                    <a:pt x="4235812" y="5337"/>
                    <a:pt x="4422718" y="20649"/>
                    <a:pt x="4602988" y="0"/>
                  </a:cubicBezTo>
                  <a:cubicBezTo>
                    <a:pt x="4783258" y="-20649"/>
                    <a:pt x="5189172" y="18239"/>
                    <a:pt x="5347589" y="0"/>
                  </a:cubicBezTo>
                  <a:cubicBezTo>
                    <a:pt x="5506006" y="-18239"/>
                    <a:pt x="5914204" y="17559"/>
                    <a:pt x="6159881" y="0"/>
                  </a:cubicBezTo>
                  <a:cubicBezTo>
                    <a:pt x="6405558" y="-17559"/>
                    <a:pt x="6552160" y="13586"/>
                    <a:pt x="6769100" y="0"/>
                  </a:cubicBezTo>
                  <a:cubicBezTo>
                    <a:pt x="6764159" y="112059"/>
                    <a:pt x="6751381" y="200499"/>
                    <a:pt x="6769100" y="368101"/>
                  </a:cubicBezTo>
                  <a:cubicBezTo>
                    <a:pt x="6786819" y="535703"/>
                    <a:pt x="6778679" y="611213"/>
                    <a:pt x="6769100" y="707886"/>
                  </a:cubicBezTo>
                  <a:cubicBezTo>
                    <a:pt x="6498909" y="744266"/>
                    <a:pt x="6246406" y="698901"/>
                    <a:pt x="5956808" y="707886"/>
                  </a:cubicBezTo>
                  <a:cubicBezTo>
                    <a:pt x="5667210" y="716871"/>
                    <a:pt x="5413463" y="710682"/>
                    <a:pt x="5144516" y="707886"/>
                  </a:cubicBezTo>
                  <a:cubicBezTo>
                    <a:pt x="4875569" y="705090"/>
                    <a:pt x="4765642" y="704290"/>
                    <a:pt x="4399915" y="707886"/>
                  </a:cubicBezTo>
                  <a:cubicBezTo>
                    <a:pt x="4034188" y="711482"/>
                    <a:pt x="4107835" y="709267"/>
                    <a:pt x="3926078" y="707886"/>
                  </a:cubicBezTo>
                  <a:cubicBezTo>
                    <a:pt x="3744321" y="706505"/>
                    <a:pt x="3569376" y="694833"/>
                    <a:pt x="3452241" y="707886"/>
                  </a:cubicBezTo>
                  <a:cubicBezTo>
                    <a:pt x="3335106" y="720939"/>
                    <a:pt x="2915074" y="679748"/>
                    <a:pt x="2775331" y="707886"/>
                  </a:cubicBezTo>
                  <a:cubicBezTo>
                    <a:pt x="2635588" y="736025"/>
                    <a:pt x="2397451" y="706847"/>
                    <a:pt x="2166112" y="707886"/>
                  </a:cubicBezTo>
                  <a:cubicBezTo>
                    <a:pt x="1934773" y="708925"/>
                    <a:pt x="1913272" y="730233"/>
                    <a:pt x="1692275" y="707886"/>
                  </a:cubicBezTo>
                  <a:cubicBezTo>
                    <a:pt x="1471278" y="685539"/>
                    <a:pt x="1398805" y="732801"/>
                    <a:pt x="1150747" y="707886"/>
                  </a:cubicBezTo>
                  <a:cubicBezTo>
                    <a:pt x="902689" y="682971"/>
                    <a:pt x="302920" y="665658"/>
                    <a:pt x="0" y="707886"/>
                  </a:cubicBezTo>
                  <a:cubicBezTo>
                    <a:pt x="8002" y="626068"/>
                    <a:pt x="7417" y="530869"/>
                    <a:pt x="0" y="361022"/>
                  </a:cubicBezTo>
                  <a:cubicBezTo>
                    <a:pt x="-7417" y="191175"/>
                    <a:pt x="-15984" y="155375"/>
                    <a:pt x="0" y="0"/>
                  </a:cubicBezTo>
                  <a:close/>
                </a:path>
              </a:pathLst>
            </a:custGeom>
            <a:solidFill>
              <a:srgbClr val="7C777B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290241910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AFA73A22-D592-4617-BE73-A365B2637A02}"/>
                </a:ext>
              </a:extLst>
            </p:cNvPr>
            <p:cNvSpPr txBox="1"/>
            <p:nvPr/>
          </p:nvSpPr>
          <p:spPr>
            <a:xfrm>
              <a:off x="2235200" y="4090367"/>
              <a:ext cx="7697329" cy="70788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3# </a:t>
              </a:r>
              <a:r>
                <a:rPr lang="he-IL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הירארכיה ויזואלית</a:t>
              </a:r>
            </a:p>
          </p:txBody>
        </p:sp>
      </p:grp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00042EED-ACE1-4C27-A95B-8AA27D47E44C}"/>
              </a:ext>
            </a:extLst>
          </p:cNvPr>
          <p:cNvSpPr txBox="1"/>
          <p:nvPr/>
        </p:nvSpPr>
        <p:spPr>
          <a:xfrm>
            <a:off x="4838837" y="4619909"/>
            <a:ext cx="244971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3600" b="1" dirty="0">
                <a:solidFill>
                  <a:srgbClr val="7C7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 חשוב יותר</a:t>
            </a:r>
            <a:endParaRPr lang="he-IL" sz="36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שמע 5">
            <a:hlinkClick r:id="" action="ppaction://media"/>
            <a:extLst>
              <a:ext uri="{FF2B5EF4-FFF2-40B4-BE49-F238E27FC236}">
                <a16:creationId xmlns:a16="http://schemas.microsoft.com/office/drawing/2014/main" id="{722CAF42-5E53-426F-BAE7-E01B501A59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99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68508">
        <p159:morph option="byObject"/>
      </p:transition>
    </mc:Choice>
    <mc:Fallback>
      <p:transition spd="slow" advTm="685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7768D35-ED09-41C2-8A95-A07F9FEC4010}"/>
              </a:ext>
            </a:extLst>
          </p:cNvPr>
          <p:cNvSpPr/>
          <p:nvPr/>
        </p:nvSpPr>
        <p:spPr>
          <a:xfrm>
            <a:off x="977900" y="714375"/>
            <a:ext cx="9944100" cy="5588913"/>
          </a:xfrm>
          <a:custGeom>
            <a:avLst/>
            <a:gdLst>
              <a:gd name="connsiteX0" fmla="*/ 0 w 9944100"/>
              <a:gd name="connsiteY0" fmla="*/ 85902 h 5588913"/>
              <a:gd name="connsiteX1" fmla="*/ 85902 w 9944100"/>
              <a:gd name="connsiteY1" fmla="*/ 0 h 5588913"/>
              <a:gd name="connsiteX2" fmla="*/ 686200 w 9944100"/>
              <a:gd name="connsiteY2" fmla="*/ 0 h 5588913"/>
              <a:gd name="connsiteX3" fmla="*/ 1481944 w 9944100"/>
              <a:gd name="connsiteY3" fmla="*/ 0 h 5588913"/>
              <a:gd name="connsiteX4" fmla="*/ 2082242 w 9944100"/>
              <a:gd name="connsiteY4" fmla="*/ 0 h 5588913"/>
              <a:gd name="connsiteX5" fmla="*/ 2584818 w 9944100"/>
              <a:gd name="connsiteY5" fmla="*/ 0 h 5588913"/>
              <a:gd name="connsiteX6" fmla="*/ 3478285 w 9944100"/>
              <a:gd name="connsiteY6" fmla="*/ 0 h 5588913"/>
              <a:gd name="connsiteX7" fmla="*/ 3883137 w 9944100"/>
              <a:gd name="connsiteY7" fmla="*/ 0 h 5588913"/>
              <a:gd name="connsiteX8" fmla="*/ 4287989 w 9944100"/>
              <a:gd name="connsiteY8" fmla="*/ 0 h 5588913"/>
              <a:gd name="connsiteX9" fmla="*/ 4888287 w 9944100"/>
              <a:gd name="connsiteY9" fmla="*/ 0 h 5588913"/>
              <a:gd name="connsiteX10" fmla="*/ 5586309 w 9944100"/>
              <a:gd name="connsiteY10" fmla="*/ 0 h 5588913"/>
              <a:gd name="connsiteX11" fmla="*/ 5991161 w 9944100"/>
              <a:gd name="connsiteY11" fmla="*/ 0 h 5588913"/>
              <a:gd name="connsiteX12" fmla="*/ 6493736 w 9944100"/>
              <a:gd name="connsiteY12" fmla="*/ 0 h 5588913"/>
              <a:gd name="connsiteX13" fmla="*/ 7094034 w 9944100"/>
              <a:gd name="connsiteY13" fmla="*/ 0 h 5588913"/>
              <a:gd name="connsiteX14" fmla="*/ 7987501 w 9944100"/>
              <a:gd name="connsiteY14" fmla="*/ 0 h 5588913"/>
              <a:gd name="connsiteX15" fmla="*/ 8880968 w 9944100"/>
              <a:gd name="connsiteY15" fmla="*/ 0 h 5588913"/>
              <a:gd name="connsiteX16" fmla="*/ 9858198 w 9944100"/>
              <a:gd name="connsiteY16" fmla="*/ 0 h 5588913"/>
              <a:gd name="connsiteX17" fmla="*/ 9944100 w 9944100"/>
              <a:gd name="connsiteY17" fmla="*/ 85902 h 5588913"/>
              <a:gd name="connsiteX18" fmla="*/ 9944100 w 9944100"/>
              <a:gd name="connsiteY18" fmla="*/ 654698 h 5588913"/>
              <a:gd name="connsiteX19" fmla="*/ 9944100 w 9944100"/>
              <a:gd name="connsiteY19" fmla="*/ 1331837 h 5588913"/>
              <a:gd name="connsiteX20" fmla="*/ 9944100 w 9944100"/>
              <a:gd name="connsiteY20" fmla="*/ 2063147 h 5588913"/>
              <a:gd name="connsiteX21" fmla="*/ 9944100 w 9944100"/>
              <a:gd name="connsiteY21" fmla="*/ 2577772 h 5588913"/>
              <a:gd name="connsiteX22" fmla="*/ 9944100 w 9944100"/>
              <a:gd name="connsiteY22" fmla="*/ 3309082 h 5588913"/>
              <a:gd name="connsiteX23" fmla="*/ 9944100 w 9944100"/>
              <a:gd name="connsiteY23" fmla="*/ 3986220 h 5588913"/>
              <a:gd name="connsiteX24" fmla="*/ 9944100 w 9944100"/>
              <a:gd name="connsiteY24" fmla="*/ 4717530 h 5588913"/>
              <a:gd name="connsiteX25" fmla="*/ 9944100 w 9944100"/>
              <a:gd name="connsiteY25" fmla="*/ 5503011 h 5588913"/>
              <a:gd name="connsiteX26" fmla="*/ 9858198 w 9944100"/>
              <a:gd name="connsiteY26" fmla="*/ 5588913 h 5588913"/>
              <a:gd name="connsiteX27" fmla="*/ 8964731 w 9944100"/>
              <a:gd name="connsiteY27" fmla="*/ 5588913 h 5588913"/>
              <a:gd name="connsiteX28" fmla="*/ 8364433 w 9944100"/>
              <a:gd name="connsiteY28" fmla="*/ 5588913 h 5588913"/>
              <a:gd name="connsiteX29" fmla="*/ 7666412 w 9944100"/>
              <a:gd name="connsiteY29" fmla="*/ 5588913 h 5588913"/>
              <a:gd name="connsiteX30" fmla="*/ 6968390 w 9944100"/>
              <a:gd name="connsiteY30" fmla="*/ 5588913 h 5588913"/>
              <a:gd name="connsiteX31" fmla="*/ 6270369 w 9944100"/>
              <a:gd name="connsiteY31" fmla="*/ 5588913 h 5588913"/>
              <a:gd name="connsiteX32" fmla="*/ 5572348 w 9944100"/>
              <a:gd name="connsiteY32" fmla="*/ 5588913 h 5588913"/>
              <a:gd name="connsiteX33" fmla="*/ 5069773 w 9944100"/>
              <a:gd name="connsiteY33" fmla="*/ 5588913 h 5588913"/>
              <a:gd name="connsiteX34" fmla="*/ 4274029 w 9944100"/>
              <a:gd name="connsiteY34" fmla="*/ 5588913 h 5588913"/>
              <a:gd name="connsiteX35" fmla="*/ 3576008 w 9944100"/>
              <a:gd name="connsiteY35" fmla="*/ 5588913 h 5588913"/>
              <a:gd name="connsiteX36" fmla="*/ 2975710 w 9944100"/>
              <a:gd name="connsiteY36" fmla="*/ 5588913 h 5588913"/>
              <a:gd name="connsiteX37" fmla="*/ 2277688 w 9944100"/>
              <a:gd name="connsiteY37" fmla="*/ 5588913 h 5588913"/>
              <a:gd name="connsiteX38" fmla="*/ 1872836 w 9944100"/>
              <a:gd name="connsiteY38" fmla="*/ 5588913 h 5588913"/>
              <a:gd name="connsiteX39" fmla="*/ 1370261 w 9944100"/>
              <a:gd name="connsiteY39" fmla="*/ 5588913 h 5588913"/>
              <a:gd name="connsiteX40" fmla="*/ 867686 w 9944100"/>
              <a:gd name="connsiteY40" fmla="*/ 5588913 h 5588913"/>
              <a:gd name="connsiteX41" fmla="*/ 85902 w 9944100"/>
              <a:gd name="connsiteY41" fmla="*/ 5588913 h 5588913"/>
              <a:gd name="connsiteX42" fmla="*/ 0 w 9944100"/>
              <a:gd name="connsiteY42" fmla="*/ 5503011 h 5588913"/>
              <a:gd name="connsiteX43" fmla="*/ 0 w 9944100"/>
              <a:gd name="connsiteY43" fmla="*/ 4825872 h 5588913"/>
              <a:gd name="connsiteX44" fmla="*/ 0 w 9944100"/>
              <a:gd name="connsiteY44" fmla="*/ 4094563 h 5588913"/>
              <a:gd name="connsiteX45" fmla="*/ 0 w 9944100"/>
              <a:gd name="connsiteY45" fmla="*/ 3525766 h 5588913"/>
              <a:gd name="connsiteX46" fmla="*/ 0 w 9944100"/>
              <a:gd name="connsiteY46" fmla="*/ 2794457 h 5588913"/>
              <a:gd name="connsiteX47" fmla="*/ 0 w 9944100"/>
              <a:gd name="connsiteY47" fmla="*/ 2279831 h 5588913"/>
              <a:gd name="connsiteX48" fmla="*/ 0 w 9944100"/>
              <a:gd name="connsiteY48" fmla="*/ 1548521 h 5588913"/>
              <a:gd name="connsiteX49" fmla="*/ 0 w 9944100"/>
              <a:gd name="connsiteY49" fmla="*/ 979725 h 5588913"/>
              <a:gd name="connsiteX50" fmla="*/ 0 w 9944100"/>
              <a:gd name="connsiteY50" fmla="*/ 85902 h 558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944100" h="5588913" extrusionOk="0">
                <a:moveTo>
                  <a:pt x="0" y="85902"/>
                </a:moveTo>
                <a:cubicBezTo>
                  <a:pt x="9432" y="36614"/>
                  <a:pt x="41975" y="-1772"/>
                  <a:pt x="85902" y="0"/>
                </a:cubicBezTo>
                <a:cubicBezTo>
                  <a:pt x="259866" y="-14912"/>
                  <a:pt x="405132" y="10950"/>
                  <a:pt x="686200" y="0"/>
                </a:cubicBezTo>
                <a:cubicBezTo>
                  <a:pt x="967268" y="-10950"/>
                  <a:pt x="1113241" y="49"/>
                  <a:pt x="1481944" y="0"/>
                </a:cubicBezTo>
                <a:cubicBezTo>
                  <a:pt x="1850647" y="-49"/>
                  <a:pt x="1959496" y="14709"/>
                  <a:pt x="2082242" y="0"/>
                </a:cubicBezTo>
                <a:cubicBezTo>
                  <a:pt x="2204988" y="-14709"/>
                  <a:pt x="2467537" y="20968"/>
                  <a:pt x="2584818" y="0"/>
                </a:cubicBezTo>
                <a:cubicBezTo>
                  <a:pt x="2702099" y="-20968"/>
                  <a:pt x="3298518" y="28930"/>
                  <a:pt x="3478285" y="0"/>
                </a:cubicBezTo>
                <a:cubicBezTo>
                  <a:pt x="3658052" y="-28930"/>
                  <a:pt x="3784142" y="139"/>
                  <a:pt x="3883137" y="0"/>
                </a:cubicBezTo>
                <a:cubicBezTo>
                  <a:pt x="3982132" y="-139"/>
                  <a:pt x="4187950" y="-5480"/>
                  <a:pt x="4287989" y="0"/>
                </a:cubicBezTo>
                <a:cubicBezTo>
                  <a:pt x="4388028" y="5480"/>
                  <a:pt x="4733704" y="-4863"/>
                  <a:pt x="4888287" y="0"/>
                </a:cubicBezTo>
                <a:cubicBezTo>
                  <a:pt x="5042870" y="4863"/>
                  <a:pt x="5394523" y="14682"/>
                  <a:pt x="5586309" y="0"/>
                </a:cubicBezTo>
                <a:cubicBezTo>
                  <a:pt x="5778095" y="-14682"/>
                  <a:pt x="5859679" y="3856"/>
                  <a:pt x="5991161" y="0"/>
                </a:cubicBezTo>
                <a:cubicBezTo>
                  <a:pt x="6122643" y="-3856"/>
                  <a:pt x="6317251" y="10162"/>
                  <a:pt x="6493736" y="0"/>
                </a:cubicBezTo>
                <a:cubicBezTo>
                  <a:pt x="6670222" y="-10162"/>
                  <a:pt x="6823531" y="-12102"/>
                  <a:pt x="7094034" y="0"/>
                </a:cubicBezTo>
                <a:cubicBezTo>
                  <a:pt x="7364537" y="12102"/>
                  <a:pt x="7779260" y="10856"/>
                  <a:pt x="7987501" y="0"/>
                </a:cubicBezTo>
                <a:cubicBezTo>
                  <a:pt x="8195742" y="-10856"/>
                  <a:pt x="8567202" y="32430"/>
                  <a:pt x="8880968" y="0"/>
                </a:cubicBezTo>
                <a:cubicBezTo>
                  <a:pt x="9194734" y="-32430"/>
                  <a:pt x="9615634" y="-6654"/>
                  <a:pt x="9858198" y="0"/>
                </a:cubicBezTo>
                <a:cubicBezTo>
                  <a:pt x="9912915" y="-7705"/>
                  <a:pt x="9953985" y="33886"/>
                  <a:pt x="9944100" y="85902"/>
                </a:cubicBezTo>
                <a:cubicBezTo>
                  <a:pt x="9942854" y="227459"/>
                  <a:pt x="9952216" y="461171"/>
                  <a:pt x="9944100" y="654698"/>
                </a:cubicBezTo>
                <a:cubicBezTo>
                  <a:pt x="9935984" y="848225"/>
                  <a:pt x="9924305" y="1034669"/>
                  <a:pt x="9944100" y="1331837"/>
                </a:cubicBezTo>
                <a:cubicBezTo>
                  <a:pt x="9963895" y="1629005"/>
                  <a:pt x="9911012" y="1731005"/>
                  <a:pt x="9944100" y="2063147"/>
                </a:cubicBezTo>
                <a:cubicBezTo>
                  <a:pt x="9977189" y="2395289"/>
                  <a:pt x="9937263" y="2425754"/>
                  <a:pt x="9944100" y="2577772"/>
                </a:cubicBezTo>
                <a:cubicBezTo>
                  <a:pt x="9950937" y="2729791"/>
                  <a:pt x="9923621" y="3128158"/>
                  <a:pt x="9944100" y="3309082"/>
                </a:cubicBezTo>
                <a:cubicBezTo>
                  <a:pt x="9964580" y="3490006"/>
                  <a:pt x="9915866" y="3810345"/>
                  <a:pt x="9944100" y="3986220"/>
                </a:cubicBezTo>
                <a:cubicBezTo>
                  <a:pt x="9972334" y="4162095"/>
                  <a:pt x="9924791" y="4481024"/>
                  <a:pt x="9944100" y="4717530"/>
                </a:cubicBezTo>
                <a:cubicBezTo>
                  <a:pt x="9963410" y="4954036"/>
                  <a:pt x="9911890" y="5278766"/>
                  <a:pt x="9944100" y="5503011"/>
                </a:cubicBezTo>
                <a:cubicBezTo>
                  <a:pt x="9948740" y="5539737"/>
                  <a:pt x="9900713" y="5589557"/>
                  <a:pt x="9858198" y="5588913"/>
                </a:cubicBezTo>
                <a:cubicBezTo>
                  <a:pt x="9550987" y="5617440"/>
                  <a:pt x="9150247" y="5582084"/>
                  <a:pt x="8964731" y="5588913"/>
                </a:cubicBezTo>
                <a:cubicBezTo>
                  <a:pt x="8779215" y="5595742"/>
                  <a:pt x="8485715" y="5568938"/>
                  <a:pt x="8364433" y="5588913"/>
                </a:cubicBezTo>
                <a:cubicBezTo>
                  <a:pt x="8243151" y="5608888"/>
                  <a:pt x="7868115" y="5588651"/>
                  <a:pt x="7666412" y="5588913"/>
                </a:cubicBezTo>
                <a:cubicBezTo>
                  <a:pt x="7464709" y="5589175"/>
                  <a:pt x="7218820" y="5569681"/>
                  <a:pt x="6968390" y="5588913"/>
                </a:cubicBezTo>
                <a:cubicBezTo>
                  <a:pt x="6717960" y="5608145"/>
                  <a:pt x="6580183" y="5558974"/>
                  <a:pt x="6270369" y="5588913"/>
                </a:cubicBezTo>
                <a:cubicBezTo>
                  <a:pt x="5960555" y="5618852"/>
                  <a:pt x="5783933" y="5610545"/>
                  <a:pt x="5572348" y="5588913"/>
                </a:cubicBezTo>
                <a:cubicBezTo>
                  <a:pt x="5360763" y="5567281"/>
                  <a:pt x="5234265" y="5607061"/>
                  <a:pt x="5069773" y="5588913"/>
                </a:cubicBezTo>
                <a:cubicBezTo>
                  <a:pt x="4905281" y="5570765"/>
                  <a:pt x="4644963" y="5550973"/>
                  <a:pt x="4274029" y="5588913"/>
                </a:cubicBezTo>
                <a:cubicBezTo>
                  <a:pt x="3903095" y="5626853"/>
                  <a:pt x="3759691" y="5572079"/>
                  <a:pt x="3576008" y="5588913"/>
                </a:cubicBezTo>
                <a:cubicBezTo>
                  <a:pt x="3392325" y="5605747"/>
                  <a:pt x="3198162" y="5575714"/>
                  <a:pt x="2975710" y="5588913"/>
                </a:cubicBezTo>
                <a:cubicBezTo>
                  <a:pt x="2753258" y="5602112"/>
                  <a:pt x="2623354" y="5574411"/>
                  <a:pt x="2277688" y="5588913"/>
                </a:cubicBezTo>
                <a:cubicBezTo>
                  <a:pt x="1932022" y="5603415"/>
                  <a:pt x="1973008" y="5582892"/>
                  <a:pt x="1872836" y="5588913"/>
                </a:cubicBezTo>
                <a:cubicBezTo>
                  <a:pt x="1772664" y="5594934"/>
                  <a:pt x="1558313" y="5593618"/>
                  <a:pt x="1370261" y="5588913"/>
                </a:cubicBezTo>
                <a:cubicBezTo>
                  <a:pt x="1182210" y="5584208"/>
                  <a:pt x="1115328" y="5606516"/>
                  <a:pt x="867686" y="5588913"/>
                </a:cubicBezTo>
                <a:cubicBezTo>
                  <a:pt x="620045" y="5571310"/>
                  <a:pt x="369543" y="5555563"/>
                  <a:pt x="85902" y="5588913"/>
                </a:cubicBezTo>
                <a:cubicBezTo>
                  <a:pt x="45894" y="5590050"/>
                  <a:pt x="2493" y="5543651"/>
                  <a:pt x="0" y="5503011"/>
                </a:cubicBezTo>
                <a:cubicBezTo>
                  <a:pt x="18169" y="5190552"/>
                  <a:pt x="5189" y="5073420"/>
                  <a:pt x="0" y="4825872"/>
                </a:cubicBezTo>
                <a:cubicBezTo>
                  <a:pt x="-5189" y="4578324"/>
                  <a:pt x="-9821" y="4351331"/>
                  <a:pt x="0" y="4094563"/>
                </a:cubicBezTo>
                <a:cubicBezTo>
                  <a:pt x="9821" y="3837795"/>
                  <a:pt x="21464" y="3737799"/>
                  <a:pt x="0" y="3525766"/>
                </a:cubicBezTo>
                <a:cubicBezTo>
                  <a:pt x="-21464" y="3313733"/>
                  <a:pt x="-5823" y="2990365"/>
                  <a:pt x="0" y="2794457"/>
                </a:cubicBezTo>
                <a:cubicBezTo>
                  <a:pt x="5823" y="2598549"/>
                  <a:pt x="21861" y="2450751"/>
                  <a:pt x="0" y="2279831"/>
                </a:cubicBezTo>
                <a:cubicBezTo>
                  <a:pt x="-21861" y="2108911"/>
                  <a:pt x="-35325" y="1902021"/>
                  <a:pt x="0" y="1548521"/>
                </a:cubicBezTo>
                <a:cubicBezTo>
                  <a:pt x="35325" y="1195021"/>
                  <a:pt x="-23739" y="1228158"/>
                  <a:pt x="0" y="979725"/>
                </a:cubicBezTo>
                <a:cubicBezTo>
                  <a:pt x="23739" y="731292"/>
                  <a:pt x="9197" y="496654"/>
                  <a:pt x="0" y="85902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sd="503794365">
                  <a:prstGeom prst="roundRect">
                    <a:avLst>
                      <a:gd name="adj" fmla="val 153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1207F722-73E3-4091-AF19-7F7CF210114B}"/>
              </a:ext>
            </a:extLst>
          </p:cNvPr>
          <p:cNvGrpSpPr/>
          <p:nvPr/>
        </p:nvGrpSpPr>
        <p:grpSpPr>
          <a:xfrm>
            <a:off x="1952625" y="344453"/>
            <a:ext cx="7697329" cy="737979"/>
            <a:chOff x="2235200" y="4090367"/>
            <a:chExt cx="7697329" cy="737979"/>
          </a:xfrm>
        </p:grpSpPr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8AFAC446-5EF1-40AA-A555-049B1845FAAB}"/>
                </a:ext>
              </a:extLst>
            </p:cNvPr>
            <p:cNvSpPr/>
            <p:nvPr/>
          </p:nvSpPr>
          <p:spPr>
            <a:xfrm>
              <a:off x="2667001" y="4120460"/>
              <a:ext cx="6769100" cy="707886"/>
            </a:xfrm>
            <a:custGeom>
              <a:avLst/>
              <a:gdLst>
                <a:gd name="connsiteX0" fmla="*/ 0 w 6769100"/>
                <a:gd name="connsiteY0" fmla="*/ 0 h 707886"/>
                <a:gd name="connsiteX1" fmla="*/ 473837 w 6769100"/>
                <a:gd name="connsiteY1" fmla="*/ 0 h 707886"/>
                <a:gd name="connsiteX2" fmla="*/ 1083056 w 6769100"/>
                <a:gd name="connsiteY2" fmla="*/ 0 h 707886"/>
                <a:gd name="connsiteX3" fmla="*/ 1759966 w 6769100"/>
                <a:gd name="connsiteY3" fmla="*/ 0 h 707886"/>
                <a:gd name="connsiteX4" fmla="*/ 2504567 w 6769100"/>
                <a:gd name="connsiteY4" fmla="*/ 0 h 707886"/>
                <a:gd name="connsiteX5" fmla="*/ 3113786 w 6769100"/>
                <a:gd name="connsiteY5" fmla="*/ 0 h 707886"/>
                <a:gd name="connsiteX6" fmla="*/ 3790696 w 6769100"/>
                <a:gd name="connsiteY6" fmla="*/ 0 h 707886"/>
                <a:gd name="connsiteX7" fmla="*/ 4535297 w 6769100"/>
                <a:gd name="connsiteY7" fmla="*/ 0 h 707886"/>
                <a:gd name="connsiteX8" fmla="*/ 5009134 w 6769100"/>
                <a:gd name="connsiteY8" fmla="*/ 0 h 707886"/>
                <a:gd name="connsiteX9" fmla="*/ 5482971 w 6769100"/>
                <a:gd name="connsiteY9" fmla="*/ 0 h 707886"/>
                <a:gd name="connsiteX10" fmla="*/ 6769100 w 6769100"/>
                <a:gd name="connsiteY10" fmla="*/ 0 h 707886"/>
                <a:gd name="connsiteX11" fmla="*/ 6769100 w 6769100"/>
                <a:gd name="connsiteY11" fmla="*/ 353943 h 707886"/>
                <a:gd name="connsiteX12" fmla="*/ 6769100 w 6769100"/>
                <a:gd name="connsiteY12" fmla="*/ 707886 h 707886"/>
                <a:gd name="connsiteX13" fmla="*/ 5956808 w 6769100"/>
                <a:gd name="connsiteY13" fmla="*/ 707886 h 707886"/>
                <a:gd name="connsiteX14" fmla="*/ 5144516 w 6769100"/>
                <a:gd name="connsiteY14" fmla="*/ 707886 h 707886"/>
                <a:gd name="connsiteX15" fmla="*/ 4332224 w 6769100"/>
                <a:gd name="connsiteY15" fmla="*/ 707886 h 707886"/>
                <a:gd name="connsiteX16" fmla="*/ 3587623 w 6769100"/>
                <a:gd name="connsiteY16" fmla="*/ 707886 h 707886"/>
                <a:gd name="connsiteX17" fmla="*/ 2843022 w 6769100"/>
                <a:gd name="connsiteY17" fmla="*/ 707886 h 707886"/>
                <a:gd name="connsiteX18" fmla="*/ 2369185 w 6769100"/>
                <a:gd name="connsiteY18" fmla="*/ 707886 h 707886"/>
                <a:gd name="connsiteX19" fmla="*/ 1692275 w 6769100"/>
                <a:gd name="connsiteY19" fmla="*/ 707886 h 707886"/>
                <a:gd name="connsiteX20" fmla="*/ 879983 w 6769100"/>
                <a:gd name="connsiteY20" fmla="*/ 707886 h 707886"/>
                <a:gd name="connsiteX21" fmla="*/ 0 w 6769100"/>
                <a:gd name="connsiteY21" fmla="*/ 707886 h 707886"/>
                <a:gd name="connsiteX22" fmla="*/ 0 w 6769100"/>
                <a:gd name="connsiteY22" fmla="*/ 361022 h 707886"/>
                <a:gd name="connsiteX23" fmla="*/ 0 w 6769100"/>
                <a:gd name="connsiteY23" fmla="*/ 0 h 70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69100" h="707886" fill="none" extrusionOk="0">
                  <a:moveTo>
                    <a:pt x="0" y="0"/>
                  </a:moveTo>
                  <a:cubicBezTo>
                    <a:pt x="144505" y="11384"/>
                    <a:pt x="342647" y="-2690"/>
                    <a:pt x="473837" y="0"/>
                  </a:cubicBezTo>
                  <a:cubicBezTo>
                    <a:pt x="605027" y="2690"/>
                    <a:pt x="844302" y="23126"/>
                    <a:pt x="1083056" y="0"/>
                  </a:cubicBezTo>
                  <a:cubicBezTo>
                    <a:pt x="1321810" y="-23126"/>
                    <a:pt x="1607638" y="11520"/>
                    <a:pt x="1759966" y="0"/>
                  </a:cubicBezTo>
                  <a:cubicBezTo>
                    <a:pt x="1912294" y="-11520"/>
                    <a:pt x="2157627" y="-12802"/>
                    <a:pt x="2504567" y="0"/>
                  </a:cubicBezTo>
                  <a:cubicBezTo>
                    <a:pt x="2851507" y="12802"/>
                    <a:pt x="2844985" y="-20558"/>
                    <a:pt x="3113786" y="0"/>
                  </a:cubicBezTo>
                  <a:cubicBezTo>
                    <a:pt x="3382587" y="20558"/>
                    <a:pt x="3584884" y="27529"/>
                    <a:pt x="3790696" y="0"/>
                  </a:cubicBezTo>
                  <a:cubicBezTo>
                    <a:pt x="3996508" y="-27529"/>
                    <a:pt x="4173357" y="1402"/>
                    <a:pt x="4535297" y="0"/>
                  </a:cubicBezTo>
                  <a:cubicBezTo>
                    <a:pt x="4897237" y="-1402"/>
                    <a:pt x="4832166" y="-296"/>
                    <a:pt x="5009134" y="0"/>
                  </a:cubicBezTo>
                  <a:cubicBezTo>
                    <a:pt x="5186102" y="296"/>
                    <a:pt x="5361173" y="12544"/>
                    <a:pt x="5482971" y="0"/>
                  </a:cubicBezTo>
                  <a:cubicBezTo>
                    <a:pt x="5604769" y="-12544"/>
                    <a:pt x="6487254" y="30264"/>
                    <a:pt x="6769100" y="0"/>
                  </a:cubicBezTo>
                  <a:cubicBezTo>
                    <a:pt x="6768854" y="122492"/>
                    <a:pt x="6781801" y="255598"/>
                    <a:pt x="6769100" y="353943"/>
                  </a:cubicBezTo>
                  <a:cubicBezTo>
                    <a:pt x="6756399" y="452288"/>
                    <a:pt x="6764885" y="586454"/>
                    <a:pt x="6769100" y="707886"/>
                  </a:cubicBezTo>
                  <a:cubicBezTo>
                    <a:pt x="6581117" y="698694"/>
                    <a:pt x="6321365" y="738533"/>
                    <a:pt x="5956808" y="707886"/>
                  </a:cubicBezTo>
                  <a:cubicBezTo>
                    <a:pt x="5592251" y="677239"/>
                    <a:pt x="5376966" y="693147"/>
                    <a:pt x="5144516" y="707886"/>
                  </a:cubicBezTo>
                  <a:cubicBezTo>
                    <a:pt x="4912066" y="722625"/>
                    <a:pt x="4535920" y="699251"/>
                    <a:pt x="4332224" y="707886"/>
                  </a:cubicBezTo>
                  <a:cubicBezTo>
                    <a:pt x="4128528" y="716521"/>
                    <a:pt x="3897491" y="736824"/>
                    <a:pt x="3587623" y="707886"/>
                  </a:cubicBezTo>
                  <a:cubicBezTo>
                    <a:pt x="3277755" y="678948"/>
                    <a:pt x="3161314" y="685303"/>
                    <a:pt x="2843022" y="707886"/>
                  </a:cubicBezTo>
                  <a:cubicBezTo>
                    <a:pt x="2524730" y="730469"/>
                    <a:pt x="2493827" y="730907"/>
                    <a:pt x="2369185" y="707886"/>
                  </a:cubicBezTo>
                  <a:cubicBezTo>
                    <a:pt x="2244543" y="684865"/>
                    <a:pt x="1853248" y="714005"/>
                    <a:pt x="1692275" y="707886"/>
                  </a:cubicBezTo>
                  <a:cubicBezTo>
                    <a:pt x="1531302" y="701768"/>
                    <a:pt x="1123181" y="701749"/>
                    <a:pt x="879983" y="707886"/>
                  </a:cubicBezTo>
                  <a:cubicBezTo>
                    <a:pt x="636785" y="714023"/>
                    <a:pt x="405643" y="719907"/>
                    <a:pt x="0" y="707886"/>
                  </a:cubicBezTo>
                  <a:cubicBezTo>
                    <a:pt x="204" y="592372"/>
                    <a:pt x="-6645" y="530932"/>
                    <a:pt x="0" y="361022"/>
                  </a:cubicBezTo>
                  <a:cubicBezTo>
                    <a:pt x="6645" y="191112"/>
                    <a:pt x="-15058" y="128242"/>
                    <a:pt x="0" y="0"/>
                  </a:cubicBezTo>
                  <a:close/>
                </a:path>
                <a:path w="6769100" h="707886" stroke="0" extrusionOk="0">
                  <a:moveTo>
                    <a:pt x="0" y="0"/>
                  </a:moveTo>
                  <a:cubicBezTo>
                    <a:pt x="179989" y="34632"/>
                    <a:pt x="582521" y="2800"/>
                    <a:pt x="812292" y="0"/>
                  </a:cubicBezTo>
                  <a:cubicBezTo>
                    <a:pt x="1042063" y="-2800"/>
                    <a:pt x="1324353" y="-9815"/>
                    <a:pt x="1556893" y="0"/>
                  </a:cubicBezTo>
                  <a:cubicBezTo>
                    <a:pt x="1789433" y="9815"/>
                    <a:pt x="2152366" y="-2335"/>
                    <a:pt x="2301494" y="0"/>
                  </a:cubicBezTo>
                  <a:cubicBezTo>
                    <a:pt x="2450622" y="2335"/>
                    <a:pt x="2714865" y="-15988"/>
                    <a:pt x="3113786" y="0"/>
                  </a:cubicBezTo>
                  <a:cubicBezTo>
                    <a:pt x="3512707" y="15988"/>
                    <a:pt x="3538333" y="-1912"/>
                    <a:pt x="3655314" y="0"/>
                  </a:cubicBezTo>
                  <a:cubicBezTo>
                    <a:pt x="3772295" y="1912"/>
                    <a:pt x="4022490" y="-5337"/>
                    <a:pt x="4129151" y="0"/>
                  </a:cubicBezTo>
                  <a:cubicBezTo>
                    <a:pt x="4235812" y="5337"/>
                    <a:pt x="4422718" y="20649"/>
                    <a:pt x="4602988" y="0"/>
                  </a:cubicBezTo>
                  <a:cubicBezTo>
                    <a:pt x="4783258" y="-20649"/>
                    <a:pt x="5189172" y="18239"/>
                    <a:pt x="5347589" y="0"/>
                  </a:cubicBezTo>
                  <a:cubicBezTo>
                    <a:pt x="5506006" y="-18239"/>
                    <a:pt x="5914204" y="17559"/>
                    <a:pt x="6159881" y="0"/>
                  </a:cubicBezTo>
                  <a:cubicBezTo>
                    <a:pt x="6405558" y="-17559"/>
                    <a:pt x="6552160" y="13586"/>
                    <a:pt x="6769100" y="0"/>
                  </a:cubicBezTo>
                  <a:cubicBezTo>
                    <a:pt x="6764159" y="112059"/>
                    <a:pt x="6751381" y="200499"/>
                    <a:pt x="6769100" y="368101"/>
                  </a:cubicBezTo>
                  <a:cubicBezTo>
                    <a:pt x="6786819" y="535703"/>
                    <a:pt x="6778679" y="611213"/>
                    <a:pt x="6769100" y="707886"/>
                  </a:cubicBezTo>
                  <a:cubicBezTo>
                    <a:pt x="6498909" y="744266"/>
                    <a:pt x="6246406" y="698901"/>
                    <a:pt x="5956808" y="707886"/>
                  </a:cubicBezTo>
                  <a:cubicBezTo>
                    <a:pt x="5667210" y="716871"/>
                    <a:pt x="5413463" y="710682"/>
                    <a:pt x="5144516" y="707886"/>
                  </a:cubicBezTo>
                  <a:cubicBezTo>
                    <a:pt x="4875569" y="705090"/>
                    <a:pt x="4765642" y="704290"/>
                    <a:pt x="4399915" y="707886"/>
                  </a:cubicBezTo>
                  <a:cubicBezTo>
                    <a:pt x="4034188" y="711482"/>
                    <a:pt x="4107835" y="709267"/>
                    <a:pt x="3926078" y="707886"/>
                  </a:cubicBezTo>
                  <a:cubicBezTo>
                    <a:pt x="3744321" y="706505"/>
                    <a:pt x="3569376" y="694833"/>
                    <a:pt x="3452241" y="707886"/>
                  </a:cubicBezTo>
                  <a:cubicBezTo>
                    <a:pt x="3335106" y="720939"/>
                    <a:pt x="2915074" y="679748"/>
                    <a:pt x="2775331" y="707886"/>
                  </a:cubicBezTo>
                  <a:cubicBezTo>
                    <a:pt x="2635588" y="736025"/>
                    <a:pt x="2397451" y="706847"/>
                    <a:pt x="2166112" y="707886"/>
                  </a:cubicBezTo>
                  <a:cubicBezTo>
                    <a:pt x="1934773" y="708925"/>
                    <a:pt x="1913272" y="730233"/>
                    <a:pt x="1692275" y="707886"/>
                  </a:cubicBezTo>
                  <a:cubicBezTo>
                    <a:pt x="1471278" y="685539"/>
                    <a:pt x="1398805" y="732801"/>
                    <a:pt x="1150747" y="707886"/>
                  </a:cubicBezTo>
                  <a:cubicBezTo>
                    <a:pt x="902689" y="682971"/>
                    <a:pt x="302920" y="665658"/>
                    <a:pt x="0" y="707886"/>
                  </a:cubicBezTo>
                  <a:cubicBezTo>
                    <a:pt x="8002" y="626068"/>
                    <a:pt x="7417" y="530869"/>
                    <a:pt x="0" y="361022"/>
                  </a:cubicBezTo>
                  <a:cubicBezTo>
                    <a:pt x="-7417" y="191175"/>
                    <a:pt x="-15984" y="155375"/>
                    <a:pt x="0" y="0"/>
                  </a:cubicBezTo>
                  <a:close/>
                </a:path>
              </a:pathLst>
            </a:custGeom>
            <a:solidFill>
              <a:srgbClr val="7C777B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290241910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0AC1CF15-0E5B-4E5D-80F7-7042F5A758E7}"/>
                </a:ext>
              </a:extLst>
            </p:cNvPr>
            <p:cNvSpPr txBox="1"/>
            <p:nvPr/>
          </p:nvSpPr>
          <p:spPr>
            <a:xfrm>
              <a:off x="2235200" y="4090367"/>
              <a:ext cx="7697329" cy="70788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4# </a:t>
              </a:r>
              <a:r>
                <a:rPr lang="he-IL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הירארכיה ויזואלית</a:t>
              </a:r>
            </a:p>
          </p:txBody>
        </p:sp>
      </p:grp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BF63D2A9-6BC5-4414-BC41-0B2DFD901501}"/>
              </a:ext>
            </a:extLst>
          </p:cNvPr>
          <p:cNvGrpSpPr/>
          <p:nvPr/>
        </p:nvGrpSpPr>
        <p:grpSpPr>
          <a:xfrm>
            <a:off x="1952625" y="3344018"/>
            <a:ext cx="8411882" cy="914400"/>
            <a:chOff x="1952625" y="3344018"/>
            <a:chExt cx="8411882" cy="914400"/>
          </a:xfrm>
        </p:grpSpPr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4DBD93B9-9E13-40F9-AF43-83E519726B96}"/>
                </a:ext>
              </a:extLst>
            </p:cNvPr>
            <p:cNvSpPr txBox="1"/>
            <p:nvPr/>
          </p:nvSpPr>
          <p:spPr>
            <a:xfrm>
              <a:off x="1952625" y="3508831"/>
              <a:ext cx="736156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solidFill>
                    <a:srgbClr val="7C777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צבע: צבעים חזקים או בוהקים תופסים את העין</a:t>
              </a:r>
              <a:endParaRPr lang="he-IL" sz="3200" b="1" dirty="0">
                <a:solidFill>
                  <a:srgbClr val="C0D2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גרפיקה 4" descr="צביעה קו מיתאר">
              <a:extLst>
                <a:ext uri="{FF2B5EF4-FFF2-40B4-BE49-F238E27FC236}">
                  <a16:creationId xmlns:a16="http://schemas.microsoft.com/office/drawing/2014/main" id="{D6723865-92C3-4328-B2C1-6C9A17E55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50107" y="3344018"/>
              <a:ext cx="914400" cy="914400"/>
            </a:xfrm>
            <a:prstGeom prst="rect">
              <a:avLst/>
            </a:prstGeom>
          </p:spPr>
        </p:pic>
      </p:grpSp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A7473C18-3714-4D26-B3D3-7B3870E13C4F}"/>
              </a:ext>
            </a:extLst>
          </p:cNvPr>
          <p:cNvGrpSpPr/>
          <p:nvPr/>
        </p:nvGrpSpPr>
        <p:grpSpPr>
          <a:xfrm>
            <a:off x="1149294" y="1835586"/>
            <a:ext cx="9291413" cy="914400"/>
            <a:chOff x="1149294" y="1835586"/>
            <a:chExt cx="9291413" cy="914400"/>
          </a:xfrm>
        </p:grpSpPr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48277861-6E5D-4481-8A94-D73B889710F0}"/>
                </a:ext>
              </a:extLst>
            </p:cNvPr>
            <p:cNvSpPr txBox="1"/>
            <p:nvPr/>
          </p:nvSpPr>
          <p:spPr>
            <a:xfrm>
              <a:off x="1149294" y="1968675"/>
              <a:ext cx="8105104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he-IL" sz="3200" b="1" dirty="0">
                  <a:solidFill>
                    <a:srgbClr val="7C777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גודל: אלמנטים גדולים יהיו </a:t>
              </a:r>
              <a:r>
                <a:rPr lang="he-IL" sz="3200" b="1" dirty="0" err="1">
                  <a:solidFill>
                    <a:srgbClr val="7C777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דומיננטים</a:t>
              </a:r>
              <a:r>
                <a:rPr lang="he-IL" sz="3200" b="1" dirty="0">
                  <a:solidFill>
                    <a:srgbClr val="7C777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ויתפסו את העין</a:t>
              </a:r>
              <a:endParaRPr lang="he-IL" sz="3200" b="1" dirty="0">
                <a:solidFill>
                  <a:srgbClr val="C0D2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7" name="גרפיקה 16" descr="תחרות קו מיתאר">
              <a:extLst>
                <a:ext uri="{FF2B5EF4-FFF2-40B4-BE49-F238E27FC236}">
                  <a16:creationId xmlns:a16="http://schemas.microsoft.com/office/drawing/2014/main" id="{14EF8DF5-004D-4631-88DA-BF66F210F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26307" y="1835586"/>
              <a:ext cx="914400" cy="914400"/>
            </a:xfrm>
            <a:prstGeom prst="rect">
              <a:avLst/>
            </a:prstGeom>
          </p:spPr>
        </p:pic>
      </p:grpSp>
      <p:grpSp>
        <p:nvGrpSpPr>
          <p:cNvPr id="28" name="קבוצה 27">
            <a:extLst>
              <a:ext uri="{FF2B5EF4-FFF2-40B4-BE49-F238E27FC236}">
                <a16:creationId xmlns:a16="http://schemas.microsoft.com/office/drawing/2014/main" id="{D2FF4E2A-FBF9-47DB-AA06-A5221A5047D7}"/>
              </a:ext>
            </a:extLst>
          </p:cNvPr>
          <p:cNvGrpSpPr/>
          <p:nvPr/>
        </p:nvGrpSpPr>
        <p:grpSpPr>
          <a:xfrm>
            <a:off x="1952625" y="4852450"/>
            <a:ext cx="8743950" cy="1234140"/>
            <a:chOff x="1952625" y="4852450"/>
            <a:chExt cx="8743950" cy="1234140"/>
          </a:xfrm>
        </p:grpSpPr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9EAE09B5-6A44-43F1-B566-07C2196E8F4F}"/>
                </a:ext>
              </a:extLst>
            </p:cNvPr>
            <p:cNvSpPr txBox="1"/>
            <p:nvPr/>
          </p:nvSpPr>
          <p:spPr>
            <a:xfrm>
              <a:off x="1952625" y="4906060"/>
              <a:ext cx="7361564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solidFill>
                    <a:srgbClr val="7C777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ניגודיות, קונטרסט: חיזוק ההבדלים בין קבוצות הדאטה</a:t>
              </a:r>
              <a:endParaRPr lang="he-IL" sz="3200" b="1" dirty="0">
                <a:solidFill>
                  <a:srgbClr val="C0D2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גרפיקה 19" descr="כלי שחמט קו מיתאר">
              <a:extLst>
                <a:ext uri="{FF2B5EF4-FFF2-40B4-BE49-F238E27FC236}">
                  <a16:creationId xmlns:a16="http://schemas.microsoft.com/office/drawing/2014/main" id="{0B7CD9B1-021F-4C18-9AA7-4D85A4C19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376307" y="4852450"/>
              <a:ext cx="914400" cy="914400"/>
            </a:xfrm>
            <a:prstGeom prst="rect">
              <a:avLst/>
            </a:prstGeom>
          </p:spPr>
        </p:pic>
        <p:pic>
          <p:nvPicPr>
            <p:cNvPr id="27" name="גרפיקה 26" descr="כלי שחמט עם מילוי מלא">
              <a:extLst>
                <a:ext uri="{FF2B5EF4-FFF2-40B4-BE49-F238E27FC236}">
                  <a16:creationId xmlns:a16="http://schemas.microsoft.com/office/drawing/2014/main" id="{4D5EAE95-BFB4-4828-B52A-DA56B02EB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782175" y="5172190"/>
              <a:ext cx="914400" cy="914400"/>
            </a:xfrm>
            <a:prstGeom prst="rect">
              <a:avLst/>
            </a:prstGeom>
          </p:spPr>
        </p:pic>
      </p:grpSp>
      <p:pic>
        <p:nvPicPr>
          <p:cNvPr id="30" name="שמע 29">
            <a:hlinkClick r:id="" action="ppaction://media"/>
            <a:extLst>
              <a:ext uri="{FF2B5EF4-FFF2-40B4-BE49-F238E27FC236}">
                <a16:creationId xmlns:a16="http://schemas.microsoft.com/office/drawing/2014/main" id="{27C84AC2-EFFD-4E3A-B70C-DEA01ABAEFA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33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710"/>
    </mc:Choice>
    <mc:Fallback>
      <p:transition spd="slow" advTm="1787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280172CB-102A-4118-BB14-3A4343C30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520" y="47824"/>
            <a:ext cx="9976518" cy="6600626"/>
          </a:xfrm>
          <a:prstGeom prst="rect">
            <a:avLst/>
          </a:prstGeom>
        </p:spPr>
      </p:pic>
      <p:pic>
        <p:nvPicPr>
          <p:cNvPr id="16" name="שמע 15">
            <a:hlinkClick r:id="" action="ppaction://media"/>
            <a:extLst>
              <a:ext uri="{FF2B5EF4-FFF2-40B4-BE49-F238E27FC236}">
                <a16:creationId xmlns:a16="http://schemas.microsoft.com/office/drawing/2014/main" id="{73B4AA7B-25D8-42C3-8407-8A8D579151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50"/>
    </mc:Choice>
    <mc:Fallback>
      <p:transition spd="slow" advTm="76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6.3|3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2|47.2|18.2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63</Words>
  <Application>Microsoft Office PowerPoint</Application>
  <PresentationFormat>מסך רחב</PresentationFormat>
  <Paragraphs>14</Paragraphs>
  <Slides>4</Slides>
  <Notes>0</Notes>
  <HiddenSlides>0</HiddenSlides>
  <MMClips>4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Hadar Ronen</dc:creator>
  <cp:lastModifiedBy>Hadar Ronen</cp:lastModifiedBy>
  <cp:revision>26</cp:revision>
  <dcterms:created xsi:type="dcterms:W3CDTF">2021-01-10T15:00:14Z</dcterms:created>
  <dcterms:modified xsi:type="dcterms:W3CDTF">2022-05-01T03:42:13Z</dcterms:modified>
</cp:coreProperties>
</file>