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63" r:id="rId5"/>
    <p:sldId id="350" r:id="rId6"/>
    <p:sldId id="389" r:id="rId7"/>
    <p:sldId id="390" r:id="rId8"/>
    <p:sldId id="391" r:id="rId9"/>
    <p:sldId id="392" r:id="rId10"/>
    <p:sldId id="430" r:id="rId11"/>
    <p:sldId id="393" r:id="rId12"/>
    <p:sldId id="394" r:id="rId13"/>
    <p:sldId id="435" r:id="rId14"/>
    <p:sldId id="378" r:id="rId15"/>
    <p:sldId id="368" r:id="rId16"/>
    <p:sldId id="439" r:id="rId17"/>
    <p:sldId id="381" r:id="rId18"/>
    <p:sldId id="384" r:id="rId19"/>
    <p:sldId id="387" r:id="rId20"/>
    <p:sldId id="388" r:id="rId21"/>
    <p:sldId id="35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ylk" initials="EN" lastIdx="4" clrIdx="0">
    <p:extLst>
      <p:ext uri="{19B8F6BF-5375-455C-9EA6-DF929625EA0E}">
        <p15:presenceInfo xmlns:p15="http://schemas.microsoft.com/office/powerpoint/2012/main" userId="Emma Nylk" providerId="None"/>
      </p:ext>
    </p:extLst>
  </p:cmAuthor>
  <p:cmAuthor id="2" name="John Bell" initials="JB" lastIdx="2" clrIdx="1">
    <p:extLst>
      <p:ext uri="{19B8F6BF-5375-455C-9EA6-DF929625EA0E}">
        <p15:presenceInfo xmlns:p15="http://schemas.microsoft.com/office/powerpoint/2012/main" userId="S::john@effini.com::f70f6676-4d37-4a98-a7ac-a82923374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87C"/>
    <a:srgbClr val="EAC036"/>
    <a:srgbClr val="6A9CA1"/>
    <a:srgbClr val="CE673B"/>
    <a:srgbClr val="38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D1929-C82E-794B-9A8F-536792C73ACC}" v="1" dt="2021-11-10T11:09:44.333"/>
    <p1510:client id="{72C146BA-A568-4CE2-8FB1-B5C78B427282}" v="10" dt="2021-11-10T06:44:26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66728-C830-4590-B226-1475F0624730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2292445-F5AF-4530-AA40-9B0F4435670B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A</a:t>
          </a:r>
        </a:p>
      </dgm:t>
    </dgm:pt>
    <dgm:pt modelId="{E28D8413-3DED-4745-84D5-67E2B1F1A1B2}" type="parTrans" cxnId="{F734474A-FACB-4B8C-88B7-24C11150CDEB}">
      <dgm:prSet/>
      <dgm:spPr/>
      <dgm:t>
        <a:bodyPr/>
        <a:lstStyle/>
        <a:p>
          <a:endParaRPr lang="en-GB"/>
        </a:p>
      </dgm:t>
    </dgm:pt>
    <dgm:pt modelId="{865799AA-8076-4861-A0F2-418B1FCB533D}" type="sibTrans" cxnId="{F734474A-FACB-4B8C-88B7-24C11150CDEB}">
      <dgm:prSet/>
      <dgm:spPr/>
      <dgm:t>
        <a:bodyPr/>
        <a:lstStyle/>
        <a:p>
          <a:endParaRPr lang="en-GB"/>
        </a:p>
      </dgm:t>
    </dgm:pt>
    <dgm:pt modelId="{AA9F2B60-175B-4F28-9313-C6D54BFBFDA9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?</a:t>
          </a:r>
        </a:p>
      </dgm:t>
    </dgm:pt>
    <dgm:pt modelId="{DB8A4B75-5948-4E69-8EF7-1B745DCF61C2}" type="parTrans" cxnId="{CA3D20F1-EB74-4669-B6B9-A9E0D29FFD80}">
      <dgm:prSet/>
      <dgm:spPr/>
      <dgm:t>
        <a:bodyPr/>
        <a:lstStyle/>
        <a:p>
          <a:endParaRPr lang="en-GB"/>
        </a:p>
      </dgm:t>
    </dgm:pt>
    <dgm:pt modelId="{BE22347B-BEA0-4EE6-815A-026E19DC2631}" type="sibTrans" cxnId="{CA3D20F1-EB74-4669-B6B9-A9E0D29FFD80}">
      <dgm:prSet/>
      <dgm:spPr/>
      <dgm:t>
        <a:bodyPr/>
        <a:lstStyle/>
        <a:p>
          <a:endParaRPr lang="en-GB"/>
        </a:p>
      </dgm:t>
    </dgm:pt>
    <dgm:pt modelId="{FB78783D-2FDC-4F38-AEFB-45B1F36F99AA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f</a:t>
          </a:r>
        </a:p>
      </dgm:t>
    </dgm:pt>
    <dgm:pt modelId="{03C125D6-5BC0-4EFF-B4DF-6456A9141B35}" type="parTrans" cxnId="{5FB6D6CB-7228-4CC9-884D-25CEA48BEA74}">
      <dgm:prSet/>
      <dgm:spPr/>
      <dgm:t>
        <a:bodyPr/>
        <a:lstStyle/>
        <a:p>
          <a:endParaRPr lang="en-GB"/>
        </a:p>
      </dgm:t>
    </dgm:pt>
    <dgm:pt modelId="{3D409322-B553-4B60-82CE-178B55ED0E80}" type="sibTrans" cxnId="{5FB6D6CB-7228-4CC9-884D-25CEA48BEA74}">
      <dgm:prSet/>
      <dgm:spPr/>
      <dgm:t>
        <a:bodyPr/>
        <a:lstStyle/>
        <a:p>
          <a:endParaRPr lang="en-GB"/>
        </a:p>
      </dgm:t>
    </dgm:pt>
    <dgm:pt modelId="{713300AA-F50B-4355-AFA2-FDC4B097F146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4</a:t>
          </a:r>
        </a:p>
      </dgm:t>
    </dgm:pt>
    <dgm:pt modelId="{9A17E82D-27DD-4946-98D0-4176B7652904}" type="parTrans" cxnId="{D96A0EBA-51EE-4727-ACEC-C674EA08C3D3}">
      <dgm:prSet/>
      <dgm:spPr/>
      <dgm:t>
        <a:bodyPr/>
        <a:lstStyle/>
        <a:p>
          <a:endParaRPr lang="en-GB"/>
        </a:p>
      </dgm:t>
    </dgm:pt>
    <dgm:pt modelId="{F8A88AED-A63C-4113-B584-8FC4820948DD}" type="sibTrans" cxnId="{D96A0EBA-51EE-4727-ACEC-C674EA08C3D3}">
      <dgm:prSet/>
      <dgm:spPr/>
      <dgm:t>
        <a:bodyPr/>
        <a:lstStyle/>
        <a:p>
          <a:endParaRPr lang="en-GB"/>
        </a:p>
      </dgm:t>
    </dgm:pt>
    <dgm:pt modelId="{4C1F830C-9BD9-4598-A68E-E2404DD8F155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£</a:t>
          </a:r>
        </a:p>
      </dgm:t>
    </dgm:pt>
    <dgm:pt modelId="{6F7BA676-A070-4DAC-9F41-A3782F098409}" type="parTrans" cxnId="{8635046E-AD06-41B5-B4D5-33AA9E834A3C}">
      <dgm:prSet/>
      <dgm:spPr/>
      <dgm:t>
        <a:bodyPr/>
        <a:lstStyle/>
        <a:p>
          <a:endParaRPr lang="en-GB"/>
        </a:p>
      </dgm:t>
    </dgm:pt>
    <dgm:pt modelId="{D1F6755D-98CA-4ACB-A2B1-54AADE2E9FC7}" type="sibTrans" cxnId="{8635046E-AD06-41B5-B4D5-33AA9E834A3C}">
      <dgm:prSet/>
      <dgm:spPr/>
      <dgm:t>
        <a:bodyPr/>
        <a:lstStyle/>
        <a:p>
          <a:endParaRPr lang="en-GB"/>
        </a:p>
      </dgm:t>
    </dgm:pt>
    <dgm:pt modelId="{30516ED5-89C6-4FA0-A0FB-FB05A0439D08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r>
            <a:rPr lang="en-GB" dirty="0"/>
            <a:t>&amp;</a:t>
          </a:r>
        </a:p>
      </dgm:t>
    </dgm:pt>
    <dgm:pt modelId="{349DBE39-58EA-4D93-BC42-AD6FCB296745}" type="parTrans" cxnId="{D9053EC5-25C2-4F45-8252-92BE31F3DEF4}">
      <dgm:prSet/>
      <dgm:spPr/>
      <dgm:t>
        <a:bodyPr/>
        <a:lstStyle/>
        <a:p>
          <a:endParaRPr lang="en-GB"/>
        </a:p>
      </dgm:t>
    </dgm:pt>
    <dgm:pt modelId="{74D09587-2177-48D5-B418-77387EA60C0B}" type="sibTrans" cxnId="{D9053EC5-25C2-4F45-8252-92BE31F3DEF4}">
      <dgm:prSet/>
      <dgm:spPr/>
      <dgm:t>
        <a:bodyPr/>
        <a:lstStyle/>
        <a:p>
          <a:endParaRPr lang="en-GB"/>
        </a:p>
      </dgm:t>
    </dgm:pt>
    <dgm:pt modelId="{BD47345F-4188-410F-8A03-3C0650F2B054}" type="pres">
      <dgm:prSet presAssocID="{36B66728-C830-4590-B226-1475F0624730}" presName="diagram" presStyleCnt="0">
        <dgm:presLayoutVars>
          <dgm:dir/>
          <dgm:resizeHandles val="exact"/>
        </dgm:presLayoutVars>
      </dgm:prSet>
      <dgm:spPr/>
    </dgm:pt>
    <dgm:pt modelId="{95D554FA-0725-425B-826F-2114832317ED}" type="pres">
      <dgm:prSet presAssocID="{22292445-F5AF-4530-AA40-9B0F4435670B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63090D06-903E-496B-92B2-6FF54DA5762E}" type="pres">
      <dgm:prSet presAssocID="{865799AA-8076-4861-A0F2-418B1FCB533D}" presName="sibTrans" presStyleCnt="0"/>
      <dgm:spPr/>
    </dgm:pt>
    <dgm:pt modelId="{F9A780B5-42DE-4118-9517-919B3D2001EC}" type="pres">
      <dgm:prSet presAssocID="{AA9F2B60-175B-4F28-9313-C6D54BFBFDA9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223543E8-A5E6-48A7-AE45-02116D235155}" type="pres">
      <dgm:prSet presAssocID="{BE22347B-BEA0-4EE6-815A-026E19DC2631}" presName="sibTrans" presStyleCnt="0"/>
      <dgm:spPr/>
    </dgm:pt>
    <dgm:pt modelId="{2D89C48B-02E4-453E-9047-8275A0880EC8}" type="pres">
      <dgm:prSet presAssocID="{FB78783D-2FDC-4F38-AEFB-45B1F36F99AA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8A9B4DD-3A85-44F7-89AB-75BF5B8D40E2}" type="pres">
      <dgm:prSet presAssocID="{3D409322-B553-4B60-82CE-178B55ED0E80}" presName="sibTrans" presStyleCnt="0"/>
      <dgm:spPr/>
    </dgm:pt>
    <dgm:pt modelId="{45144160-9D28-4E5E-B477-8D819377E251}" type="pres">
      <dgm:prSet presAssocID="{713300AA-F50B-4355-AFA2-FDC4B097F146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D23BA6E2-3D8E-4CB4-9253-76E0BE228C58}" type="pres">
      <dgm:prSet presAssocID="{F8A88AED-A63C-4113-B584-8FC4820948DD}" presName="sibTrans" presStyleCnt="0"/>
      <dgm:spPr/>
    </dgm:pt>
    <dgm:pt modelId="{E677F841-3ED2-43D6-AC22-5F126B6BA604}" type="pres">
      <dgm:prSet presAssocID="{4C1F830C-9BD9-4598-A68E-E2404DD8F155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8A191CA3-267E-487F-BF37-B76F9F5A0677}" type="pres">
      <dgm:prSet presAssocID="{D1F6755D-98CA-4ACB-A2B1-54AADE2E9FC7}" presName="sibTrans" presStyleCnt="0"/>
      <dgm:spPr/>
    </dgm:pt>
    <dgm:pt modelId="{1D538B72-A8B7-4262-81A9-B2CEE5617935}" type="pres">
      <dgm:prSet presAssocID="{30516ED5-89C6-4FA0-A0FB-FB05A0439D08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C203600-25D3-40AB-B780-C838EFBA7AFE}" type="presOf" srcId="{713300AA-F50B-4355-AFA2-FDC4B097F146}" destId="{45144160-9D28-4E5E-B477-8D819377E251}" srcOrd="0" destOrd="0" presId="urn:microsoft.com/office/officeart/2005/8/layout/default"/>
    <dgm:cxn modelId="{0D39DA23-DACF-4DC5-9A55-52907EC02C4F}" type="presOf" srcId="{36B66728-C830-4590-B226-1475F0624730}" destId="{BD47345F-4188-410F-8A03-3C0650F2B054}" srcOrd="0" destOrd="0" presId="urn:microsoft.com/office/officeart/2005/8/layout/default"/>
    <dgm:cxn modelId="{A32CED38-86DA-41D7-AEA8-8277ECCA5DDF}" type="presOf" srcId="{30516ED5-89C6-4FA0-A0FB-FB05A0439D08}" destId="{1D538B72-A8B7-4262-81A9-B2CEE5617935}" srcOrd="0" destOrd="0" presId="urn:microsoft.com/office/officeart/2005/8/layout/default"/>
    <dgm:cxn modelId="{12AABA3D-5A5F-47C0-972D-A44B6DB62502}" type="presOf" srcId="{FB78783D-2FDC-4F38-AEFB-45B1F36F99AA}" destId="{2D89C48B-02E4-453E-9047-8275A0880EC8}" srcOrd="0" destOrd="0" presId="urn:microsoft.com/office/officeart/2005/8/layout/default"/>
    <dgm:cxn modelId="{F734474A-FACB-4B8C-88B7-24C11150CDEB}" srcId="{36B66728-C830-4590-B226-1475F0624730}" destId="{22292445-F5AF-4530-AA40-9B0F4435670B}" srcOrd="0" destOrd="0" parTransId="{E28D8413-3DED-4745-84D5-67E2B1F1A1B2}" sibTransId="{865799AA-8076-4861-A0F2-418B1FCB533D}"/>
    <dgm:cxn modelId="{8635046E-AD06-41B5-B4D5-33AA9E834A3C}" srcId="{36B66728-C830-4590-B226-1475F0624730}" destId="{4C1F830C-9BD9-4598-A68E-E2404DD8F155}" srcOrd="4" destOrd="0" parTransId="{6F7BA676-A070-4DAC-9F41-A3782F098409}" sibTransId="{D1F6755D-98CA-4ACB-A2B1-54AADE2E9FC7}"/>
    <dgm:cxn modelId="{6DCA4E72-1479-4010-96F9-16D8F4E2EA8F}" type="presOf" srcId="{AA9F2B60-175B-4F28-9313-C6D54BFBFDA9}" destId="{F9A780B5-42DE-4118-9517-919B3D2001EC}" srcOrd="0" destOrd="0" presId="urn:microsoft.com/office/officeart/2005/8/layout/default"/>
    <dgm:cxn modelId="{73A4E49B-90E3-4AD3-9A45-E13D6FF27BA7}" type="presOf" srcId="{4C1F830C-9BD9-4598-A68E-E2404DD8F155}" destId="{E677F841-3ED2-43D6-AC22-5F126B6BA604}" srcOrd="0" destOrd="0" presId="urn:microsoft.com/office/officeart/2005/8/layout/default"/>
    <dgm:cxn modelId="{D96A0EBA-51EE-4727-ACEC-C674EA08C3D3}" srcId="{36B66728-C830-4590-B226-1475F0624730}" destId="{713300AA-F50B-4355-AFA2-FDC4B097F146}" srcOrd="3" destOrd="0" parTransId="{9A17E82D-27DD-4946-98D0-4176B7652904}" sibTransId="{F8A88AED-A63C-4113-B584-8FC4820948DD}"/>
    <dgm:cxn modelId="{D9053EC5-25C2-4F45-8252-92BE31F3DEF4}" srcId="{36B66728-C830-4590-B226-1475F0624730}" destId="{30516ED5-89C6-4FA0-A0FB-FB05A0439D08}" srcOrd="5" destOrd="0" parTransId="{349DBE39-58EA-4D93-BC42-AD6FCB296745}" sibTransId="{74D09587-2177-48D5-B418-77387EA60C0B}"/>
    <dgm:cxn modelId="{5FB6D6CB-7228-4CC9-884D-25CEA48BEA74}" srcId="{36B66728-C830-4590-B226-1475F0624730}" destId="{FB78783D-2FDC-4F38-AEFB-45B1F36F99AA}" srcOrd="2" destOrd="0" parTransId="{03C125D6-5BC0-4EFF-B4DF-6456A9141B35}" sibTransId="{3D409322-B553-4B60-82CE-178B55ED0E80}"/>
    <dgm:cxn modelId="{CA3D20F1-EB74-4669-B6B9-A9E0D29FFD80}" srcId="{36B66728-C830-4590-B226-1475F0624730}" destId="{AA9F2B60-175B-4F28-9313-C6D54BFBFDA9}" srcOrd="1" destOrd="0" parTransId="{DB8A4B75-5948-4E69-8EF7-1B745DCF61C2}" sibTransId="{BE22347B-BEA0-4EE6-815A-026E19DC2631}"/>
    <dgm:cxn modelId="{3CB6C7F2-6F4B-4646-83CD-135F1FD02AB5}" type="presOf" srcId="{22292445-F5AF-4530-AA40-9B0F4435670B}" destId="{95D554FA-0725-425B-826F-2114832317ED}" srcOrd="0" destOrd="0" presId="urn:microsoft.com/office/officeart/2005/8/layout/default"/>
    <dgm:cxn modelId="{040E721A-E172-4B51-9F33-B0E6B491400B}" type="presParOf" srcId="{BD47345F-4188-410F-8A03-3C0650F2B054}" destId="{95D554FA-0725-425B-826F-2114832317ED}" srcOrd="0" destOrd="0" presId="urn:microsoft.com/office/officeart/2005/8/layout/default"/>
    <dgm:cxn modelId="{703CFE63-9CBF-4721-BC23-8A6C132048D8}" type="presParOf" srcId="{BD47345F-4188-410F-8A03-3C0650F2B054}" destId="{63090D06-903E-496B-92B2-6FF54DA5762E}" srcOrd="1" destOrd="0" presId="urn:microsoft.com/office/officeart/2005/8/layout/default"/>
    <dgm:cxn modelId="{240C8523-FEBD-47F1-8614-502075063CB1}" type="presParOf" srcId="{BD47345F-4188-410F-8A03-3C0650F2B054}" destId="{F9A780B5-42DE-4118-9517-919B3D2001EC}" srcOrd="2" destOrd="0" presId="urn:microsoft.com/office/officeart/2005/8/layout/default"/>
    <dgm:cxn modelId="{3AE03B48-1DF4-402B-9300-7960FDC84191}" type="presParOf" srcId="{BD47345F-4188-410F-8A03-3C0650F2B054}" destId="{223543E8-A5E6-48A7-AE45-02116D235155}" srcOrd="3" destOrd="0" presId="urn:microsoft.com/office/officeart/2005/8/layout/default"/>
    <dgm:cxn modelId="{8A8FEA82-6DD1-477F-96DD-287308BA2578}" type="presParOf" srcId="{BD47345F-4188-410F-8A03-3C0650F2B054}" destId="{2D89C48B-02E4-453E-9047-8275A0880EC8}" srcOrd="4" destOrd="0" presId="urn:microsoft.com/office/officeart/2005/8/layout/default"/>
    <dgm:cxn modelId="{8E909349-02A4-4FA4-8459-253FA2437125}" type="presParOf" srcId="{BD47345F-4188-410F-8A03-3C0650F2B054}" destId="{78A9B4DD-3A85-44F7-89AB-75BF5B8D40E2}" srcOrd="5" destOrd="0" presId="urn:microsoft.com/office/officeart/2005/8/layout/default"/>
    <dgm:cxn modelId="{37F51481-71AD-4225-A8F3-BE0AB3D24506}" type="presParOf" srcId="{BD47345F-4188-410F-8A03-3C0650F2B054}" destId="{45144160-9D28-4E5E-B477-8D819377E251}" srcOrd="6" destOrd="0" presId="urn:microsoft.com/office/officeart/2005/8/layout/default"/>
    <dgm:cxn modelId="{F9CDBA9D-7B0B-4488-830D-037D794FD0A4}" type="presParOf" srcId="{BD47345F-4188-410F-8A03-3C0650F2B054}" destId="{D23BA6E2-3D8E-4CB4-9253-76E0BE228C58}" srcOrd="7" destOrd="0" presId="urn:microsoft.com/office/officeart/2005/8/layout/default"/>
    <dgm:cxn modelId="{7432D159-AECA-4C88-AABF-A94A395A8774}" type="presParOf" srcId="{BD47345F-4188-410F-8A03-3C0650F2B054}" destId="{E677F841-3ED2-43D6-AC22-5F126B6BA604}" srcOrd="8" destOrd="0" presId="urn:microsoft.com/office/officeart/2005/8/layout/default"/>
    <dgm:cxn modelId="{0A340D0C-2814-4158-98FB-9965F399C700}" type="presParOf" srcId="{BD47345F-4188-410F-8A03-3C0650F2B054}" destId="{8A191CA3-267E-487F-BF37-B76F9F5A0677}" srcOrd="9" destOrd="0" presId="urn:microsoft.com/office/officeart/2005/8/layout/default"/>
    <dgm:cxn modelId="{EA5BE7E8-E8CB-4617-B5E9-293623CB0E47}" type="presParOf" srcId="{BD47345F-4188-410F-8A03-3C0650F2B054}" destId="{1D538B72-A8B7-4262-81A9-B2CEE5617935}" srcOrd="10" destOrd="0" presId="urn:microsoft.com/office/officeart/2005/8/layout/default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837C3-DD39-4AC8-8469-24D094182E7A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BC05D1-70CD-4666-8509-B5C309F61CA1}">
      <dgm:prSet phldrT="[Text]"/>
      <dgm:spPr/>
      <dgm:t>
        <a:bodyPr/>
        <a:lstStyle/>
        <a:p>
          <a:r>
            <a:rPr lang="en-US" dirty="0"/>
            <a:t> </a:t>
          </a:r>
          <a:endParaRPr lang="en-GB" dirty="0"/>
        </a:p>
      </dgm:t>
    </dgm:pt>
    <dgm:pt modelId="{46EA420D-0D51-45DD-9309-86BFD7114636}" type="parTrans" cxnId="{B2C0A428-DF98-452F-A876-11D484DD6D67}">
      <dgm:prSet/>
      <dgm:spPr/>
      <dgm:t>
        <a:bodyPr/>
        <a:lstStyle/>
        <a:p>
          <a:endParaRPr lang="en-GB"/>
        </a:p>
      </dgm:t>
    </dgm:pt>
    <dgm:pt modelId="{43E01DD2-C0CD-4F51-9FEF-7BD5406F6EDD}" type="sibTrans" cxnId="{B2C0A428-DF98-452F-A876-11D484DD6D67}">
      <dgm:prSet/>
      <dgm:spPr/>
      <dgm:t>
        <a:bodyPr/>
        <a:lstStyle/>
        <a:p>
          <a:endParaRPr lang="en-GB"/>
        </a:p>
      </dgm:t>
    </dgm:pt>
    <dgm:pt modelId="{99A93D55-243C-437B-9B13-B96624C92AF8}">
      <dgm:prSet phldrT="[Text]"/>
      <dgm:spPr/>
      <dgm:t>
        <a:bodyPr/>
        <a:lstStyle/>
        <a:p>
          <a:endParaRPr lang="en-GB" dirty="0"/>
        </a:p>
      </dgm:t>
    </dgm:pt>
    <dgm:pt modelId="{787BEE8F-C438-4701-AB96-D3D95FFA9D9A}" type="parTrans" cxnId="{6D158763-36CE-41E8-95D1-F32227551615}">
      <dgm:prSet/>
      <dgm:spPr/>
      <dgm:t>
        <a:bodyPr/>
        <a:lstStyle/>
        <a:p>
          <a:endParaRPr lang="en-GB"/>
        </a:p>
      </dgm:t>
    </dgm:pt>
    <dgm:pt modelId="{BD65B17C-890E-458E-B87C-505D339E1AF6}" type="sibTrans" cxnId="{6D158763-36CE-41E8-95D1-F32227551615}">
      <dgm:prSet/>
      <dgm:spPr/>
      <dgm:t>
        <a:bodyPr/>
        <a:lstStyle/>
        <a:p>
          <a:endParaRPr lang="en-GB"/>
        </a:p>
      </dgm:t>
    </dgm:pt>
    <dgm:pt modelId="{56E1CD0B-F8C8-4533-A5F4-DE753C128861}">
      <dgm:prSet phldrT="[Text]"/>
      <dgm:spPr/>
      <dgm:t>
        <a:bodyPr/>
        <a:lstStyle/>
        <a:p>
          <a:r>
            <a:rPr lang="en-US" dirty="0"/>
            <a:t> </a:t>
          </a:r>
          <a:endParaRPr lang="en-GB" dirty="0"/>
        </a:p>
      </dgm:t>
    </dgm:pt>
    <dgm:pt modelId="{E6AAA682-97BE-4181-86ED-0A477E5ECB69}" type="sibTrans" cxnId="{9371C35A-4136-4FD0-9491-AE158DDFB7CB}">
      <dgm:prSet/>
      <dgm:spPr/>
      <dgm:t>
        <a:bodyPr/>
        <a:lstStyle/>
        <a:p>
          <a:endParaRPr lang="en-GB"/>
        </a:p>
      </dgm:t>
    </dgm:pt>
    <dgm:pt modelId="{1E463C55-29A7-44AC-8EE4-E4F875500417}" type="parTrans" cxnId="{9371C35A-4136-4FD0-9491-AE158DDFB7CB}">
      <dgm:prSet/>
      <dgm:spPr/>
      <dgm:t>
        <a:bodyPr/>
        <a:lstStyle/>
        <a:p>
          <a:endParaRPr lang="en-GB"/>
        </a:p>
      </dgm:t>
    </dgm:pt>
    <dgm:pt modelId="{465E4D52-1510-465F-B37D-EF9AD459D094}" type="pres">
      <dgm:prSet presAssocID="{BF5837C3-DD39-4AC8-8469-24D094182E7A}" presName="Name0" presStyleCnt="0">
        <dgm:presLayoutVars>
          <dgm:dir/>
          <dgm:resizeHandles val="exact"/>
        </dgm:presLayoutVars>
      </dgm:prSet>
      <dgm:spPr/>
    </dgm:pt>
    <dgm:pt modelId="{F3503DCC-B094-4EAC-84EA-5F90E8769F5B}" type="pres">
      <dgm:prSet presAssocID="{56E1CD0B-F8C8-4533-A5F4-DE753C128861}" presName="compNode" presStyleCnt="0"/>
      <dgm:spPr/>
    </dgm:pt>
    <dgm:pt modelId="{838AA7BA-DD8F-4036-9E94-58E4C645E87D}" type="pres">
      <dgm:prSet presAssocID="{56E1CD0B-F8C8-4533-A5F4-DE753C128861}" presName="pictRect" presStyleLbl="node1" presStyleIdx="0" presStyleCnt="3" custScaleX="67133"/>
      <dgm:spPr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2000" r="-52000"/>
          </a:stretch>
        </a:blipFill>
      </dgm:spPr>
    </dgm:pt>
    <dgm:pt modelId="{ACEFC0F5-791F-4C4A-B0A4-735024AC079E}" type="pres">
      <dgm:prSet presAssocID="{56E1CD0B-F8C8-4533-A5F4-DE753C128861}" presName="textRect" presStyleLbl="revTx" presStyleIdx="0" presStyleCnt="3">
        <dgm:presLayoutVars>
          <dgm:bulletEnabled val="1"/>
        </dgm:presLayoutVars>
      </dgm:prSet>
      <dgm:spPr/>
    </dgm:pt>
    <dgm:pt modelId="{360E42B6-1EBE-41F8-820E-266B59787455}" type="pres">
      <dgm:prSet presAssocID="{E6AAA682-97BE-4181-86ED-0A477E5ECB69}" presName="sibTrans" presStyleLbl="sibTrans2D1" presStyleIdx="0" presStyleCnt="0"/>
      <dgm:spPr/>
    </dgm:pt>
    <dgm:pt modelId="{FF0E0B92-CCFC-4F1D-B618-CF2DF5604169}" type="pres">
      <dgm:prSet presAssocID="{7EBC05D1-70CD-4666-8509-B5C309F61CA1}" presName="compNode" presStyleCnt="0"/>
      <dgm:spPr/>
    </dgm:pt>
    <dgm:pt modelId="{C3D32C11-6AE3-4C2C-B70D-F624E5744987}" type="pres">
      <dgm:prSet presAssocID="{7EBC05D1-70CD-4666-8509-B5C309F61CA1}" presName="pictRect" presStyleLbl="node1" presStyleIdx="1" presStyleCnt="3" custScaleX="67133"/>
      <dgm:spPr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2000" r="-52000"/>
          </a:stretch>
        </a:blipFill>
      </dgm:spPr>
    </dgm:pt>
    <dgm:pt modelId="{C2D242A6-79FC-4D0E-84BE-879B777DA783}" type="pres">
      <dgm:prSet presAssocID="{7EBC05D1-70CD-4666-8509-B5C309F61CA1}" presName="textRect" presStyleLbl="revTx" presStyleIdx="1" presStyleCnt="3">
        <dgm:presLayoutVars>
          <dgm:bulletEnabled val="1"/>
        </dgm:presLayoutVars>
      </dgm:prSet>
      <dgm:spPr/>
    </dgm:pt>
    <dgm:pt modelId="{5C9D7E7D-D157-4437-BC5C-D6186F199EBE}" type="pres">
      <dgm:prSet presAssocID="{43E01DD2-C0CD-4F51-9FEF-7BD5406F6EDD}" presName="sibTrans" presStyleLbl="sibTrans2D1" presStyleIdx="0" presStyleCnt="0"/>
      <dgm:spPr/>
    </dgm:pt>
    <dgm:pt modelId="{F9FE6144-D497-4D3B-AB0B-7EBDC773FD53}" type="pres">
      <dgm:prSet presAssocID="{99A93D55-243C-437B-9B13-B96624C92AF8}" presName="compNode" presStyleCnt="0"/>
      <dgm:spPr/>
    </dgm:pt>
    <dgm:pt modelId="{73297CB8-1CE3-4B82-9F34-31C8C2F66723}" type="pres">
      <dgm:prSet presAssocID="{99A93D55-243C-437B-9B13-B96624C92AF8}" presName="pictRect" presStyleLbl="node1" presStyleIdx="2" presStyleCnt="3" custScaleX="69391" custLinFactNeighborY="-1395"/>
      <dgm:spPr>
        <a:prstGeom prst="ellipse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3000" r="-53000"/>
          </a:stretch>
        </a:blipFill>
        <a:ln>
          <a:solidFill>
            <a:schemeClr val="tx1"/>
          </a:solidFill>
        </a:ln>
      </dgm:spPr>
    </dgm:pt>
    <dgm:pt modelId="{C9EC769C-6B1A-43EF-B208-BF28C0B74E5E}" type="pres">
      <dgm:prSet presAssocID="{99A93D55-243C-437B-9B13-B96624C92AF8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EB8CC41A-7E3D-4625-9607-22DC7B4B641D}" type="presOf" srcId="{99A93D55-243C-437B-9B13-B96624C92AF8}" destId="{C9EC769C-6B1A-43EF-B208-BF28C0B74E5E}" srcOrd="0" destOrd="0" presId="urn:microsoft.com/office/officeart/2005/8/layout/pList1"/>
    <dgm:cxn modelId="{B2C0A428-DF98-452F-A876-11D484DD6D67}" srcId="{BF5837C3-DD39-4AC8-8469-24D094182E7A}" destId="{7EBC05D1-70CD-4666-8509-B5C309F61CA1}" srcOrd="1" destOrd="0" parTransId="{46EA420D-0D51-45DD-9309-86BFD7114636}" sibTransId="{43E01DD2-C0CD-4F51-9FEF-7BD5406F6EDD}"/>
    <dgm:cxn modelId="{6D158763-36CE-41E8-95D1-F32227551615}" srcId="{BF5837C3-DD39-4AC8-8469-24D094182E7A}" destId="{99A93D55-243C-437B-9B13-B96624C92AF8}" srcOrd="2" destOrd="0" parTransId="{787BEE8F-C438-4701-AB96-D3D95FFA9D9A}" sibTransId="{BD65B17C-890E-458E-B87C-505D339E1AF6}"/>
    <dgm:cxn modelId="{9371C35A-4136-4FD0-9491-AE158DDFB7CB}" srcId="{BF5837C3-DD39-4AC8-8469-24D094182E7A}" destId="{56E1CD0B-F8C8-4533-A5F4-DE753C128861}" srcOrd="0" destOrd="0" parTransId="{1E463C55-29A7-44AC-8EE4-E4F875500417}" sibTransId="{E6AAA682-97BE-4181-86ED-0A477E5ECB69}"/>
    <dgm:cxn modelId="{6EE1137D-A120-4F64-B1E8-9664F6455865}" type="presOf" srcId="{43E01DD2-C0CD-4F51-9FEF-7BD5406F6EDD}" destId="{5C9D7E7D-D157-4437-BC5C-D6186F199EBE}" srcOrd="0" destOrd="0" presId="urn:microsoft.com/office/officeart/2005/8/layout/pList1"/>
    <dgm:cxn modelId="{A4A0A08B-524C-41B1-81D3-53C55E7A2B02}" type="presOf" srcId="{BF5837C3-DD39-4AC8-8469-24D094182E7A}" destId="{465E4D52-1510-465F-B37D-EF9AD459D094}" srcOrd="0" destOrd="0" presId="urn:microsoft.com/office/officeart/2005/8/layout/pList1"/>
    <dgm:cxn modelId="{13CA5C8E-4E77-4B5B-9644-56054209ECA9}" type="presOf" srcId="{7EBC05D1-70CD-4666-8509-B5C309F61CA1}" destId="{C2D242A6-79FC-4D0E-84BE-879B777DA783}" srcOrd="0" destOrd="0" presId="urn:microsoft.com/office/officeart/2005/8/layout/pList1"/>
    <dgm:cxn modelId="{E01010EA-1EA0-441A-B17D-A9A9807A7B96}" type="presOf" srcId="{E6AAA682-97BE-4181-86ED-0A477E5ECB69}" destId="{360E42B6-1EBE-41F8-820E-266B59787455}" srcOrd="0" destOrd="0" presId="urn:microsoft.com/office/officeart/2005/8/layout/pList1"/>
    <dgm:cxn modelId="{5A5443F0-17EB-4EB8-B6AF-25EAE2864BAF}" type="presOf" srcId="{56E1CD0B-F8C8-4533-A5F4-DE753C128861}" destId="{ACEFC0F5-791F-4C4A-B0A4-735024AC079E}" srcOrd="0" destOrd="0" presId="urn:microsoft.com/office/officeart/2005/8/layout/pList1"/>
    <dgm:cxn modelId="{17D998DB-78AD-4F49-88B9-E0D356E83B1D}" type="presParOf" srcId="{465E4D52-1510-465F-B37D-EF9AD459D094}" destId="{F3503DCC-B094-4EAC-84EA-5F90E8769F5B}" srcOrd="0" destOrd="0" presId="urn:microsoft.com/office/officeart/2005/8/layout/pList1"/>
    <dgm:cxn modelId="{6386B124-DF15-4DBC-A774-E80E88FB33F5}" type="presParOf" srcId="{F3503DCC-B094-4EAC-84EA-5F90E8769F5B}" destId="{838AA7BA-DD8F-4036-9E94-58E4C645E87D}" srcOrd="0" destOrd="0" presId="urn:microsoft.com/office/officeart/2005/8/layout/pList1"/>
    <dgm:cxn modelId="{E790CE19-59CE-4F61-9143-93A1989822BC}" type="presParOf" srcId="{F3503DCC-B094-4EAC-84EA-5F90E8769F5B}" destId="{ACEFC0F5-791F-4C4A-B0A4-735024AC079E}" srcOrd="1" destOrd="0" presId="urn:microsoft.com/office/officeart/2005/8/layout/pList1"/>
    <dgm:cxn modelId="{D6830072-20B3-4F0B-99D1-20F3F08FF859}" type="presParOf" srcId="{465E4D52-1510-465F-B37D-EF9AD459D094}" destId="{360E42B6-1EBE-41F8-820E-266B59787455}" srcOrd="1" destOrd="0" presId="urn:microsoft.com/office/officeart/2005/8/layout/pList1"/>
    <dgm:cxn modelId="{E7BA82C3-12F4-4CDD-A990-47F8E84EA69C}" type="presParOf" srcId="{465E4D52-1510-465F-B37D-EF9AD459D094}" destId="{FF0E0B92-CCFC-4F1D-B618-CF2DF5604169}" srcOrd="2" destOrd="0" presId="urn:microsoft.com/office/officeart/2005/8/layout/pList1"/>
    <dgm:cxn modelId="{0EDA2ECF-0A6A-439A-B8DC-8E90AB6223B8}" type="presParOf" srcId="{FF0E0B92-CCFC-4F1D-B618-CF2DF5604169}" destId="{C3D32C11-6AE3-4C2C-B70D-F624E5744987}" srcOrd="0" destOrd="0" presId="urn:microsoft.com/office/officeart/2005/8/layout/pList1"/>
    <dgm:cxn modelId="{C79C34D8-22FA-4ED1-A770-CB72F381CE1A}" type="presParOf" srcId="{FF0E0B92-CCFC-4F1D-B618-CF2DF5604169}" destId="{C2D242A6-79FC-4D0E-84BE-879B777DA783}" srcOrd="1" destOrd="0" presId="urn:microsoft.com/office/officeart/2005/8/layout/pList1"/>
    <dgm:cxn modelId="{9343C1AB-776A-4AFE-BD44-C106F365CC8E}" type="presParOf" srcId="{465E4D52-1510-465F-B37D-EF9AD459D094}" destId="{5C9D7E7D-D157-4437-BC5C-D6186F199EBE}" srcOrd="3" destOrd="0" presId="urn:microsoft.com/office/officeart/2005/8/layout/pList1"/>
    <dgm:cxn modelId="{A9C3D8B0-666D-460D-B34F-F6BE26181EDA}" type="presParOf" srcId="{465E4D52-1510-465F-B37D-EF9AD459D094}" destId="{F9FE6144-D497-4D3B-AB0B-7EBDC773FD53}" srcOrd="4" destOrd="0" presId="urn:microsoft.com/office/officeart/2005/8/layout/pList1"/>
    <dgm:cxn modelId="{8FD9B532-8148-4B38-A7F1-C21150115476}" type="presParOf" srcId="{F9FE6144-D497-4D3B-AB0B-7EBDC773FD53}" destId="{73297CB8-1CE3-4B82-9F34-31C8C2F66723}" srcOrd="0" destOrd="0" presId="urn:microsoft.com/office/officeart/2005/8/layout/pList1"/>
    <dgm:cxn modelId="{97E259DE-EB88-4431-8B13-E876739CA69D}" type="presParOf" srcId="{F9FE6144-D497-4D3B-AB0B-7EBDC773FD53}" destId="{C9EC769C-6B1A-43EF-B208-BF28C0B74E5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66728-C830-4590-B226-1475F062473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2292445-F5AF-4530-AA40-9B0F4435670B}">
      <dgm:prSet phldrT="[Text]" custT="1"/>
      <dgm:spPr>
        <a:ln w="3175">
          <a:solidFill>
            <a:srgbClr val="6C587C"/>
          </a:solidFill>
        </a:ln>
      </dgm:spPr>
      <dgm:t>
        <a:bodyPr/>
        <a:lstStyle/>
        <a:p>
          <a:r>
            <a:rPr lang="en-GB" sz="5400" dirty="0"/>
            <a:t>1</a:t>
          </a:r>
          <a:r>
            <a:rPr lang="en-GB" sz="5400" baseline="30000" dirty="0"/>
            <a:t>st</a:t>
          </a:r>
          <a:r>
            <a:rPr lang="en-GB" sz="5400" dirty="0"/>
            <a:t> Jan 2022 = 44562*</a:t>
          </a:r>
        </a:p>
      </dgm:t>
    </dgm:pt>
    <dgm:pt modelId="{E28D8413-3DED-4745-84D5-67E2B1F1A1B2}" type="parTrans" cxnId="{F734474A-FACB-4B8C-88B7-24C11150CDEB}">
      <dgm:prSet/>
      <dgm:spPr/>
      <dgm:t>
        <a:bodyPr/>
        <a:lstStyle/>
        <a:p>
          <a:endParaRPr lang="en-GB" sz="1600"/>
        </a:p>
      </dgm:t>
    </dgm:pt>
    <dgm:pt modelId="{865799AA-8076-4861-A0F2-418B1FCB533D}" type="sibTrans" cxnId="{F734474A-FACB-4B8C-88B7-24C11150CDEB}">
      <dgm:prSet/>
      <dgm:spPr/>
      <dgm:t>
        <a:bodyPr/>
        <a:lstStyle/>
        <a:p>
          <a:endParaRPr lang="en-GB" sz="1600"/>
        </a:p>
      </dgm:t>
    </dgm:pt>
    <dgm:pt modelId="{4C1F830C-9BD9-4598-A68E-E2404DD8F155}">
      <dgm:prSet phldrT="[Text]" custT="1"/>
      <dgm:spPr>
        <a:ln w="3175">
          <a:solidFill>
            <a:srgbClr val="6C587C"/>
          </a:solidFill>
        </a:ln>
      </dgm:spPr>
      <dgm:t>
        <a:bodyPr/>
        <a:lstStyle/>
        <a:p>
          <a:r>
            <a:rPr lang="en-GB" sz="5400" dirty="0"/>
            <a:t>1 hour 30 mins = 0.06</a:t>
          </a:r>
        </a:p>
      </dgm:t>
    </dgm:pt>
    <dgm:pt modelId="{6F7BA676-A070-4DAC-9F41-A3782F098409}" type="parTrans" cxnId="{8635046E-AD06-41B5-B4D5-33AA9E834A3C}">
      <dgm:prSet/>
      <dgm:spPr/>
      <dgm:t>
        <a:bodyPr/>
        <a:lstStyle/>
        <a:p>
          <a:endParaRPr lang="en-GB" sz="1600"/>
        </a:p>
      </dgm:t>
    </dgm:pt>
    <dgm:pt modelId="{D1F6755D-98CA-4ACB-A2B1-54AADE2E9FC7}" type="sibTrans" cxnId="{8635046E-AD06-41B5-B4D5-33AA9E834A3C}">
      <dgm:prSet/>
      <dgm:spPr/>
      <dgm:t>
        <a:bodyPr/>
        <a:lstStyle/>
        <a:p>
          <a:endParaRPr lang="en-GB" sz="1600"/>
        </a:p>
      </dgm:t>
    </dgm:pt>
    <dgm:pt modelId="{1A283039-D747-41A7-91C1-F02352CB1B66}" type="pres">
      <dgm:prSet presAssocID="{36B66728-C830-4590-B226-1475F0624730}" presName="linear" presStyleCnt="0">
        <dgm:presLayoutVars>
          <dgm:animLvl val="lvl"/>
          <dgm:resizeHandles val="exact"/>
        </dgm:presLayoutVars>
      </dgm:prSet>
      <dgm:spPr/>
    </dgm:pt>
    <dgm:pt modelId="{CCF830A7-88DE-40A3-82F0-8FD26BACA267}" type="pres">
      <dgm:prSet presAssocID="{22292445-F5AF-4530-AA40-9B0F443567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F91527-BE60-4C47-82A3-6279C36D99DE}" type="pres">
      <dgm:prSet presAssocID="{865799AA-8076-4861-A0F2-418B1FCB533D}" presName="spacer" presStyleCnt="0"/>
      <dgm:spPr/>
    </dgm:pt>
    <dgm:pt modelId="{09898C29-619B-4AD1-B0D1-1CC693A2B66F}" type="pres">
      <dgm:prSet presAssocID="{4C1F830C-9BD9-4598-A68E-E2404DD8F15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FACDE13-3BD9-418F-BFAB-4C11BBDF1E57}" type="presOf" srcId="{4C1F830C-9BD9-4598-A68E-E2404DD8F155}" destId="{09898C29-619B-4AD1-B0D1-1CC693A2B66F}" srcOrd="0" destOrd="0" presId="urn:microsoft.com/office/officeart/2005/8/layout/vList2"/>
    <dgm:cxn modelId="{F734474A-FACB-4B8C-88B7-24C11150CDEB}" srcId="{36B66728-C830-4590-B226-1475F0624730}" destId="{22292445-F5AF-4530-AA40-9B0F4435670B}" srcOrd="0" destOrd="0" parTransId="{E28D8413-3DED-4745-84D5-67E2B1F1A1B2}" sibTransId="{865799AA-8076-4861-A0F2-418B1FCB533D}"/>
    <dgm:cxn modelId="{46CD294B-38CC-4A6B-8FAB-866A10088EEA}" type="presOf" srcId="{36B66728-C830-4590-B226-1475F0624730}" destId="{1A283039-D747-41A7-91C1-F02352CB1B66}" srcOrd="0" destOrd="0" presId="urn:microsoft.com/office/officeart/2005/8/layout/vList2"/>
    <dgm:cxn modelId="{8635046E-AD06-41B5-B4D5-33AA9E834A3C}" srcId="{36B66728-C830-4590-B226-1475F0624730}" destId="{4C1F830C-9BD9-4598-A68E-E2404DD8F155}" srcOrd="1" destOrd="0" parTransId="{6F7BA676-A070-4DAC-9F41-A3782F098409}" sibTransId="{D1F6755D-98CA-4ACB-A2B1-54AADE2E9FC7}"/>
    <dgm:cxn modelId="{B9CE4DE7-79EB-468C-B209-381AC733D721}" type="presOf" srcId="{22292445-F5AF-4530-AA40-9B0F4435670B}" destId="{CCF830A7-88DE-40A3-82F0-8FD26BACA267}" srcOrd="0" destOrd="0" presId="urn:microsoft.com/office/officeart/2005/8/layout/vList2"/>
    <dgm:cxn modelId="{0DF3803D-DBAA-4CCA-9113-F486706B5587}" type="presParOf" srcId="{1A283039-D747-41A7-91C1-F02352CB1B66}" destId="{CCF830A7-88DE-40A3-82F0-8FD26BACA267}" srcOrd="0" destOrd="0" presId="urn:microsoft.com/office/officeart/2005/8/layout/vList2"/>
    <dgm:cxn modelId="{B33EEA33-588F-417C-B289-B093C234FFAD}" type="presParOf" srcId="{1A283039-D747-41A7-91C1-F02352CB1B66}" destId="{55F91527-BE60-4C47-82A3-6279C36D99DE}" srcOrd="1" destOrd="0" presId="urn:microsoft.com/office/officeart/2005/8/layout/vList2"/>
    <dgm:cxn modelId="{26D1D6C6-5357-4E72-8A83-8734EEF00F07}" type="presParOf" srcId="{1A283039-D747-41A7-91C1-F02352CB1B66}" destId="{09898C29-619B-4AD1-B0D1-1CC693A2B66F}" srcOrd="2" destOrd="0" presId="urn:microsoft.com/office/officeart/2005/8/layout/vList2"/>
  </dgm:cxnLst>
  <dgm:bg/>
  <dgm:whole>
    <a:ln w="31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B66728-C830-4590-B226-1475F062473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2292445-F5AF-4530-AA40-9B0F4435670B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BA1542</a:t>
          </a:r>
        </a:p>
      </dgm:t>
    </dgm:pt>
    <dgm:pt modelId="{E28D8413-3DED-4745-84D5-67E2B1F1A1B2}" type="parTrans" cxnId="{F734474A-FACB-4B8C-88B7-24C11150CDEB}">
      <dgm:prSet/>
      <dgm:spPr/>
      <dgm:t>
        <a:bodyPr/>
        <a:lstStyle/>
        <a:p>
          <a:endParaRPr lang="en-GB"/>
        </a:p>
      </dgm:t>
    </dgm:pt>
    <dgm:pt modelId="{865799AA-8076-4861-A0F2-418B1FCB533D}" type="sibTrans" cxnId="{F734474A-FACB-4B8C-88B7-24C11150CDEB}">
      <dgm:prSet/>
      <dgm:spPr/>
      <dgm:t>
        <a:bodyPr/>
        <a:lstStyle/>
        <a:p>
          <a:endParaRPr lang="en-GB"/>
        </a:p>
      </dgm:t>
    </dgm:pt>
    <dgm:pt modelId="{AA9F2B60-175B-4F28-9313-C6D54BFBFDA9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Edinburgh</a:t>
          </a:r>
        </a:p>
      </dgm:t>
    </dgm:pt>
    <dgm:pt modelId="{DB8A4B75-5948-4E69-8EF7-1B745DCF61C2}" type="parTrans" cxnId="{CA3D20F1-EB74-4669-B6B9-A9E0D29FFD80}">
      <dgm:prSet/>
      <dgm:spPr/>
      <dgm:t>
        <a:bodyPr/>
        <a:lstStyle/>
        <a:p>
          <a:endParaRPr lang="en-GB"/>
        </a:p>
      </dgm:t>
    </dgm:pt>
    <dgm:pt modelId="{BE22347B-BEA0-4EE6-815A-026E19DC2631}" type="sibTrans" cxnId="{CA3D20F1-EB74-4669-B6B9-A9E0D29FFD80}">
      <dgm:prSet/>
      <dgm:spPr/>
      <dgm:t>
        <a:bodyPr/>
        <a:lstStyle/>
        <a:p>
          <a:endParaRPr lang="en-GB"/>
        </a:p>
      </dgm:t>
    </dgm:pt>
    <dgm:pt modelId="{FB78783D-2FDC-4F38-AEFB-45B1F36F99AA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#Friday</a:t>
          </a:r>
        </a:p>
      </dgm:t>
    </dgm:pt>
    <dgm:pt modelId="{03C125D6-5BC0-4EFF-B4DF-6456A9141B35}" type="parTrans" cxnId="{5FB6D6CB-7228-4CC9-884D-25CEA48BEA74}">
      <dgm:prSet/>
      <dgm:spPr/>
      <dgm:t>
        <a:bodyPr/>
        <a:lstStyle/>
        <a:p>
          <a:endParaRPr lang="en-GB"/>
        </a:p>
      </dgm:t>
    </dgm:pt>
    <dgm:pt modelId="{3D409322-B553-4B60-82CE-178B55ED0E80}" type="sibTrans" cxnId="{5FB6D6CB-7228-4CC9-884D-25CEA48BEA74}">
      <dgm:prSet/>
      <dgm:spPr/>
      <dgm:t>
        <a:bodyPr/>
        <a:lstStyle/>
        <a:p>
          <a:endParaRPr lang="en-GB"/>
        </a:p>
      </dgm:t>
    </dgm:pt>
    <dgm:pt modelId="{CECC5E8A-981F-459A-82B1-13D61D9F4462}" type="pres">
      <dgm:prSet presAssocID="{36B66728-C830-4590-B226-1475F0624730}" presName="linear" presStyleCnt="0">
        <dgm:presLayoutVars>
          <dgm:animLvl val="lvl"/>
          <dgm:resizeHandles val="exact"/>
        </dgm:presLayoutVars>
      </dgm:prSet>
      <dgm:spPr/>
    </dgm:pt>
    <dgm:pt modelId="{9DE4F184-643D-4144-8D4C-3494933BED39}" type="pres">
      <dgm:prSet presAssocID="{22292445-F5AF-4530-AA40-9B0F4435670B}" presName="parentText" presStyleLbl="node1" presStyleIdx="0" presStyleCnt="3" custLinFactNeighborX="-16130" custLinFactNeighborY="-26665">
        <dgm:presLayoutVars>
          <dgm:chMax val="0"/>
          <dgm:bulletEnabled val="1"/>
        </dgm:presLayoutVars>
      </dgm:prSet>
      <dgm:spPr/>
    </dgm:pt>
    <dgm:pt modelId="{0F1D93BD-B291-4F33-BEF3-770B10E35CCF}" type="pres">
      <dgm:prSet presAssocID="{865799AA-8076-4861-A0F2-418B1FCB533D}" presName="spacer" presStyleCnt="0"/>
      <dgm:spPr/>
    </dgm:pt>
    <dgm:pt modelId="{99C21F8D-9F6B-4B95-9299-88B688D39F3F}" type="pres">
      <dgm:prSet presAssocID="{AA9F2B60-175B-4F28-9313-C6D54BFBFD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36E6BF-FB40-44DC-881A-5B5ACC9DEF81}" type="pres">
      <dgm:prSet presAssocID="{BE22347B-BEA0-4EE6-815A-026E19DC2631}" presName="spacer" presStyleCnt="0"/>
      <dgm:spPr/>
    </dgm:pt>
    <dgm:pt modelId="{AF763CAF-7566-4BB0-BE8A-ADC79DA44437}" type="pres">
      <dgm:prSet presAssocID="{FB78783D-2FDC-4F38-AEFB-45B1F36F99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34474A-FACB-4B8C-88B7-24C11150CDEB}" srcId="{36B66728-C830-4590-B226-1475F0624730}" destId="{22292445-F5AF-4530-AA40-9B0F4435670B}" srcOrd="0" destOrd="0" parTransId="{E28D8413-3DED-4745-84D5-67E2B1F1A1B2}" sibTransId="{865799AA-8076-4861-A0F2-418B1FCB533D}"/>
    <dgm:cxn modelId="{4409E26E-7F5C-471D-BABB-D76DA34669DE}" type="presOf" srcId="{AA9F2B60-175B-4F28-9313-C6D54BFBFDA9}" destId="{99C21F8D-9F6B-4B95-9299-88B688D39F3F}" srcOrd="0" destOrd="0" presId="urn:microsoft.com/office/officeart/2005/8/layout/vList2"/>
    <dgm:cxn modelId="{0618E878-392D-44A8-A006-28BFB5FCC6F0}" type="presOf" srcId="{36B66728-C830-4590-B226-1475F0624730}" destId="{CECC5E8A-981F-459A-82B1-13D61D9F4462}" srcOrd="0" destOrd="0" presId="urn:microsoft.com/office/officeart/2005/8/layout/vList2"/>
    <dgm:cxn modelId="{DCF69C59-FA6F-4BAB-A2EE-9A737E65B9E8}" type="presOf" srcId="{FB78783D-2FDC-4F38-AEFB-45B1F36F99AA}" destId="{AF763CAF-7566-4BB0-BE8A-ADC79DA44437}" srcOrd="0" destOrd="0" presId="urn:microsoft.com/office/officeart/2005/8/layout/vList2"/>
    <dgm:cxn modelId="{1E56199E-5916-4F28-BEE0-1933794E2568}" type="presOf" srcId="{22292445-F5AF-4530-AA40-9B0F4435670B}" destId="{9DE4F184-643D-4144-8D4C-3494933BED39}" srcOrd="0" destOrd="0" presId="urn:microsoft.com/office/officeart/2005/8/layout/vList2"/>
    <dgm:cxn modelId="{5FB6D6CB-7228-4CC9-884D-25CEA48BEA74}" srcId="{36B66728-C830-4590-B226-1475F0624730}" destId="{FB78783D-2FDC-4F38-AEFB-45B1F36F99AA}" srcOrd="2" destOrd="0" parTransId="{03C125D6-5BC0-4EFF-B4DF-6456A9141B35}" sibTransId="{3D409322-B553-4B60-82CE-178B55ED0E80}"/>
    <dgm:cxn modelId="{CA3D20F1-EB74-4669-B6B9-A9E0D29FFD80}" srcId="{36B66728-C830-4590-B226-1475F0624730}" destId="{AA9F2B60-175B-4F28-9313-C6D54BFBFDA9}" srcOrd="1" destOrd="0" parTransId="{DB8A4B75-5948-4E69-8EF7-1B745DCF61C2}" sibTransId="{BE22347B-BEA0-4EE6-815A-026E19DC2631}"/>
    <dgm:cxn modelId="{A3A0766E-DDB5-4995-A803-15527AB6818B}" type="presParOf" srcId="{CECC5E8A-981F-459A-82B1-13D61D9F4462}" destId="{9DE4F184-643D-4144-8D4C-3494933BED39}" srcOrd="0" destOrd="0" presId="urn:microsoft.com/office/officeart/2005/8/layout/vList2"/>
    <dgm:cxn modelId="{13F615EC-4E66-4DDB-804A-94B4FEAF46D9}" type="presParOf" srcId="{CECC5E8A-981F-459A-82B1-13D61D9F4462}" destId="{0F1D93BD-B291-4F33-BEF3-770B10E35CCF}" srcOrd="1" destOrd="0" presId="urn:microsoft.com/office/officeart/2005/8/layout/vList2"/>
    <dgm:cxn modelId="{5ED883D1-EFC0-4C1D-A701-E7283006D0A4}" type="presParOf" srcId="{CECC5E8A-981F-459A-82B1-13D61D9F4462}" destId="{99C21F8D-9F6B-4B95-9299-88B688D39F3F}" srcOrd="2" destOrd="0" presId="urn:microsoft.com/office/officeart/2005/8/layout/vList2"/>
    <dgm:cxn modelId="{CF919B45-9DF1-469D-A970-11A7B7535037}" type="presParOf" srcId="{CECC5E8A-981F-459A-82B1-13D61D9F4462}" destId="{8836E6BF-FB40-44DC-881A-5B5ACC9DEF81}" srcOrd="3" destOrd="0" presId="urn:microsoft.com/office/officeart/2005/8/layout/vList2"/>
    <dgm:cxn modelId="{9ECEB7D6-BABC-4854-A5F4-A94A366BD2BA}" type="presParOf" srcId="{CECC5E8A-981F-459A-82B1-13D61D9F4462}" destId="{AF763CAF-7566-4BB0-BE8A-ADC79DA44437}" srcOrd="4" destOrd="0" presId="urn:microsoft.com/office/officeart/2005/8/layout/vList2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B66728-C830-4590-B226-1475F062473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2292445-F5AF-4530-AA40-9B0F4435670B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@scotland</a:t>
          </a:r>
        </a:p>
      </dgm:t>
    </dgm:pt>
    <dgm:pt modelId="{E28D8413-3DED-4745-84D5-67E2B1F1A1B2}" type="parTrans" cxnId="{F734474A-FACB-4B8C-88B7-24C11150CDEB}">
      <dgm:prSet/>
      <dgm:spPr/>
      <dgm:t>
        <a:bodyPr/>
        <a:lstStyle/>
        <a:p>
          <a:pPr algn="ctr"/>
          <a:endParaRPr lang="en-GB"/>
        </a:p>
      </dgm:t>
    </dgm:pt>
    <dgm:pt modelId="{865799AA-8076-4861-A0F2-418B1FCB533D}" type="sibTrans" cxnId="{F734474A-FACB-4B8C-88B7-24C11150CDEB}">
      <dgm:prSet/>
      <dgm:spPr/>
      <dgm:t>
        <a:bodyPr/>
        <a:lstStyle/>
        <a:p>
          <a:pPr algn="ctr"/>
          <a:endParaRPr lang="en-GB"/>
        </a:p>
      </dgm:t>
    </dgm:pt>
    <dgm:pt modelId="{AA9F2B60-175B-4F28-9313-C6D54BFBFDA9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AA 12 34 56 B</a:t>
          </a:r>
        </a:p>
      </dgm:t>
    </dgm:pt>
    <dgm:pt modelId="{DB8A4B75-5948-4E69-8EF7-1B745DCF61C2}" type="parTrans" cxnId="{CA3D20F1-EB74-4669-B6B9-A9E0D29FFD80}">
      <dgm:prSet/>
      <dgm:spPr/>
      <dgm:t>
        <a:bodyPr/>
        <a:lstStyle/>
        <a:p>
          <a:pPr algn="ctr"/>
          <a:endParaRPr lang="en-GB"/>
        </a:p>
      </dgm:t>
    </dgm:pt>
    <dgm:pt modelId="{BE22347B-BEA0-4EE6-815A-026E19DC2631}" type="sibTrans" cxnId="{CA3D20F1-EB74-4669-B6B9-A9E0D29FFD80}">
      <dgm:prSet/>
      <dgm:spPr/>
      <dgm:t>
        <a:bodyPr/>
        <a:lstStyle/>
        <a:p>
          <a:pPr algn="ctr"/>
          <a:endParaRPr lang="en-GB"/>
        </a:p>
      </dgm:t>
    </dgm:pt>
    <dgm:pt modelId="{FB78783D-2FDC-4F38-AEFB-45B1F36F99AA}">
      <dgm:prSet phldrT="[Text]"/>
      <dgm:spPr>
        <a:ln w="57150">
          <a:solidFill>
            <a:srgbClr val="6C587C"/>
          </a:solidFill>
        </a:ln>
      </dgm:spPr>
      <dgm:t>
        <a:bodyPr/>
        <a:lstStyle/>
        <a:p>
          <a:pPr algn="ctr"/>
          <a:r>
            <a:rPr lang="en-GB" dirty="0"/>
            <a:t>Your Name</a:t>
          </a:r>
        </a:p>
      </dgm:t>
    </dgm:pt>
    <dgm:pt modelId="{03C125D6-5BC0-4EFF-B4DF-6456A9141B35}" type="parTrans" cxnId="{5FB6D6CB-7228-4CC9-884D-25CEA48BEA74}">
      <dgm:prSet/>
      <dgm:spPr/>
      <dgm:t>
        <a:bodyPr/>
        <a:lstStyle/>
        <a:p>
          <a:pPr algn="ctr"/>
          <a:endParaRPr lang="en-GB"/>
        </a:p>
      </dgm:t>
    </dgm:pt>
    <dgm:pt modelId="{3D409322-B553-4B60-82CE-178B55ED0E80}" type="sibTrans" cxnId="{5FB6D6CB-7228-4CC9-884D-25CEA48BEA74}">
      <dgm:prSet/>
      <dgm:spPr/>
      <dgm:t>
        <a:bodyPr/>
        <a:lstStyle/>
        <a:p>
          <a:pPr algn="ctr"/>
          <a:endParaRPr lang="en-GB"/>
        </a:p>
      </dgm:t>
    </dgm:pt>
    <dgm:pt modelId="{CECC5E8A-981F-459A-82B1-13D61D9F4462}" type="pres">
      <dgm:prSet presAssocID="{36B66728-C830-4590-B226-1475F0624730}" presName="linear" presStyleCnt="0">
        <dgm:presLayoutVars>
          <dgm:animLvl val="lvl"/>
          <dgm:resizeHandles val="exact"/>
        </dgm:presLayoutVars>
      </dgm:prSet>
      <dgm:spPr/>
    </dgm:pt>
    <dgm:pt modelId="{9DE4F184-643D-4144-8D4C-3494933BED39}" type="pres">
      <dgm:prSet presAssocID="{22292445-F5AF-4530-AA40-9B0F443567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1D93BD-B291-4F33-BEF3-770B10E35CCF}" type="pres">
      <dgm:prSet presAssocID="{865799AA-8076-4861-A0F2-418B1FCB533D}" presName="spacer" presStyleCnt="0"/>
      <dgm:spPr/>
    </dgm:pt>
    <dgm:pt modelId="{99C21F8D-9F6B-4B95-9299-88B688D39F3F}" type="pres">
      <dgm:prSet presAssocID="{AA9F2B60-175B-4F28-9313-C6D54BFBFD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36E6BF-FB40-44DC-881A-5B5ACC9DEF81}" type="pres">
      <dgm:prSet presAssocID="{BE22347B-BEA0-4EE6-815A-026E19DC2631}" presName="spacer" presStyleCnt="0"/>
      <dgm:spPr/>
    </dgm:pt>
    <dgm:pt modelId="{AF763CAF-7566-4BB0-BE8A-ADC79DA44437}" type="pres">
      <dgm:prSet presAssocID="{FB78783D-2FDC-4F38-AEFB-45B1F36F99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34474A-FACB-4B8C-88B7-24C11150CDEB}" srcId="{36B66728-C830-4590-B226-1475F0624730}" destId="{22292445-F5AF-4530-AA40-9B0F4435670B}" srcOrd="0" destOrd="0" parTransId="{E28D8413-3DED-4745-84D5-67E2B1F1A1B2}" sibTransId="{865799AA-8076-4861-A0F2-418B1FCB533D}"/>
    <dgm:cxn modelId="{4409E26E-7F5C-471D-BABB-D76DA34669DE}" type="presOf" srcId="{AA9F2B60-175B-4F28-9313-C6D54BFBFDA9}" destId="{99C21F8D-9F6B-4B95-9299-88B688D39F3F}" srcOrd="0" destOrd="0" presId="urn:microsoft.com/office/officeart/2005/8/layout/vList2"/>
    <dgm:cxn modelId="{0618E878-392D-44A8-A006-28BFB5FCC6F0}" type="presOf" srcId="{36B66728-C830-4590-B226-1475F0624730}" destId="{CECC5E8A-981F-459A-82B1-13D61D9F4462}" srcOrd="0" destOrd="0" presId="urn:microsoft.com/office/officeart/2005/8/layout/vList2"/>
    <dgm:cxn modelId="{DCF69C59-FA6F-4BAB-A2EE-9A737E65B9E8}" type="presOf" srcId="{FB78783D-2FDC-4F38-AEFB-45B1F36F99AA}" destId="{AF763CAF-7566-4BB0-BE8A-ADC79DA44437}" srcOrd="0" destOrd="0" presId="urn:microsoft.com/office/officeart/2005/8/layout/vList2"/>
    <dgm:cxn modelId="{1E56199E-5916-4F28-BEE0-1933794E2568}" type="presOf" srcId="{22292445-F5AF-4530-AA40-9B0F4435670B}" destId="{9DE4F184-643D-4144-8D4C-3494933BED39}" srcOrd="0" destOrd="0" presId="urn:microsoft.com/office/officeart/2005/8/layout/vList2"/>
    <dgm:cxn modelId="{5FB6D6CB-7228-4CC9-884D-25CEA48BEA74}" srcId="{36B66728-C830-4590-B226-1475F0624730}" destId="{FB78783D-2FDC-4F38-AEFB-45B1F36F99AA}" srcOrd="2" destOrd="0" parTransId="{03C125D6-5BC0-4EFF-B4DF-6456A9141B35}" sibTransId="{3D409322-B553-4B60-82CE-178B55ED0E80}"/>
    <dgm:cxn modelId="{CA3D20F1-EB74-4669-B6B9-A9E0D29FFD80}" srcId="{36B66728-C830-4590-B226-1475F0624730}" destId="{AA9F2B60-175B-4F28-9313-C6D54BFBFDA9}" srcOrd="1" destOrd="0" parTransId="{DB8A4B75-5948-4E69-8EF7-1B745DCF61C2}" sibTransId="{BE22347B-BEA0-4EE6-815A-026E19DC2631}"/>
    <dgm:cxn modelId="{A3A0766E-DDB5-4995-A803-15527AB6818B}" type="presParOf" srcId="{CECC5E8A-981F-459A-82B1-13D61D9F4462}" destId="{9DE4F184-643D-4144-8D4C-3494933BED39}" srcOrd="0" destOrd="0" presId="urn:microsoft.com/office/officeart/2005/8/layout/vList2"/>
    <dgm:cxn modelId="{13F615EC-4E66-4DDB-804A-94B4FEAF46D9}" type="presParOf" srcId="{CECC5E8A-981F-459A-82B1-13D61D9F4462}" destId="{0F1D93BD-B291-4F33-BEF3-770B10E35CCF}" srcOrd="1" destOrd="0" presId="urn:microsoft.com/office/officeart/2005/8/layout/vList2"/>
    <dgm:cxn modelId="{5ED883D1-EFC0-4C1D-A701-E7283006D0A4}" type="presParOf" srcId="{CECC5E8A-981F-459A-82B1-13D61D9F4462}" destId="{99C21F8D-9F6B-4B95-9299-88B688D39F3F}" srcOrd="2" destOrd="0" presId="urn:microsoft.com/office/officeart/2005/8/layout/vList2"/>
    <dgm:cxn modelId="{CF919B45-9DF1-469D-A970-11A7B7535037}" type="presParOf" srcId="{CECC5E8A-981F-459A-82B1-13D61D9F4462}" destId="{8836E6BF-FB40-44DC-881A-5B5ACC9DEF81}" srcOrd="3" destOrd="0" presId="urn:microsoft.com/office/officeart/2005/8/layout/vList2"/>
    <dgm:cxn modelId="{9ECEB7D6-BABC-4854-A5F4-A94A366BD2BA}" type="presParOf" srcId="{CECC5E8A-981F-459A-82B1-13D61D9F4462}" destId="{AF763CAF-7566-4BB0-BE8A-ADC79DA44437}" srcOrd="4" destOrd="0" presId="urn:microsoft.com/office/officeart/2005/8/layout/vList2"/>
  </dgm:cxnLst>
  <dgm:bg/>
  <dgm:whole>
    <a:ln w="5715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554FA-0725-425B-826F-2114832317ED}">
      <dsp:nvSpPr>
        <dsp:cNvPr id="0" name=""/>
        <dsp:cNvSpPr/>
      </dsp:nvSpPr>
      <dsp:spPr>
        <a:xfrm>
          <a:off x="65681" y="2278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A</a:t>
          </a:r>
        </a:p>
      </dsp:txBody>
      <dsp:txXfrm>
        <a:off x="141430" y="78027"/>
        <a:ext cx="2434695" cy="1400218"/>
      </dsp:txXfrm>
    </dsp:sp>
    <dsp:sp modelId="{F9A780B5-42DE-4118-9517-919B3D2001EC}">
      <dsp:nvSpPr>
        <dsp:cNvPr id="0" name=""/>
        <dsp:cNvSpPr/>
      </dsp:nvSpPr>
      <dsp:spPr>
        <a:xfrm>
          <a:off x="2910494" y="2278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?</a:t>
          </a:r>
        </a:p>
      </dsp:txBody>
      <dsp:txXfrm>
        <a:off x="2986243" y="78027"/>
        <a:ext cx="2434695" cy="1400218"/>
      </dsp:txXfrm>
    </dsp:sp>
    <dsp:sp modelId="{2D89C48B-02E4-453E-9047-8275A0880EC8}">
      <dsp:nvSpPr>
        <dsp:cNvPr id="0" name=""/>
        <dsp:cNvSpPr/>
      </dsp:nvSpPr>
      <dsp:spPr>
        <a:xfrm>
          <a:off x="5755307" y="2278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f</a:t>
          </a:r>
        </a:p>
      </dsp:txBody>
      <dsp:txXfrm>
        <a:off x="5831056" y="78027"/>
        <a:ext cx="2434695" cy="1400218"/>
      </dsp:txXfrm>
    </dsp:sp>
    <dsp:sp modelId="{45144160-9D28-4E5E-B477-8D819377E251}">
      <dsp:nvSpPr>
        <dsp:cNvPr id="0" name=""/>
        <dsp:cNvSpPr/>
      </dsp:nvSpPr>
      <dsp:spPr>
        <a:xfrm>
          <a:off x="65681" y="1812614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4</a:t>
          </a:r>
        </a:p>
      </dsp:txBody>
      <dsp:txXfrm>
        <a:off x="141430" y="1888363"/>
        <a:ext cx="2434695" cy="1400218"/>
      </dsp:txXfrm>
    </dsp:sp>
    <dsp:sp modelId="{E677F841-3ED2-43D6-AC22-5F126B6BA604}">
      <dsp:nvSpPr>
        <dsp:cNvPr id="0" name=""/>
        <dsp:cNvSpPr/>
      </dsp:nvSpPr>
      <dsp:spPr>
        <a:xfrm>
          <a:off x="2910494" y="1812614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£</a:t>
          </a:r>
        </a:p>
      </dsp:txBody>
      <dsp:txXfrm>
        <a:off x="2986243" y="1888363"/>
        <a:ext cx="2434695" cy="1400218"/>
      </dsp:txXfrm>
    </dsp:sp>
    <dsp:sp modelId="{1D538B72-A8B7-4262-81A9-B2CEE5617935}">
      <dsp:nvSpPr>
        <dsp:cNvPr id="0" name=""/>
        <dsp:cNvSpPr/>
      </dsp:nvSpPr>
      <dsp:spPr>
        <a:xfrm>
          <a:off x="5755307" y="1812614"/>
          <a:ext cx="2586193" cy="1551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&amp;</a:t>
          </a:r>
        </a:p>
      </dsp:txBody>
      <dsp:txXfrm>
        <a:off x="5831056" y="1888363"/>
        <a:ext cx="2434695" cy="140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A7BA-DD8F-4036-9E94-58E4C645E87D}">
      <dsp:nvSpPr>
        <dsp:cNvPr id="0" name=""/>
        <dsp:cNvSpPr/>
      </dsp:nvSpPr>
      <dsp:spPr>
        <a:xfrm>
          <a:off x="545394" y="31779"/>
          <a:ext cx="2219496" cy="2277915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FC0F5-791F-4C4A-B0A4-735024AC079E}">
      <dsp:nvSpPr>
        <dsp:cNvPr id="0" name=""/>
        <dsp:cNvSpPr/>
      </dsp:nvSpPr>
      <dsp:spPr>
        <a:xfrm>
          <a:off x="2083" y="2309695"/>
          <a:ext cx="3306118" cy="12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412496" rIns="412496" bIns="0" numCol="1" spcCol="1270" anchor="t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 </a:t>
          </a:r>
          <a:endParaRPr lang="en-GB" sz="5800" kern="1200" dirty="0"/>
        </a:p>
      </dsp:txBody>
      <dsp:txXfrm>
        <a:off x="2083" y="2309695"/>
        <a:ext cx="3306118" cy="1226569"/>
      </dsp:txXfrm>
    </dsp:sp>
    <dsp:sp modelId="{C3D32C11-6AE3-4C2C-B70D-F624E5744987}">
      <dsp:nvSpPr>
        <dsp:cNvPr id="0" name=""/>
        <dsp:cNvSpPr/>
      </dsp:nvSpPr>
      <dsp:spPr>
        <a:xfrm>
          <a:off x="4182263" y="31779"/>
          <a:ext cx="2219496" cy="2277915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242A6-79FC-4D0E-84BE-879B777DA783}">
      <dsp:nvSpPr>
        <dsp:cNvPr id="0" name=""/>
        <dsp:cNvSpPr/>
      </dsp:nvSpPr>
      <dsp:spPr>
        <a:xfrm>
          <a:off x="3638952" y="2309695"/>
          <a:ext cx="3306118" cy="12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412496" rIns="412496" bIns="0" numCol="1" spcCol="1270" anchor="t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 </a:t>
          </a:r>
          <a:endParaRPr lang="en-GB" sz="5800" kern="1200" dirty="0"/>
        </a:p>
      </dsp:txBody>
      <dsp:txXfrm>
        <a:off x="3638952" y="2309695"/>
        <a:ext cx="3306118" cy="1226569"/>
      </dsp:txXfrm>
    </dsp:sp>
    <dsp:sp modelId="{73297CB8-1CE3-4B82-9F34-31C8C2F66723}">
      <dsp:nvSpPr>
        <dsp:cNvPr id="0" name=""/>
        <dsp:cNvSpPr/>
      </dsp:nvSpPr>
      <dsp:spPr>
        <a:xfrm>
          <a:off x="7781806" y="2"/>
          <a:ext cx="2294148" cy="2277915"/>
        </a:xfrm>
        <a:prstGeom prst="ellipse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3000" r="-53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C769C-6B1A-43EF-B208-BF28C0B74E5E}">
      <dsp:nvSpPr>
        <dsp:cNvPr id="0" name=""/>
        <dsp:cNvSpPr/>
      </dsp:nvSpPr>
      <dsp:spPr>
        <a:xfrm>
          <a:off x="7275821" y="2309695"/>
          <a:ext cx="3306118" cy="12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412496" rIns="412496" bIns="0" numCol="1" spcCol="1270" anchor="t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800" kern="1200" dirty="0"/>
        </a:p>
      </dsp:txBody>
      <dsp:txXfrm>
        <a:off x="7275821" y="2309695"/>
        <a:ext cx="3306118" cy="1226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30A7-88DE-40A3-82F0-8FD26BACA267}">
      <dsp:nvSpPr>
        <dsp:cNvPr id="0" name=""/>
        <dsp:cNvSpPr/>
      </dsp:nvSpPr>
      <dsp:spPr>
        <a:xfrm>
          <a:off x="0" y="296854"/>
          <a:ext cx="7326939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/>
            <a:t>1</a:t>
          </a:r>
          <a:r>
            <a:rPr lang="en-GB" sz="5400" kern="1200" baseline="30000" dirty="0"/>
            <a:t>st</a:t>
          </a:r>
          <a:r>
            <a:rPr lang="en-GB" sz="5400" kern="1200" dirty="0"/>
            <a:t> Jan 2022 = 44562*</a:t>
          </a:r>
        </a:p>
      </dsp:txBody>
      <dsp:txXfrm>
        <a:off x="63112" y="359966"/>
        <a:ext cx="7200715" cy="1166626"/>
      </dsp:txXfrm>
    </dsp:sp>
    <dsp:sp modelId="{09898C29-619B-4AD1-B0D1-1CC693A2B66F}">
      <dsp:nvSpPr>
        <dsp:cNvPr id="0" name=""/>
        <dsp:cNvSpPr/>
      </dsp:nvSpPr>
      <dsp:spPr>
        <a:xfrm>
          <a:off x="0" y="1776904"/>
          <a:ext cx="7326939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/>
            <a:t>1 hour 30 mins = 0.06</a:t>
          </a:r>
        </a:p>
      </dsp:txBody>
      <dsp:txXfrm>
        <a:off x="63112" y="1840016"/>
        <a:ext cx="7200715" cy="1166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F184-643D-4144-8D4C-3494933BED39}">
      <dsp:nvSpPr>
        <dsp:cNvPr id="0" name=""/>
        <dsp:cNvSpPr/>
      </dsp:nvSpPr>
      <dsp:spPr>
        <a:xfrm>
          <a:off x="0" y="0"/>
          <a:ext cx="3646046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BA1542</a:t>
          </a:r>
        </a:p>
      </dsp:txBody>
      <dsp:txXfrm>
        <a:off x="50347" y="50347"/>
        <a:ext cx="3545352" cy="930660"/>
      </dsp:txXfrm>
    </dsp:sp>
    <dsp:sp modelId="{99C21F8D-9F6B-4B95-9299-88B688D39F3F}">
      <dsp:nvSpPr>
        <dsp:cNvPr id="0" name=""/>
        <dsp:cNvSpPr/>
      </dsp:nvSpPr>
      <dsp:spPr>
        <a:xfrm>
          <a:off x="0" y="1167627"/>
          <a:ext cx="3646046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Edinburgh</a:t>
          </a:r>
        </a:p>
      </dsp:txBody>
      <dsp:txXfrm>
        <a:off x="50347" y="1217974"/>
        <a:ext cx="3545352" cy="930660"/>
      </dsp:txXfrm>
    </dsp:sp>
    <dsp:sp modelId="{AF763CAF-7566-4BB0-BE8A-ADC79DA44437}">
      <dsp:nvSpPr>
        <dsp:cNvPr id="0" name=""/>
        <dsp:cNvSpPr/>
      </dsp:nvSpPr>
      <dsp:spPr>
        <a:xfrm>
          <a:off x="0" y="2322821"/>
          <a:ext cx="3646046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#Friday</a:t>
          </a:r>
        </a:p>
      </dsp:txBody>
      <dsp:txXfrm>
        <a:off x="50347" y="2373168"/>
        <a:ext cx="3545352" cy="930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F184-643D-4144-8D4C-3494933BED39}">
      <dsp:nvSpPr>
        <dsp:cNvPr id="0" name=""/>
        <dsp:cNvSpPr/>
      </dsp:nvSpPr>
      <dsp:spPr>
        <a:xfrm>
          <a:off x="0" y="12432"/>
          <a:ext cx="3646047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@scotland</a:t>
          </a:r>
        </a:p>
      </dsp:txBody>
      <dsp:txXfrm>
        <a:off x="50347" y="62779"/>
        <a:ext cx="3545353" cy="930660"/>
      </dsp:txXfrm>
    </dsp:sp>
    <dsp:sp modelId="{99C21F8D-9F6B-4B95-9299-88B688D39F3F}">
      <dsp:nvSpPr>
        <dsp:cNvPr id="0" name=""/>
        <dsp:cNvSpPr/>
      </dsp:nvSpPr>
      <dsp:spPr>
        <a:xfrm>
          <a:off x="0" y="1167627"/>
          <a:ext cx="3646047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AA 12 34 56 B</a:t>
          </a:r>
        </a:p>
      </dsp:txBody>
      <dsp:txXfrm>
        <a:off x="50347" y="1217974"/>
        <a:ext cx="3545353" cy="930660"/>
      </dsp:txXfrm>
    </dsp:sp>
    <dsp:sp modelId="{AF763CAF-7566-4BB0-BE8A-ADC79DA44437}">
      <dsp:nvSpPr>
        <dsp:cNvPr id="0" name=""/>
        <dsp:cNvSpPr/>
      </dsp:nvSpPr>
      <dsp:spPr>
        <a:xfrm>
          <a:off x="0" y="2322821"/>
          <a:ext cx="3646047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Your Name</a:t>
          </a:r>
        </a:p>
      </dsp:txBody>
      <dsp:txXfrm>
        <a:off x="50347" y="2373168"/>
        <a:ext cx="3545353" cy="93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DFF-9A69-4CF3-905A-BFD153C5F59B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2BEC-CF82-4C09-9201-E8A94A91E3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7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F22CF6-B432-4127-8727-92509BF66A0B}"/>
              </a:ext>
            </a:extLst>
          </p:cNvPr>
          <p:cNvSpPr/>
          <p:nvPr userDrawn="1"/>
        </p:nvSpPr>
        <p:spPr>
          <a:xfrm>
            <a:off x="34539" y="5218747"/>
            <a:ext cx="1686758" cy="1598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435ED-A21A-4866-AA1D-EB145468B534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D59AAAB-7C6B-4DD6-B5A8-F04557182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48" y="5651474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727EC0E-2A2F-4A67-9842-0111FD944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032" y="5651474"/>
            <a:ext cx="1844980" cy="951318"/>
          </a:xfrm>
          <a:prstGeom prst="rect">
            <a:avLst/>
          </a:prstGeom>
        </p:spPr>
      </p:pic>
      <p:pic>
        <p:nvPicPr>
          <p:cNvPr id="17" name="Picture 2" descr="Home - The Data Lab">
            <a:extLst>
              <a:ext uri="{FF2B5EF4-FFF2-40B4-BE49-F238E27FC236}">
                <a16:creationId xmlns:a16="http://schemas.microsoft.com/office/drawing/2014/main" id="{095DCC10-2C73-4208-BFFA-01AA3F2BF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088" y="5651474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A54839-DD7D-4D43-B7B4-5A74388EC6DD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DFE3AE-D446-4D07-912D-DDF54F95F5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691319"/>
            <a:ext cx="1922636" cy="8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BD0DA7-BBDB-4BF4-9DD1-BE8DCD03695B}"/>
              </a:ext>
            </a:extLst>
          </p:cNvPr>
          <p:cNvSpPr txBox="1">
            <a:spLocks/>
          </p:cNvSpPr>
          <p:nvPr userDrawn="1"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w="38100">
            <a:solidFill>
              <a:srgbClr val="6A9CA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Graphic 9" descr="Person with idea with solid fill">
            <a:extLst>
              <a:ext uri="{FF2B5EF4-FFF2-40B4-BE49-F238E27FC236}">
                <a16:creationId xmlns:a16="http://schemas.microsoft.com/office/drawing/2014/main" id="{6C8B98C7-526B-4713-A94D-B71A1C393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72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hyperlink" Target="https://creativecommons.org/licenses/by-nc/4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סוגי נתונים ואחסונם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0D56-C9E7-4155-B31B-16933BFA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הגדרה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B24F5-7791-45DF-AEC9-237E13070274}"/>
              </a:ext>
            </a:extLst>
          </p:cNvPr>
          <p:cNvSpPr txBox="1"/>
          <p:nvPr/>
        </p:nvSpPr>
        <p:spPr>
          <a:xfrm>
            <a:off x="2488676" y="2314323"/>
            <a:ext cx="6802961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מבנה נתונים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he-IL" sz="4400" dirty="0">
                <a:ea typeface="Times New Roman" panose="02020603050405020304" pitchFamily="18" charset="0"/>
                <a:cs typeface="Times New Roman" panose="02020603050405020304" pitchFamily="18" charset="0"/>
              </a:rPr>
              <a:t>כיצד הנתונים מאורגנים לשימוש קל ומהיר.</a:t>
            </a:r>
            <a:endParaRPr lang="en-GB" sz="4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1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2FBD-2634-41AD-B423-E7393CB4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structures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55A68-4EBF-407A-B06A-1C19D75F165F}"/>
              </a:ext>
            </a:extLst>
          </p:cNvPr>
          <p:cNvSpPr txBox="1"/>
          <p:nvPr/>
        </p:nvSpPr>
        <p:spPr>
          <a:xfrm>
            <a:off x="499188" y="1931436"/>
            <a:ext cx="532311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e-IL" sz="2400" dirty="0"/>
              <a:t>נתונים מובנים יכולים להיות בצורה של: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מחרוזת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מערך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טבלה</a:t>
            </a:r>
            <a:endParaRPr lang="en-GB" sz="2400" dirty="0"/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C750243D-F228-4367-8379-E7C97AEA3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746" y="2143125"/>
            <a:ext cx="5894031" cy="39293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מחרוזת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85648"/>
              </p:ext>
            </p:extLst>
          </p:nvPr>
        </p:nvGraphicFramePr>
        <p:xfrm>
          <a:off x="216241" y="1994885"/>
          <a:ext cx="1095250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584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42391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Strings</a:t>
                      </a:r>
                    </a:p>
                    <a:p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אוסף תווים ליצירת טקסט </a:t>
                      </a:r>
                      <a:endParaRPr lang="en-US" sz="2400" dirty="0"/>
                    </a:p>
                    <a:p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30AC220-7B8D-4321-9D74-BD469BD67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253712"/>
              </p:ext>
            </p:extLst>
          </p:nvPr>
        </p:nvGraphicFramePr>
        <p:xfrm>
          <a:off x="1585318" y="2817844"/>
          <a:ext cx="3646046" cy="33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3F0F5C2-22DE-490B-BC82-E861976BA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178448"/>
              </p:ext>
            </p:extLst>
          </p:nvPr>
        </p:nvGraphicFramePr>
        <p:xfrm>
          <a:off x="7147248" y="2817844"/>
          <a:ext cx="3646047" cy="33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5546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תת מחרוזת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844978"/>
              </p:ext>
            </p:extLst>
          </p:nvPr>
        </p:nvGraphicFramePr>
        <p:xfrm>
          <a:off x="216241" y="1994885"/>
          <a:ext cx="1095250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584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42391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Substrings</a:t>
                      </a:r>
                    </a:p>
                    <a:p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אוסף תווים בתוך המחרוזת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5AF42C-9C79-4FD7-8F31-5EAC31D232B7}"/>
              </a:ext>
            </a:extLst>
          </p:cNvPr>
          <p:cNvSpPr txBox="1"/>
          <p:nvPr/>
        </p:nvSpPr>
        <p:spPr>
          <a:xfrm>
            <a:off x="1178351" y="4513708"/>
            <a:ext cx="1220771" cy="5107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2400" dirty="0"/>
              <a:t>BA1542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05F98-F6A8-41D4-AB2C-73C60A2C296B}"/>
              </a:ext>
            </a:extLst>
          </p:cNvPr>
          <p:cNvSpPr txBox="1"/>
          <p:nvPr/>
        </p:nvSpPr>
        <p:spPr>
          <a:xfrm>
            <a:off x="4861085" y="3371236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BA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14E03-F429-40D0-AE2B-80F74C8890F7}"/>
              </a:ext>
            </a:extLst>
          </p:cNvPr>
          <p:cNvSpPr txBox="1"/>
          <p:nvPr/>
        </p:nvSpPr>
        <p:spPr>
          <a:xfrm>
            <a:off x="4861086" y="3974821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1542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274CE-179C-4561-B5AC-64730682FA28}"/>
              </a:ext>
            </a:extLst>
          </p:cNvPr>
          <p:cNvSpPr txBox="1"/>
          <p:nvPr/>
        </p:nvSpPr>
        <p:spPr>
          <a:xfrm>
            <a:off x="4861084" y="5339841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BA154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E410D-78F6-4D94-84DA-0856C332AFF4}"/>
              </a:ext>
            </a:extLst>
          </p:cNvPr>
          <p:cNvSpPr txBox="1"/>
          <p:nvPr/>
        </p:nvSpPr>
        <p:spPr>
          <a:xfrm>
            <a:off x="4861084" y="4669789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BA1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AF7B4-773D-45FA-A7BD-AE4114E15339}"/>
              </a:ext>
            </a:extLst>
          </p:cNvPr>
          <p:cNvSpPr txBox="1"/>
          <p:nvPr/>
        </p:nvSpPr>
        <p:spPr>
          <a:xfrm>
            <a:off x="4861084" y="6009893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A154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AD18D8-B760-42ED-A8CD-AAB06595CF5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99122" y="3626625"/>
            <a:ext cx="2461963" cy="11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ADCDCA-E325-434B-9FEC-22EA08CF8CE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2399122" y="4230210"/>
            <a:ext cx="2461964" cy="538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0F678F-7B75-4F60-B611-A7782FE81535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2399122" y="4769097"/>
            <a:ext cx="2461962" cy="156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F0DB48-8289-4883-A80B-ACFD3178DD2F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99122" y="4769097"/>
            <a:ext cx="2461962" cy="82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EE171A-F378-452F-9D1F-E9FE61E452DD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2399122" y="4769097"/>
            <a:ext cx="2461962" cy="149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D7BF7-C6B3-452E-87B3-5D746214297C}"/>
              </a:ext>
            </a:extLst>
          </p:cNvPr>
          <p:cNvSpPr/>
          <p:nvPr/>
        </p:nvSpPr>
        <p:spPr>
          <a:xfrm>
            <a:off x="753359" y="2648931"/>
            <a:ext cx="2394408" cy="4006394"/>
          </a:xfrm>
          <a:prstGeom prst="roundRect">
            <a:avLst/>
          </a:prstGeom>
          <a:noFill/>
          <a:ln w="38100">
            <a:solidFill>
              <a:srgbClr val="6C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D51D47-5DB0-4445-8A10-7D91B6513E7F}"/>
              </a:ext>
            </a:extLst>
          </p:cNvPr>
          <p:cNvSpPr/>
          <p:nvPr/>
        </p:nvSpPr>
        <p:spPr>
          <a:xfrm>
            <a:off x="3927832" y="2648929"/>
            <a:ext cx="3054284" cy="4006395"/>
          </a:xfrm>
          <a:prstGeom prst="roundRect">
            <a:avLst/>
          </a:prstGeom>
          <a:noFill/>
          <a:ln w="38100">
            <a:solidFill>
              <a:srgbClr val="6C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Substring</a:t>
            </a:r>
          </a:p>
        </p:txBody>
      </p:sp>
    </p:spTree>
    <p:extLst>
      <p:ext uri="{BB962C8B-B14F-4D97-AF65-F5344CB8AC3E}">
        <p14:creationId xmlns:p14="http://schemas.microsoft.com/office/powerpoint/2010/main" val="201365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ientist holding up a multi well plate of samples with results on the computer screen">
            <a:extLst>
              <a:ext uri="{FF2B5EF4-FFF2-40B4-BE49-F238E27FC236}">
                <a16:creationId xmlns:a16="http://schemas.microsoft.com/office/drawing/2014/main" id="{EC9AC73B-3170-42C3-80C6-B5A5DCCE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282" y="3014784"/>
            <a:ext cx="2556000" cy="2556000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מערך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42586"/>
              </p:ext>
            </p:extLst>
          </p:nvPr>
        </p:nvGraphicFramePr>
        <p:xfrm>
          <a:off x="155719" y="1880654"/>
          <a:ext cx="11675497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469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1018902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Array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מבנה עם גודל קבוע עם מספר פריטים מאותו סוג נתונים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pic>
        <p:nvPicPr>
          <p:cNvPr id="7" name="Picture 6" descr="Chess pieces on a chessboard">
            <a:extLst>
              <a:ext uri="{FF2B5EF4-FFF2-40B4-BE49-F238E27FC236}">
                <a16:creationId xmlns:a16="http://schemas.microsoft.com/office/drawing/2014/main" id="{1DF37682-4922-4AFB-B222-711DECC52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74" y="3019098"/>
            <a:ext cx="2556000" cy="2556000"/>
          </a:xfrm>
          <a:prstGeom prst="ellipse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A44ACF-467F-45B2-ADBA-A1191225B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87777"/>
              </p:ext>
            </p:extLst>
          </p:nvPr>
        </p:nvGraphicFramePr>
        <p:xfrm>
          <a:off x="4818000" y="2743200"/>
          <a:ext cx="2556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8000">
                  <a:extLst>
                    <a:ext uri="{9D8B030D-6E8A-4147-A177-3AD203B41FA5}">
                      <a16:colId xmlns:a16="http://schemas.microsoft.com/office/drawing/2014/main" val="717014540"/>
                    </a:ext>
                  </a:extLst>
                </a:gridCol>
                <a:gridCol w="1278000">
                  <a:extLst>
                    <a:ext uri="{9D8B030D-6E8A-4147-A177-3AD203B41FA5}">
                      <a16:colId xmlns:a16="http://schemas.microsoft.com/office/drawing/2014/main" val="3704793472"/>
                    </a:ext>
                  </a:extLst>
                </a:gridCol>
              </a:tblGrid>
              <a:tr h="4501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Blue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2291"/>
                  </a:ext>
                </a:extLst>
              </a:tr>
              <a:tr h="4501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Yellow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87716"/>
                  </a:ext>
                </a:extLst>
              </a:tr>
              <a:tr h="4501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Purple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Green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324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94BE1D8-93B4-4187-8B08-BEADF1E56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14835"/>
              </p:ext>
            </p:extLst>
          </p:nvPr>
        </p:nvGraphicFramePr>
        <p:xfrm>
          <a:off x="4492690" y="4857228"/>
          <a:ext cx="320662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24">
                  <a:extLst>
                    <a:ext uri="{9D8B030D-6E8A-4147-A177-3AD203B41FA5}">
                      <a16:colId xmlns:a16="http://schemas.microsoft.com/office/drawing/2014/main" val="717014540"/>
                    </a:ext>
                  </a:extLst>
                </a:gridCol>
                <a:gridCol w="641324">
                  <a:extLst>
                    <a:ext uri="{9D8B030D-6E8A-4147-A177-3AD203B41FA5}">
                      <a16:colId xmlns:a16="http://schemas.microsoft.com/office/drawing/2014/main" val="3704793472"/>
                    </a:ext>
                  </a:extLst>
                </a:gridCol>
                <a:gridCol w="641324">
                  <a:extLst>
                    <a:ext uri="{9D8B030D-6E8A-4147-A177-3AD203B41FA5}">
                      <a16:colId xmlns:a16="http://schemas.microsoft.com/office/drawing/2014/main" val="2546893318"/>
                    </a:ext>
                  </a:extLst>
                </a:gridCol>
                <a:gridCol w="641324">
                  <a:extLst>
                    <a:ext uri="{9D8B030D-6E8A-4147-A177-3AD203B41FA5}">
                      <a16:colId xmlns:a16="http://schemas.microsoft.com/office/drawing/2014/main" val="3113059426"/>
                    </a:ext>
                  </a:extLst>
                </a:gridCol>
                <a:gridCol w="641324">
                  <a:extLst>
                    <a:ext uri="{9D8B030D-6E8A-4147-A177-3AD203B41FA5}">
                      <a16:colId xmlns:a16="http://schemas.microsoft.com/office/drawing/2014/main" val="3753518130"/>
                    </a:ext>
                  </a:extLst>
                </a:gridCol>
              </a:tblGrid>
              <a:tr h="4501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7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04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טבלת נתונים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30759"/>
              </p:ext>
            </p:extLst>
          </p:nvPr>
        </p:nvGraphicFramePr>
        <p:xfrm>
          <a:off x="262894" y="1928844"/>
          <a:ext cx="11051002" cy="61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5868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825134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Dataset</a:t>
                      </a:r>
                      <a:endParaRPr lang="en-GB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מבנה דו </a:t>
                      </a:r>
                      <a:r>
                        <a:rPr lang="he-IL" sz="2400" dirty="0" err="1"/>
                        <a:t>מימדי</a:t>
                      </a:r>
                      <a:r>
                        <a:rPr lang="he-IL" sz="2400" dirty="0"/>
                        <a:t> עם שורות ועמודות</a:t>
                      </a:r>
                      <a:endParaRPr lang="en-US" sz="2400" dirty="0"/>
                    </a:p>
                    <a:p>
                      <a:endParaRPr lang="en-US" sz="105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9FD977B-EF10-4060-BFEE-419F88891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1926"/>
              </p:ext>
            </p:extLst>
          </p:nvPr>
        </p:nvGraphicFramePr>
        <p:xfrm>
          <a:off x="2751494" y="2978762"/>
          <a:ext cx="650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52846718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977535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375672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06175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מזהה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גיל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ציון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הערה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5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145G45R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100.0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Pass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5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1755FG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39.5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Needs retake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64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LH452d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65.0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TBC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551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D2FAA9-848A-4AEC-9375-9C5ADC617F05}"/>
              </a:ext>
            </a:extLst>
          </p:cNvPr>
          <p:cNvSpPr txBox="1"/>
          <p:nvPr/>
        </p:nvSpPr>
        <p:spPr>
          <a:xfrm>
            <a:off x="405843" y="544103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dirty="0"/>
              <a:t>בכל עמודה יכול להיות סוג שונה של נתונים</a:t>
            </a:r>
            <a:endParaRPr lang="en-GB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5EB025-93F2-4716-AEED-54BA5BDE0AB9}"/>
              </a:ext>
            </a:extLst>
          </p:cNvPr>
          <p:cNvCxnSpPr>
            <a:cxnSpLocks/>
          </p:cNvCxnSpPr>
          <p:nvPr/>
        </p:nvCxnSpPr>
        <p:spPr>
          <a:xfrm flipV="1">
            <a:off x="2470242" y="3989881"/>
            <a:ext cx="559834" cy="1451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3596CA-64D0-46D3-8188-97317CABB3FB}"/>
              </a:ext>
            </a:extLst>
          </p:cNvPr>
          <p:cNvCxnSpPr>
            <a:cxnSpLocks/>
          </p:cNvCxnSpPr>
          <p:nvPr/>
        </p:nvCxnSpPr>
        <p:spPr>
          <a:xfrm flipV="1">
            <a:off x="2470242" y="4403239"/>
            <a:ext cx="2379304" cy="1037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1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72E38-C101-4D50-8E8B-A6E714E0D1A5}"/>
              </a:ext>
            </a:extLst>
          </p:cNvPr>
          <p:cNvSpPr txBox="1"/>
          <p:nvPr/>
        </p:nvSpPr>
        <p:spPr>
          <a:xfrm>
            <a:off x="167952" y="1767664"/>
            <a:ext cx="873864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e-IL" sz="2400" dirty="0"/>
              <a:t>נהפוך רשימת קניות זו לטבלת נתונים עם כותרות: פריט, צבע, כמות, משקל.</a:t>
            </a:r>
            <a:endParaRPr lang="en-GB" sz="2400" dirty="0"/>
          </a:p>
        </p:txBody>
      </p:sp>
      <p:pic>
        <p:nvPicPr>
          <p:cNvPr id="5" name="Graphic 4" descr="Alarm clock with solid fill">
            <a:extLst>
              <a:ext uri="{FF2B5EF4-FFF2-40B4-BE49-F238E27FC236}">
                <a16:creationId xmlns:a16="http://schemas.microsoft.com/office/drawing/2014/main" id="{E644B122-3076-4362-9580-7654F8135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478" y="5164314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20BC1-48F4-40D7-B522-54262966828F}"/>
              </a:ext>
            </a:extLst>
          </p:cNvPr>
          <p:cNvSpPr txBox="1"/>
          <p:nvPr/>
        </p:nvSpPr>
        <p:spPr>
          <a:xfrm>
            <a:off x="3534746" y="2745919"/>
            <a:ext cx="3771575" cy="3814227"/>
          </a:xfrm>
          <a:prstGeom prst="roundRect">
            <a:avLst/>
          </a:prstGeom>
          <a:noFill/>
          <a:ln>
            <a:solidFill>
              <a:srgbClr val="384049"/>
            </a:solidFill>
          </a:ln>
        </p:spPr>
        <p:txBody>
          <a:bodyPr wrap="square" rtlCol="0">
            <a:spAutoFit/>
          </a:bodyPr>
          <a:lstStyle/>
          <a:p>
            <a:r>
              <a:rPr lang="he-IL" sz="2000" b="1" u="sng" dirty="0">
                <a:solidFill>
                  <a:srgbClr val="384049"/>
                </a:solidFill>
                <a:latin typeface="Lucida Handwriting" panose="03010101010101010101" pitchFamily="66" charset="0"/>
              </a:rPr>
              <a:t>רשימת קניות</a:t>
            </a:r>
            <a:endParaRPr lang="en-US" sz="2000" b="1" u="sng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לחם</a:t>
            </a:r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פסטה</a:t>
            </a:r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 (</a:t>
            </a:r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500 גרם</a:t>
            </a:r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)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עדשים כתומות (500 גרם)</a:t>
            </a:r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תפוח ירוק (5)</a:t>
            </a:r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חלב</a:t>
            </a:r>
            <a:endParaRPr lang="en-GB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0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09D68989-D257-43EF-92C9-5F6B9CC5DCE8}"/>
              </a:ext>
            </a:extLst>
          </p:cNvPr>
          <p:cNvSpPr txBox="1"/>
          <p:nvPr/>
        </p:nvSpPr>
        <p:spPr>
          <a:xfrm>
            <a:off x="321388" y="2708396"/>
            <a:ext cx="3771575" cy="3814227"/>
          </a:xfrm>
          <a:prstGeom prst="roundRect">
            <a:avLst/>
          </a:prstGeom>
          <a:noFill/>
          <a:ln>
            <a:solidFill>
              <a:srgbClr val="384049"/>
            </a:solidFill>
          </a:ln>
        </p:spPr>
        <p:txBody>
          <a:bodyPr wrap="square" rtlCol="0">
            <a:spAutoFit/>
          </a:bodyPr>
          <a:lstStyle/>
          <a:p>
            <a:r>
              <a:rPr lang="he-IL" sz="2000" b="1" u="sng" dirty="0">
                <a:solidFill>
                  <a:srgbClr val="384049"/>
                </a:solidFill>
                <a:latin typeface="Lucida Handwriting" panose="03010101010101010101" pitchFamily="66" charset="0"/>
              </a:rPr>
              <a:t>רשימת קניות</a:t>
            </a:r>
            <a:endParaRPr lang="en-US" sz="2000" b="1" u="sng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לחם</a:t>
            </a:r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פסטה</a:t>
            </a:r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 (</a:t>
            </a:r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500 גרם</a:t>
            </a:r>
            <a:r>
              <a:rPr lang="en-US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)</a:t>
            </a: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עדשים כתומות (500 גרם)</a:t>
            </a:r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תפוח ירוק (5)</a:t>
            </a:r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endParaRPr lang="en-US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  <a:p>
            <a:r>
              <a:rPr lang="he-IL" sz="2000" dirty="0">
                <a:solidFill>
                  <a:srgbClr val="384049"/>
                </a:solidFill>
                <a:latin typeface="Lucida Handwriting" panose="03010101010101010101" pitchFamily="66" charset="0"/>
              </a:rPr>
              <a:t>חלב</a:t>
            </a:r>
            <a:endParaRPr lang="en-GB" sz="2000" dirty="0">
              <a:solidFill>
                <a:srgbClr val="384049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נהפוך את הרשימה לטבלת נתונים</a:t>
            </a:r>
            <a:endParaRPr lang="en-GB" dirty="0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EFE5861-0741-4997-A0E4-0813C057F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97333"/>
              </p:ext>
            </p:extLst>
          </p:nvPr>
        </p:nvGraphicFramePr>
        <p:xfrm>
          <a:off x="3742612" y="324021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850609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718987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51847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79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פריט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צבע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משקל גרם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כמות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5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לחם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0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פסטה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0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עדשים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כתום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תפוח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ירוק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4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חלב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859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9D4006-55AD-4937-B0D3-7B3BACBCA9C0}"/>
              </a:ext>
            </a:extLst>
          </p:cNvPr>
          <p:cNvSpPr txBox="1"/>
          <p:nvPr/>
        </p:nvSpPr>
        <p:spPr>
          <a:xfrm>
            <a:off x="8098971" y="2062065"/>
            <a:ext cx="34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בכל עמודה סוג נתון שונה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55C4B3-13A8-489A-B007-AB91C0C47B07}"/>
              </a:ext>
            </a:extLst>
          </p:cNvPr>
          <p:cNvCxnSpPr>
            <a:cxnSpLocks/>
          </p:cNvCxnSpPr>
          <p:nvPr/>
        </p:nvCxnSpPr>
        <p:spPr>
          <a:xfrm flipH="1">
            <a:off x="8425543" y="2708396"/>
            <a:ext cx="438539" cy="531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0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you can use this lesson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314" y="4824975"/>
            <a:ext cx="10734675" cy="457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© 2021. This work is licensed under a </a:t>
            </a:r>
            <a:r>
              <a:rPr lang="en-US" sz="1600" b="0" i="1" u="none" strike="noStrike" dirty="0">
                <a:solidFill>
                  <a:srgbClr val="049CCF"/>
                </a:solidFill>
                <a:effectLst/>
                <a:latin typeface="source sans pro" panose="020B0604020202020204" pitchFamily="34" charset="0"/>
                <a:hlinkClick r:id="rId2"/>
              </a:rPr>
              <a:t>CC BY-NC-SA 4.0 license</a:t>
            </a:r>
            <a:r>
              <a:rPr lang="en-US" sz="1600" b="0" i="1" dirty="0">
                <a:solidFill>
                  <a:srgbClr val="464646"/>
                </a:solidFill>
                <a:effectLst/>
                <a:latin typeface="source sans pro" panose="020B0604020202020204" pitchFamily="34" charset="0"/>
              </a:rPr>
              <a:t>. </a:t>
            </a:r>
            <a:endParaRPr lang="en-US" sz="1600" b="0" i="0" dirty="0">
              <a:effectLst/>
            </a:endParaRPr>
          </a:p>
          <a:p>
            <a:pPr marL="0" indent="0" algn="l">
              <a:buNone/>
            </a:pPr>
            <a:endParaRPr lang="en-US" sz="1600" b="0" i="0" dirty="0"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9C027-9220-4418-A3A3-A835D28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845313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2B7D941-002C-41BF-B09E-50D1CF70F5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69" y="5915876"/>
            <a:ext cx="1675683" cy="864024"/>
          </a:xfrm>
          <a:prstGeom prst="rect">
            <a:avLst/>
          </a:prstGeom>
        </p:spPr>
      </p:pic>
      <p:pic>
        <p:nvPicPr>
          <p:cNvPr id="6" name="Picture 2" descr="Home - The Data Lab">
            <a:extLst>
              <a:ext uri="{FF2B5EF4-FFF2-40B4-BE49-F238E27FC236}">
                <a16:creationId xmlns:a16="http://schemas.microsoft.com/office/drawing/2014/main" id="{7994E953-212C-4BD8-90C1-1A2DE97D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66" y="6014035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374880-B990-4DFC-A8EA-6E77ABEB6B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926505"/>
            <a:ext cx="1922636" cy="85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E8AF-312A-432D-AD26-BF735E87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C6DFE-5008-4454-B9B1-12B8D87988FA}"/>
              </a:ext>
            </a:extLst>
          </p:cNvPr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are free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Share</a:t>
            </a:r>
            <a:r>
              <a:rPr lang="en-GB" dirty="0"/>
              <a:t> – copy and redistribute the material in any medium or format</a:t>
            </a: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Adapt</a:t>
            </a:r>
            <a:r>
              <a:rPr lang="en-GB" dirty="0"/>
              <a:t> – remix, transform and build upon the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dirty="0"/>
              <a:t>Under the following terms: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Attribution</a:t>
            </a:r>
            <a:r>
              <a:rPr lang="en-US" b="0" i="0" dirty="0">
                <a:effectLst/>
              </a:rPr>
              <a:t> — You must give </a:t>
            </a:r>
            <a:r>
              <a:rPr lang="en-US" dirty="0">
                <a:latin typeface="source sans pro"/>
                <a:ea typeface="source sans pro"/>
                <a:hlinkClick r:id="rId8"/>
              </a:rPr>
              <a:t>appropriate credit</a:t>
            </a:r>
            <a:r>
              <a:rPr lang="en-US" b="0" i="0" dirty="0">
                <a:effectLst/>
                <a:latin typeface="source sans pro"/>
                <a:ea typeface="source sans pro"/>
              </a:rPr>
              <a:t>, </a:t>
            </a:r>
            <a:r>
              <a:rPr lang="en-US" b="0" i="0" dirty="0">
                <a:effectLst/>
              </a:rPr>
              <a:t>provide a link to the license, and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/>
                <a:ea typeface="source sans pro"/>
                <a:hlinkClick r:id="rId8"/>
              </a:rPr>
              <a:t>indicate if changes were made</a:t>
            </a:r>
            <a:r>
              <a:rPr lang="en-US" b="0" i="0" dirty="0">
                <a:effectLst/>
                <a:latin typeface="source sans pro"/>
                <a:ea typeface="source sans pro"/>
              </a:rPr>
              <a:t>. </a:t>
            </a:r>
            <a:r>
              <a:rPr lang="en-US" b="0" i="0" dirty="0">
                <a:effectLst/>
              </a:rPr>
              <a:t>You may do so in any reasonable manner, but not in any way that suggests the licensor endorses you or your use.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NonCommercial</a:t>
            </a:r>
            <a:r>
              <a:rPr lang="en-US" b="0" i="0" dirty="0">
                <a:effectLst/>
              </a:rPr>
              <a:t> — You may not use the material for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8"/>
              </a:rPr>
              <a:t>commercial purposes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ShareAlike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— If you remix, transform, or build upon the material, you must distribute your contributions under the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9"/>
              </a:rPr>
              <a:t>same license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as the original.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AE9AC-5815-414D-B0E2-07B76DB71A7E}"/>
              </a:ext>
            </a:extLst>
          </p:cNvPr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E1F8C-2EB8-4FB9-A221-93EB4D5C52AB}"/>
              </a:ext>
            </a:extLst>
          </p:cNvPr>
          <p:cNvSpPr txBox="1">
            <a:spLocks/>
          </p:cNvSpPr>
          <p:nvPr/>
        </p:nvSpPr>
        <p:spPr>
          <a:xfrm>
            <a:off x="303314" y="5282288"/>
            <a:ext cx="11888686" cy="45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Created by </a:t>
            </a:r>
            <a:r>
              <a:rPr lang="en-US" sz="1600" dirty="0" err="1"/>
              <a:t>Effini</a:t>
            </a:r>
            <a:r>
              <a:rPr lang="en-US" sz="1600" dirty="0"/>
              <a:t> in partnership with Data Education in Schools, The Data Lab and Data Skills for Work, with funding from the Scottish Government. </a:t>
            </a:r>
          </a:p>
        </p:txBody>
      </p:sp>
    </p:spTree>
    <p:extLst>
      <p:ext uri="{BB962C8B-B14F-4D97-AF65-F5344CB8AC3E}">
        <p14:creationId xmlns:p14="http://schemas.microsoft.com/office/powerpoint/2010/main" val="135765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נלמד על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2555" y="2024743"/>
            <a:ext cx="11523305" cy="446813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e-IL" dirty="0"/>
              <a:t>סוגי נתונים שונים שהמחשב יכול לאחסן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e-IL" dirty="0"/>
              <a:t>כיצד סוגי נתונים אלה יכולים להתאגד למבנה נתונים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e-IL" dirty="0"/>
              <a:t>ההבדל בין </a:t>
            </a:r>
            <a:r>
              <a:rPr lang="he-IL" dirty="0" err="1"/>
              <a:t>איחסון</a:t>
            </a:r>
            <a:r>
              <a:rPr lang="he-IL" dirty="0"/>
              <a:t> הנתונים לתצוגה שלהם</a:t>
            </a:r>
            <a:endParaRPr lang="en-US" b="1" dirty="0"/>
          </a:p>
          <a:p>
            <a:pPr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932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מספר שלם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57340"/>
              </p:ext>
            </p:extLst>
          </p:nvPr>
        </p:nvGraphicFramePr>
        <p:xfrm>
          <a:off x="216241" y="1994885"/>
          <a:ext cx="1095250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584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42391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Integer</a:t>
                      </a:r>
                    </a:p>
                    <a:p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מספר חיובי או שלילי או אפס</a:t>
                      </a:r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C08AB831-DFAF-4B9B-8B3E-A62695936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2902" y="3275044"/>
            <a:ext cx="9965094" cy="772887"/>
            <a:chOff x="951563" y="3691811"/>
            <a:chExt cx="9965094" cy="77288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754B96F-0544-4001-85CB-1AD6022E8107}"/>
                </a:ext>
              </a:extLst>
            </p:cNvPr>
            <p:cNvCxnSpPr/>
            <p:nvPr/>
          </p:nvCxnSpPr>
          <p:spPr>
            <a:xfrm>
              <a:off x="951563" y="3726023"/>
              <a:ext cx="996509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CA2A1A-4219-4553-8791-F78399B7CC80}"/>
                </a:ext>
              </a:extLst>
            </p:cNvPr>
            <p:cNvCxnSpPr>
              <a:cxnSpLocks/>
            </p:cNvCxnSpPr>
            <p:nvPr/>
          </p:nvCxnSpPr>
          <p:spPr>
            <a:xfrm>
              <a:off x="5874397" y="3691811"/>
              <a:ext cx="0" cy="3825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0E0DA5-AA27-41E3-AED7-0752E4A97956}"/>
                </a:ext>
              </a:extLst>
            </p:cNvPr>
            <p:cNvCxnSpPr>
              <a:cxnSpLocks/>
            </p:cNvCxnSpPr>
            <p:nvPr/>
          </p:nvCxnSpPr>
          <p:spPr>
            <a:xfrm>
              <a:off x="5054703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AAC909-8B82-4715-88D9-B9D978C218C0}"/>
                </a:ext>
              </a:extLst>
            </p:cNvPr>
            <p:cNvCxnSpPr>
              <a:cxnSpLocks/>
            </p:cNvCxnSpPr>
            <p:nvPr/>
          </p:nvCxnSpPr>
          <p:spPr>
            <a:xfrm>
              <a:off x="4235009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923604-74E3-437E-BE1D-BF3F63B7F7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3479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0B979D-139A-4F91-A306-B462D334E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4091" y="3726023"/>
              <a:ext cx="5136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190C96-8493-42E6-B19F-E6BBB984238A}"/>
                </a:ext>
              </a:extLst>
            </p:cNvPr>
            <p:cNvCxnSpPr>
              <a:cxnSpLocks/>
            </p:cNvCxnSpPr>
            <p:nvPr/>
          </p:nvCxnSpPr>
          <p:spPr>
            <a:xfrm>
              <a:off x="7513785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A73F01-8F07-4853-9B78-8662D652B561}"/>
                </a:ext>
              </a:extLst>
            </p:cNvPr>
            <p:cNvCxnSpPr>
              <a:cxnSpLocks/>
            </p:cNvCxnSpPr>
            <p:nvPr/>
          </p:nvCxnSpPr>
          <p:spPr>
            <a:xfrm>
              <a:off x="3415315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DAA8D6-B8A1-422C-8472-9F024FBC88A9}"/>
                </a:ext>
              </a:extLst>
            </p:cNvPr>
            <p:cNvCxnSpPr>
              <a:cxnSpLocks/>
            </p:cNvCxnSpPr>
            <p:nvPr/>
          </p:nvCxnSpPr>
          <p:spPr>
            <a:xfrm>
              <a:off x="2595621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7908A19-22D0-4DD5-B575-559C70261E48}"/>
                </a:ext>
              </a:extLst>
            </p:cNvPr>
            <p:cNvCxnSpPr>
              <a:cxnSpLocks/>
            </p:cNvCxnSpPr>
            <p:nvPr/>
          </p:nvCxnSpPr>
          <p:spPr>
            <a:xfrm>
              <a:off x="1775927" y="3691811"/>
              <a:ext cx="0" cy="3825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09564E-A069-4DFA-A0E6-5EE5BD622401}"/>
                </a:ext>
              </a:extLst>
            </p:cNvPr>
            <p:cNvCxnSpPr>
              <a:cxnSpLocks/>
            </p:cNvCxnSpPr>
            <p:nvPr/>
          </p:nvCxnSpPr>
          <p:spPr>
            <a:xfrm>
              <a:off x="9972870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211A9C-1B34-44AC-907A-D1B83EA3BCA9}"/>
                </a:ext>
              </a:extLst>
            </p:cNvPr>
            <p:cNvCxnSpPr>
              <a:cxnSpLocks/>
            </p:cNvCxnSpPr>
            <p:nvPr/>
          </p:nvCxnSpPr>
          <p:spPr>
            <a:xfrm>
              <a:off x="9153173" y="3726023"/>
              <a:ext cx="0" cy="3483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E00A92-3AAE-481E-96B4-8182D8F0C36C}"/>
                </a:ext>
              </a:extLst>
            </p:cNvPr>
            <p:cNvSpPr txBox="1"/>
            <p:nvPr/>
          </p:nvSpPr>
          <p:spPr>
            <a:xfrm>
              <a:off x="5561825" y="4095366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8E58EC-95DF-4435-9B4B-74992B3A696B}"/>
                </a:ext>
              </a:extLst>
            </p:cNvPr>
            <p:cNvSpPr txBox="1"/>
            <p:nvPr/>
          </p:nvSpPr>
          <p:spPr>
            <a:xfrm>
              <a:off x="6386655" y="4072817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15B366-B7B6-454A-9780-DB3431B4491B}"/>
                </a:ext>
              </a:extLst>
            </p:cNvPr>
            <p:cNvSpPr txBox="1"/>
            <p:nvPr/>
          </p:nvSpPr>
          <p:spPr>
            <a:xfrm>
              <a:off x="7201214" y="4068927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4BD125-31A2-4B7A-974A-D70A04B5A9A9}"/>
                </a:ext>
              </a:extLst>
            </p:cNvPr>
            <p:cNvSpPr txBox="1"/>
            <p:nvPr/>
          </p:nvSpPr>
          <p:spPr>
            <a:xfrm>
              <a:off x="8045186" y="4087591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03EB31-8162-4D49-9331-CFC3C26278FE}"/>
                </a:ext>
              </a:extLst>
            </p:cNvPr>
            <p:cNvSpPr txBox="1"/>
            <p:nvPr/>
          </p:nvSpPr>
          <p:spPr>
            <a:xfrm>
              <a:off x="8845736" y="4085258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965AFC-56C4-40C9-9970-EEC5AC12DBCB}"/>
                </a:ext>
              </a:extLst>
            </p:cNvPr>
            <p:cNvSpPr txBox="1"/>
            <p:nvPr/>
          </p:nvSpPr>
          <p:spPr>
            <a:xfrm>
              <a:off x="9689708" y="4053376"/>
              <a:ext cx="6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FA09A6-52E3-4981-B3E9-B67150684096}"/>
                </a:ext>
              </a:extLst>
            </p:cNvPr>
            <p:cNvSpPr txBox="1"/>
            <p:nvPr/>
          </p:nvSpPr>
          <p:spPr>
            <a:xfrm>
              <a:off x="2280351" y="4053376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9C27A4-6D93-47C8-8853-2633332CFBD7}"/>
                </a:ext>
              </a:extLst>
            </p:cNvPr>
            <p:cNvSpPr txBox="1"/>
            <p:nvPr/>
          </p:nvSpPr>
          <p:spPr>
            <a:xfrm>
              <a:off x="1490332" y="4053376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280924-A3FB-4972-A084-427262D916C5}"/>
                </a:ext>
              </a:extLst>
            </p:cNvPr>
            <p:cNvSpPr txBox="1"/>
            <p:nvPr/>
          </p:nvSpPr>
          <p:spPr>
            <a:xfrm>
              <a:off x="3090929" y="4072818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F7D08A-3987-45EF-B988-2D1FA3ADA164}"/>
                </a:ext>
              </a:extLst>
            </p:cNvPr>
            <p:cNvSpPr txBox="1"/>
            <p:nvPr/>
          </p:nvSpPr>
          <p:spPr>
            <a:xfrm>
              <a:off x="3940300" y="4068927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2C99E8-AB12-4E71-B62E-1EB5F8731AC2}"/>
                </a:ext>
              </a:extLst>
            </p:cNvPr>
            <p:cNvSpPr txBox="1"/>
            <p:nvPr/>
          </p:nvSpPr>
          <p:spPr>
            <a:xfrm>
              <a:off x="4744924" y="4071265"/>
              <a:ext cx="57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-1</a:t>
              </a:r>
            </a:p>
          </p:txBody>
        </p:sp>
      </p:grpSp>
      <p:sp>
        <p:nvSpPr>
          <p:cNvPr id="52" name="Oval 51" descr="Rubberized numbers on the wall">
            <a:extLst>
              <a:ext uri="{FF2B5EF4-FFF2-40B4-BE49-F238E27FC236}">
                <a16:creationId xmlns:a16="http://schemas.microsoft.com/office/drawing/2014/main" id="{78E9286B-C172-4B18-8D9D-076BCBDBFB94}"/>
              </a:ext>
            </a:extLst>
          </p:cNvPr>
          <p:cNvSpPr/>
          <p:nvPr/>
        </p:nvSpPr>
        <p:spPr>
          <a:xfrm>
            <a:off x="3280747" y="4786605"/>
            <a:ext cx="1593011" cy="1585116"/>
          </a:xfrm>
          <a:prstGeom prst="ellipse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Oval 52" descr="A close up view of a track and field lane in the dark">
            <a:extLst>
              <a:ext uri="{FF2B5EF4-FFF2-40B4-BE49-F238E27FC236}">
                <a16:creationId xmlns:a16="http://schemas.microsoft.com/office/drawing/2014/main" id="{1FB365C0-2726-40FC-B819-65F9EFF29FAD}"/>
              </a:ext>
            </a:extLst>
          </p:cNvPr>
          <p:cNvSpPr/>
          <p:nvPr/>
        </p:nvSpPr>
        <p:spPr>
          <a:xfrm>
            <a:off x="7318244" y="4786605"/>
            <a:ext cx="1723521" cy="1585116"/>
          </a:xfrm>
          <a:prstGeom prst="ellipse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223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נקודה צפה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43900"/>
              </p:ext>
            </p:extLst>
          </p:nvPr>
        </p:nvGraphicFramePr>
        <p:xfrm>
          <a:off x="216241" y="1994885"/>
          <a:ext cx="1095250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9637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8462865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US" sz="2400" b="1" dirty="0"/>
                        <a:t>Floating point</a:t>
                      </a:r>
                    </a:p>
                    <a:p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מספר עשרוני או שבר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228843-7D3B-43B2-B341-0421ED857354}"/>
              </a:ext>
            </a:extLst>
          </p:cNvPr>
          <p:cNvSpPr txBox="1"/>
          <p:nvPr/>
        </p:nvSpPr>
        <p:spPr>
          <a:xfrm>
            <a:off x="1435260" y="2921986"/>
            <a:ext cx="2491275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123.15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FE6A5-06BB-4272-B8D2-1C0C48D7158A}"/>
              </a:ext>
            </a:extLst>
          </p:cNvPr>
          <p:cNvSpPr txBox="1"/>
          <p:nvPr/>
        </p:nvSpPr>
        <p:spPr>
          <a:xfrm>
            <a:off x="1435260" y="4093531"/>
            <a:ext cx="2491274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-4.33333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DB2F1-AD4C-4D4E-9918-1D144FB0F5B7}"/>
              </a:ext>
            </a:extLst>
          </p:cNvPr>
          <p:cNvSpPr txBox="1"/>
          <p:nvPr/>
        </p:nvSpPr>
        <p:spPr>
          <a:xfrm>
            <a:off x="1435260" y="5380723"/>
            <a:ext cx="2491274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ACF17-BDB4-462C-B842-A4A97DEFD570}"/>
              </a:ext>
            </a:extLst>
          </p:cNvPr>
          <p:cNvSpPr txBox="1"/>
          <p:nvPr/>
        </p:nvSpPr>
        <p:spPr>
          <a:xfrm>
            <a:off x="5074114" y="2921986"/>
            <a:ext cx="1684176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½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15009-B572-4169-911B-E8687D8A2A77}"/>
              </a:ext>
            </a:extLst>
          </p:cNvPr>
          <p:cNvSpPr txBox="1"/>
          <p:nvPr/>
        </p:nvSpPr>
        <p:spPr>
          <a:xfrm>
            <a:off x="5074114" y="5380722"/>
            <a:ext cx="1684176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¾  </a:t>
            </a:r>
          </a:p>
        </p:txBody>
      </p:sp>
      <p:pic>
        <p:nvPicPr>
          <p:cNvPr id="14" name="Picture 13" descr="Child checking height">
            <a:extLst>
              <a:ext uri="{FF2B5EF4-FFF2-40B4-BE49-F238E27FC236}">
                <a16:creationId xmlns:a16="http://schemas.microsoft.com/office/drawing/2014/main" id="{A1C1933B-9B0C-42B2-80F9-4FF466362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0819" y="2652686"/>
            <a:ext cx="2707633" cy="3579334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6F2538-D9CE-445A-9994-7EB1950ADBEC}"/>
              </a:ext>
            </a:extLst>
          </p:cNvPr>
          <p:cNvSpPr txBox="1"/>
          <p:nvPr/>
        </p:nvSpPr>
        <p:spPr>
          <a:xfrm>
            <a:off x="5074114" y="4141600"/>
            <a:ext cx="1684176" cy="851297"/>
          </a:xfrm>
          <a:prstGeom prst="roundRect">
            <a:avLst/>
          </a:prstGeom>
          <a:noFill/>
          <a:ln w="57150">
            <a:solidFill>
              <a:srgbClr val="6C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0.15  </a:t>
            </a:r>
          </a:p>
        </p:txBody>
      </p:sp>
    </p:spTree>
    <p:extLst>
      <p:ext uri="{BB962C8B-B14F-4D97-AF65-F5344CB8AC3E}">
        <p14:creationId xmlns:p14="http://schemas.microsoft.com/office/powerpoint/2010/main" val="116747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תווים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444870"/>
              </p:ext>
            </p:extLst>
          </p:nvPr>
        </p:nvGraphicFramePr>
        <p:xfrm>
          <a:off x="216241" y="1994885"/>
          <a:ext cx="1095250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584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9423918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תו יכול להיות אות, מספר או סימן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B3F19D2-FFAD-46EE-8C7D-9B0A1CA50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048809"/>
              </p:ext>
            </p:extLst>
          </p:nvPr>
        </p:nvGraphicFramePr>
        <p:xfrm>
          <a:off x="1892409" y="2946545"/>
          <a:ext cx="8407182" cy="33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49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בוליאני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363383"/>
              </p:ext>
            </p:extLst>
          </p:nvPr>
        </p:nvGraphicFramePr>
        <p:xfrm>
          <a:off x="216240" y="1994885"/>
          <a:ext cx="1180158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295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10422294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רק שני ערכים אפשריים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AD7F62-E66A-42E0-9E35-777110B2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48157"/>
              </p:ext>
            </p:extLst>
          </p:nvPr>
        </p:nvGraphicFramePr>
        <p:xfrm>
          <a:off x="803988" y="2924830"/>
          <a:ext cx="10584024" cy="356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5CD507-97B0-4686-9906-1DAF60E44B9F}"/>
              </a:ext>
            </a:extLst>
          </p:cNvPr>
          <p:cNvSpPr txBox="1"/>
          <p:nvPr/>
        </p:nvSpPr>
        <p:spPr>
          <a:xfrm>
            <a:off x="0" y="6488668"/>
            <a:ext cx="597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נתון בוליאני מאוחסן בד"כ כ </a:t>
            </a:r>
            <a:r>
              <a:rPr lang="en-GB" dirty="0"/>
              <a:t>0/1 </a:t>
            </a:r>
            <a:r>
              <a:rPr lang="he-IL" dirty="0"/>
              <a:t> </a:t>
            </a:r>
            <a:r>
              <a:rPr lang="he-IL" dirty="0" err="1"/>
              <a:t>כש</a:t>
            </a:r>
            <a:r>
              <a:rPr lang="he-IL" dirty="0"/>
              <a:t> 1 זה אמת או כן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71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3EFF-A007-40B4-B838-6A278287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תאריכים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028A3-3046-46CE-ABC2-30F7A38FA5AB}"/>
              </a:ext>
            </a:extLst>
          </p:cNvPr>
          <p:cNvSpPr txBox="1"/>
          <p:nvPr/>
        </p:nvSpPr>
        <p:spPr>
          <a:xfrm>
            <a:off x="523875" y="2105024"/>
            <a:ext cx="485775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/>
            <a:r>
              <a:rPr lang="he-IL" sz="2400" dirty="0"/>
              <a:t>התאריך או השעה במחשב מעובד כזמן שעבר מאז התאריך התחלה כלשהו </a:t>
            </a:r>
            <a:r>
              <a:rPr lang="en-US" sz="2400" dirty="0"/>
              <a:t>epoch </a:t>
            </a:r>
            <a:endParaRPr lang="en-GB" sz="2400" dirty="0">
              <a:cs typeface="Calibri"/>
            </a:endParaRPr>
          </a:p>
          <a:p>
            <a:endParaRPr lang="en-GB" sz="2400" dirty="0"/>
          </a:p>
          <a:p>
            <a:pPr algn="r" rtl="1"/>
            <a:r>
              <a:rPr lang="he-IL" sz="2400" dirty="0"/>
              <a:t>בשפות מחשב שונות נקודת ההתחלה לספירת הזמן היא שונה.</a:t>
            </a:r>
            <a:endParaRPr lang="en-GB" sz="2400" dirty="0">
              <a:cs typeface="Calibri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6C9F992-7809-4289-BD72-7F91DCD88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66430"/>
              </p:ext>
            </p:extLst>
          </p:nvPr>
        </p:nvGraphicFramePr>
        <p:xfrm>
          <a:off x="6096000" y="2323461"/>
          <a:ext cx="5730822" cy="3413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411">
                  <a:extLst>
                    <a:ext uri="{9D8B030D-6E8A-4147-A177-3AD203B41FA5}">
                      <a16:colId xmlns:a16="http://schemas.microsoft.com/office/drawing/2014/main" val="3290228150"/>
                    </a:ext>
                  </a:extLst>
                </a:gridCol>
                <a:gridCol w="2865411">
                  <a:extLst>
                    <a:ext uri="{9D8B030D-6E8A-4147-A177-3AD203B41FA5}">
                      <a16:colId xmlns:a16="http://schemas.microsoft.com/office/drawing/2014/main" val="3864146288"/>
                    </a:ext>
                  </a:extLst>
                </a:gridCol>
              </a:tblGrid>
              <a:tr h="56895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Software/language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Epoch date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01053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Unix (e.g. Python)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Jan 1970 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053178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Microsoft Excel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Jan 1900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620563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Windows 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Jan 1601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673527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MATLAB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 Jan 1 BC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20534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Google Sheets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 Dec 1899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497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57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דוגמא</a:t>
            </a:r>
            <a:endParaRPr lang="en-GB" b="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E7EF11-72F0-4088-9DA4-59FB4C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51578"/>
              </p:ext>
            </p:extLst>
          </p:nvPr>
        </p:nvGraphicFramePr>
        <p:xfrm>
          <a:off x="78656" y="1920240"/>
          <a:ext cx="10216171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764">
                  <a:extLst>
                    <a:ext uri="{9D8B030D-6E8A-4147-A177-3AD203B41FA5}">
                      <a16:colId xmlns:a16="http://schemas.microsoft.com/office/drawing/2014/main" val="1544772033"/>
                    </a:ext>
                  </a:extLst>
                </a:gridCol>
                <a:gridCol w="8171407">
                  <a:extLst>
                    <a:ext uri="{9D8B030D-6E8A-4147-A177-3AD203B41FA5}">
                      <a16:colId xmlns:a16="http://schemas.microsoft.com/office/drawing/2014/main" val="3975788134"/>
                    </a:ext>
                  </a:extLst>
                </a:gridCol>
              </a:tblGrid>
              <a:tr h="447804">
                <a:tc>
                  <a:txBody>
                    <a:bodyPr/>
                    <a:lstStyle/>
                    <a:p>
                      <a:r>
                        <a:rPr lang="he-IL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תאריך ושעה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r"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מספר הימים או השניות שעברו מאז תאריך ה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epoch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2969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C609D9-93A7-4AF9-82DD-5F147657EB6A}"/>
              </a:ext>
            </a:extLst>
          </p:cNvPr>
          <p:cNvSpPr txBox="1"/>
          <p:nvPr/>
        </p:nvSpPr>
        <p:spPr>
          <a:xfrm>
            <a:off x="-93306" y="649287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* </a:t>
            </a:r>
            <a:r>
              <a:rPr lang="he-IL" dirty="0"/>
              <a:t>באקסל</a:t>
            </a:r>
            <a:r>
              <a:rPr lang="en-GB" dirty="0"/>
              <a:t>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87C192-DD1E-4930-AFAB-BC29145EE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430879"/>
              </p:ext>
            </p:extLst>
          </p:nvPr>
        </p:nvGraphicFramePr>
        <p:xfrm>
          <a:off x="1024812" y="2674153"/>
          <a:ext cx="7326939" cy="33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 descr="Clock hour hand at 12 and minute hand at ten">
            <a:extLst>
              <a:ext uri="{FF2B5EF4-FFF2-40B4-BE49-F238E27FC236}">
                <a16:creationId xmlns:a16="http://schemas.microsoft.com/office/drawing/2014/main" id="{9C3367E6-F9E8-4400-9C28-614F41CB3629}"/>
              </a:ext>
            </a:extLst>
          </p:cNvPr>
          <p:cNvSpPr/>
          <p:nvPr/>
        </p:nvSpPr>
        <p:spPr>
          <a:xfrm>
            <a:off x="9552932" y="3145721"/>
            <a:ext cx="2219496" cy="2277915"/>
          </a:xfrm>
          <a:prstGeom prst="ellipse">
            <a:avLst/>
          </a:prstGeo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20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</a:t>
            </a:r>
            <a:endParaRPr lang="en-GB" dirty="0"/>
          </a:p>
        </p:txBody>
      </p:sp>
      <p:pic>
        <p:nvPicPr>
          <p:cNvPr id="5" name="Graphic 4" descr="Alarm clock with solid fill">
            <a:extLst>
              <a:ext uri="{FF2B5EF4-FFF2-40B4-BE49-F238E27FC236}">
                <a16:creationId xmlns:a16="http://schemas.microsoft.com/office/drawing/2014/main" id="{E644B122-3076-4362-9580-7654F8135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478" y="5164314"/>
            <a:ext cx="914400" cy="91440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1945BA6-71A3-4A9E-939D-DF9E07ABF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64204"/>
              </p:ext>
            </p:extLst>
          </p:nvPr>
        </p:nvGraphicFramePr>
        <p:xfrm>
          <a:off x="484505" y="3034764"/>
          <a:ext cx="6728058" cy="3123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104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2197977">
                  <a:extLst>
                    <a:ext uri="{9D8B030D-6E8A-4147-A177-3AD203B41FA5}">
                      <a16:colId xmlns:a16="http://schemas.microsoft.com/office/drawing/2014/main" val="1829697966"/>
                    </a:ext>
                  </a:extLst>
                </a:gridCol>
                <a:gridCol w="2197977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</a:tblGrid>
              <a:tr h="579017"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משתנה</a:t>
                      </a:r>
                      <a:endParaRPr lang="en-GB" b="1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ערך</a:t>
                      </a:r>
                      <a:endParaRPr lang="en-GB" b="1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סוג נתון</a:t>
                      </a:r>
                      <a:endParaRPr lang="en-GB" b="1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79017">
                <a:tc>
                  <a:txBody>
                    <a:bodyPr/>
                    <a:lstStyle/>
                    <a:p>
                      <a:r>
                        <a:rPr lang="he-IL" dirty="0"/>
                        <a:t>תאריך שיעור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15/5/2019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807374">
                <a:tc>
                  <a:txBody>
                    <a:bodyPr/>
                    <a:lstStyle/>
                    <a:p>
                      <a:r>
                        <a:rPr lang="he-IL" dirty="0"/>
                        <a:t>כמות תלמידים שהגיעו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Integer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579017">
                <a:tc>
                  <a:txBody>
                    <a:bodyPr/>
                    <a:lstStyle/>
                    <a:p>
                      <a:r>
                        <a:rPr lang="he-IL" dirty="0"/>
                        <a:t>האם הגיעו בזמן?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Boolean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579017">
                <a:tc>
                  <a:txBody>
                    <a:bodyPr/>
                    <a:lstStyle/>
                    <a:p>
                      <a:r>
                        <a:rPr lang="he-IL" dirty="0"/>
                        <a:t>אחוז נוכחים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Floating point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351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30EE94CCDFA4C88D8D33A29A81B8D" ma:contentTypeVersion="11" ma:contentTypeDescription="Create a new document." ma:contentTypeScope="" ma:versionID="98aef29cb8176f72c0e9e7cecfed2d21">
  <xsd:schema xmlns:xsd="http://www.w3.org/2001/XMLSchema" xmlns:xs="http://www.w3.org/2001/XMLSchema" xmlns:p="http://schemas.microsoft.com/office/2006/metadata/properties" xmlns:ns2="4297454b-9d9d-4311-9194-cdf6c01c0e73" targetNamespace="http://schemas.microsoft.com/office/2006/metadata/properties" ma:root="true" ma:fieldsID="a761e8550470d16bb342baae9d7e143c" ns2:_="">
    <xsd:import namespace="4297454b-9d9d-4311-9194-cdf6c01c0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454b-9d9d-4311-9194-cdf6c01c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E9DB8A-6628-413F-BA4F-19B2DD611012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4297454b-9d9d-4311-9194-cdf6c01c0e73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863FD84-D6B3-4DF1-991E-43A58DAAF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454b-9d9d-4311-9194-cdf6c01c0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4F55CF-142F-4BED-8679-60542D3DE2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583</Words>
  <Application>Microsoft Office PowerPoint</Application>
  <PresentationFormat>מסך רחב</PresentationFormat>
  <Paragraphs>208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Lucida Handwriting</vt:lpstr>
      <vt:lpstr>source sans pro</vt:lpstr>
      <vt:lpstr>1_Office Theme</vt:lpstr>
      <vt:lpstr>סוגי נתונים ואחסונם</vt:lpstr>
      <vt:lpstr>נלמד על</vt:lpstr>
      <vt:lpstr>מספר שלם</vt:lpstr>
      <vt:lpstr>נקודה צפה</vt:lpstr>
      <vt:lpstr>תווים</vt:lpstr>
      <vt:lpstr>בוליאני</vt:lpstr>
      <vt:lpstr>תאריכים</vt:lpstr>
      <vt:lpstr>דוגמא</vt:lpstr>
      <vt:lpstr>דוגמא</vt:lpstr>
      <vt:lpstr>הגדרה</vt:lpstr>
      <vt:lpstr>Data structures </vt:lpstr>
      <vt:lpstr>מחרוזת</vt:lpstr>
      <vt:lpstr>תת מחרוזת</vt:lpstr>
      <vt:lpstr>מערך</vt:lpstr>
      <vt:lpstr>טבלת נתונים</vt:lpstr>
      <vt:lpstr>דוגמא</vt:lpstr>
      <vt:lpstr>נהפוך את הרשימה לטבלת נתונים</vt:lpstr>
      <vt:lpstr>How you can use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Nylk</dc:creator>
  <cp:lastModifiedBy>גלי הראל</cp:lastModifiedBy>
  <cp:revision>5</cp:revision>
  <dcterms:created xsi:type="dcterms:W3CDTF">2021-04-26T06:41:53Z</dcterms:created>
  <dcterms:modified xsi:type="dcterms:W3CDTF">2022-10-01T14:06:06Z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